
<file path=[Content_Types].xml><?xml version="1.0" encoding="utf-8"?>
<Types xmlns="http://schemas.openxmlformats.org/package/2006/content-types">
  <Default Extension="fntdata" ContentType="application/x-fontdata"/>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8" r:id="rId1"/>
  </p:sldMasterIdLst>
  <p:notesMasterIdLst>
    <p:notesMasterId r:id="rId17"/>
  </p:notesMasterIdLst>
  <p:sldIdLst>
    <p:sldId id="256" r:id="rId2"/>
    <p:sldId id="259" r:id="rId3"/>
    <p:sldId id="260" r:id="rId4"/>
    <p:sldId id="258" r:id="rId5"/>
    <p:sldId id="308" r:id="rId6"/>
    <p:sldId id="309" r:id="rId7"/>
    <p:sldId id="267" r:id="rId8"/>
    <p:sldId id="307" r:id="rId9"/>
    <p:sldId id="306" r:id="rId10"/>
    <p:sldId id="275" r:id="rId11"/>
    <p:sldId id="272" r:id="rId12"/>
    <p:sldId id="305" r:id="rId13"/>
    <p:sldId id="310" r:id="rId14"/>
    <p:sldId id="278" r:id="rId15"/>
    <p:sldId id="277" r:id="rId16"/>
  </p:sldIdLst>
  <p:sldSz cx="9144000" cy="5143500" type="screen16x9"/>
  <p:notesSz cx="6858000" cy="9144000"/>
  <p:embeddedFontLst>
    <p:embeddedFont>
      <p:font typeface="Black Han Sans" panose="020B0604020202020204" charset="-127"/>
      <p:regular r:id="rId18"/>
    </p:embeddedFont>
    <p:embeddedFont>
      <p:font typeface="ABeeZee" panose="020B0604020202020204" charset="0"/>
      <p:regular r:id="rId19"/>
      <p:italic r:id="rId20"/>
    </p:embeddedFont>
    <p:embeddedFont>
      <p:font typeface="Assistant" pitchFamily="2" charset="-79"/>
      <p:regular r:id="rId21"/>
      <p:bold r:id="rId2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omer Zamir" initials="TZ" lastIdx="1" clrIdx="0">
    <p:extLst>
      <p:ext uri="{19B8F6BF-5375-455C-9EA6-DF929625EA0E}">
        <p15:presenceInfo xmlns:p15="http://schemas.microsoft.com/office/powerpoint/2012/main" userId="1cc7cdeed0da74e7"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A95E001-9960-4788-B0A8-EA1E867EA16D}">
  <a:tblStyle styleId="{5A95E001-9960-4788-B0A8-EA1E867EA16D}"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7064" autoAdjust="0"/>
    <p:restoredTop sz="94660"/>
  </p:normalViewPr>
  <p:slideViewPr>
    <p:cSldViewPr snapToGrid="0">
      <p:cViewPr>
        <p:scale>
          <a:sx n="80" d="100"/>
          <a:sy n="80" d="100"/>
        </p:scale>
        <p:origin x="262" y="172"/>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2"/>
        <p:cNvGrpSpPr/>
        <p:nvPr/>
      </p:nvGrpSpPr>
      <p:grpSpPr>
        <a:xfrm>
          <a:off x="0" y="0"/>
          <a:ext cx="0" cy="0"/>
          <a:chOff x="0" y="0"/>
          <a:chExt cx="0" cy="0"/>
        </a:xfrm>
      </p:grpSpPr>
      <p:sp>
        <p:nvSpPr>
          <p:cNvPr id="4333" name="Google Shape;4333;g100fd3d694b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34" name="Google Shape;4334;g100fd3d694b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1"/>
        <p:cNvGrpSpPr/>
        <p:nvPr/>
      </p:nvGrpSpPr>
      <p:grpSpPr>
        <a:xfrm>
          <a:off x="0" y="0"/>
          <a:ext cx="0" cy="0"/>
          <a:chOff x="0" y="0"/>
          <a:chExt cx="0" cy="0"/>
        </a:xfrm>
      </p:grpSpPr>
      <p:sp>
        <p:nvSpPr>
          <p:cNvPr id="4642" name="Google Shape;4642;g100ea2c326c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3" name="Google Shape;4643;g100ea2c326c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9"/>
        <p:cNvGrpSpPr/>
        <p:nvPr/>
      </p:nvGrpSpPr>
      <p:grpSpPr>
        <a:xfrm>
          <a:off x="0" y="0"/>
          <a:ext cx="0" cy="0"/>
          <a:chOff x="0" y="0"/>
          <a:chExt cx="0" cy="0"/>
        </a:xfrm>
      </p:grpSpPr>
      <p:sp>
        <p:nvSpPr>
          <p:cNvPr id="4590" name="Google Shape;4590;g100ea2c326c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91" name="Google Shape;4591;g100ea2c326c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6"/>
        <p:cNvGrpSpPr/>
        <p:nvPr/>
      </p:nvGrpSpPr>
      <p:grpSpPr>
        <a:xfrm>
          <a:off x="0" y="0"/>
          <a:ext cx="0" cy="0"/>
          <a:chOff x="0" y="0"/>
          <a:chExt cx="0" cy="0"/>
        </a:xfrm>
      </p:grpSpPr>
      <p:sp>
        <p:nvSpPr>
          <p:cNvPr id="4347" name="Google Shape;4347;gf23b9993dc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48" name="Google Shape;4348;gf23b9993dc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649136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4"/>
        <p:cNvGrpSpPr/>
        <p:nvPr/>
      </p:nvGrpSpPr>
      <p:grpSpPr>
        <a:xfrm>
          <a:off x="0" y="0"/>
          <a:ext cx="0" cy="0"/>
          <a:chOff x="0" y="0"/>
          <a:chExt cx="0" cy="0"/>
        </a:xfrm>
      </p:grpSpPr>
      <p:sp>
        <p:nvSpPr>
          <p:cNvPr id="4495" name="Google Shape;4495;gbd6c00e730_0_1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96" name="Google Shape;4496;gbd6c00e730_0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197580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1"/>
        <p:cNvGrpSpPr/>
        <p:nvPr/>
      </p:nvGrpSpPr>
      <p:grpSpPr>
        <a:xfrm>
          <a:off x="0" y="0"/>
          <a:ext cx="0" cy="0"/>
          <a:chOff x="0" y="0"/>
          <a:chExt cx="0" cy="0"/>
        </a:xfrm>
      </p:grpSpPr>
      <p:sp>
        <p:nvSpPr>
          <p:cNvPr id="4932" name="Google Shape;4932;gbd6c00e730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33" name="Google Shape;4933;gbd6c00e730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6"/>
        <p:cNvGrpSpPr/>
        <p:nvPr/>
      </p:nvGrpSpPr>
      <p:grpSpPr>
        <a:xfrm>
          <a:off x="0" y="0"/>
          <a:ext cx="0" cy="0"/>
          <a:chOff x="0" y="0"/>
          <a:chExt cx="0" cy="0"/>
        </a:xfrm>
      </p:grpSpPr>
      <p:sp>
        <p:nvSpPr>
          <p:cNvPr id="4927" name="Google Shape;4927;gbd6c00e730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8" name="Google Shape;4928;gbd6c00e730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9"/>
        <p:cNvGrpSpPr/>
        <p:nvPr/>
      </p:nvGrpSpPr>
      <p:grpSpPr>
        <a:xfrm>
          <a:off x="0" y="0"/>
          <a:ext cx="0" cy="0"/>
          <a:chOff x="0" y="0"/>
          <a:chExt cx="0" cy="0"/>
        </a:xfrm>
      </p:grpSpPr>
      <p:sp>
        <p:nvSpPr>
          <p:cNvPr id="4370" name="Google Shape;4370;gbd6c00e730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71" name="Google Shape;4371;gbd6c00e730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7"/>
        <p:cNvGrpSpPr/>
        <p:nvPr/>
      </p:nvGrpSpPr>
      <p:grpSpPr>
        <a:xfrm>
          <a:off x="0" y="0"/>
          <a:ext cx="0" cy="0"/>
          <a:chOff x="0" y="0"/>
          <a:chExt cx="0" cy="0"/>
        </a:xfrm>
      </p:grpSpPr>
      <p:sp>
        <p:nvSpPr>
          <p:cNvPr id="4378" name="Google Shape;4378;g99f2f57a71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79" name="Google Shape;4379;g99f2f57a71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6"/>
        <p:cNvGrpSpPr/>
        <p:nvPr/>
      </p:nvGrpSpPr>
      <p:grpSpPr>
        <a:xfrm>
          <a:off x="0" y="0"/>
          <a:ext cx="0" cy="0"/>
          <a:chOff x="0" y="0"/>
          <a:chExt cx="0" cy="0"/>
        </a:xfrm>
      </p:grpSpPr>
      <p:sp>
        <p:nvSpPr>
          <p:cNvPr id="4347" name="Google Shape;4347;gf23b9993dc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48" name="Google Shape;4348;gf23b9993dc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6"/>
        <p:cNvGrpSpPr/>
        <p:nvPr/>
      </p:nvGrpSpPr>
      <p:grpSpPr>
        <a:xfrm>
          <a:off x="0" y="0"/>
          <a:ext cx="0" cy="0"/>
          <a:chOff x="0" y="0"/>
          <a:chExt cx="0" cy="0"/>
        </a:xfrm>
      </p:grpSpPr>
      <p:sp>
        <p:nvSpPr>
          <p:cNvPr id="4347" name="Google Shape;4347;gf23b9993dc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48" name="Google Shape;4348;gf23b9993dc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947004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6"/>
        <p:cNvGrpSpPr/>
        <p:nvPr/>
      </p:nvGrpSpPr>
      <p:grpSpPr>
        <a:xfrm>
          <a:off x="0" y="0"/>
          <a:ext cx="0" cy="0"/>
          <a:chOff x="0" y="0"/>
          <a:chExt cx="0" cy="0"/>
        </a:xfrm>
      </p:grpSpPr>
      <p:sp>
        <p:nvSpPr>
          <p:cNvPr id="4347" name="Google Shape;4347;gf23b9993dc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48" name="Google Shape;4348;gf23b9993dc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729037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4"/>
        <p:cNvGrpSpPr/>
        <p:nvPr/>
      </p:nvGrpSpPr>
      <p:grpSpPr>
        <a:xfrm>
          <a:off x="0" y="0"/>
          <a:ext cx="0" cy="0"/>
          <a:chOff x="0" y="0"/>
          <a:chExt cx="0" cy="0"/>
        </a:xfrm>
      </p:grpSpPr>
      <p:sp>
        <p:nvSpPr>
          <p:cNvPr id="4495" name="Google Shape;4495;gbd6c00e730_0_1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96" name="Google Shape;4496;gbd6c00e730_0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4"/>
        <p:cNvGrpSpPr/>
        <p:nvPr/>
      </p:nvGrpSpPr>
      <p:grpSpPr>
        <a:xfrm>
          <a:off x="0" y="0"/>
          <a:ext cx="0" cy="0"/>
          <a:chOff x="0" y="0"/>
          <a:chExt cx="0" cy="0"/>
        </a:xfrm>
      </p:grpSpPr>
      <p:sp>
        <p:nvSpPr>
          <p:cNvPr id="4495" name="Google Shape;4495;gbd6c00e730_0_1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96" name="Google Shape;4496;gbd6c00e730_0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154210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4"/>
        <p:cNvGrpSpPr/>
        <p:nvPr/>
      </p:nvGrpSpPr>
      <p:grpSpPr>
        <a:xfrm>
          <a:off x="0" y="0"/>
          <a:ext cx="0" cy="0"/>
          <a:chOff x="0" y="0"/>
          <a:chExt cx="0" cy="0"/>
        </a:xfrm>
      </p:grpSpPr>
      <p:sp>
        <p:nvSpPr>
          <p:cNvPr id="4495" name="Google Shape;4495;gbd6c00e730_0_1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96" name="Google Shape;4496;gbd6c00e730_0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93714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rot="10800000" flipH="1">
            <a:off x="4945033" y="3106601"/>
            <a:ext cx="4198961" cy="2036907"/>
            <a:chOff x="4643125" y="3610400"/>
            <a:chExt cx="2050875" cy="994875"/>
          </a:xfrm>
        </p:grpSpPr>
        <p:sp>
          <p:nvSpPr>
            <p:cNvPr id="10" name="Google Shape;10;p2"/>
            <p:cNvSpPr/>
            <p:nvPr/>
          </p:nvSpPr>
          <p:spPr>
            <a:xfrm>
              <a:off x="5600100" y="3665175"/>
              <a:ext cx="147050" cy="30375"/>
            </a:xfrm>
            <a:custGeom>
              <a:avLst/>
              <a:gdLst/>
              <a:ahLst/>
              <a:cxnLst/>
              <a:rect l="l" t="t" r="r" b="b"/>
              <a:pathLst>
                <a:path w="5882" h="1215" extrusionOk="0">
                  <a:moveTo>
                    <a:pt x="5810" y="0"/>
                  </a:moveTo>
                  <a:lnTo>
                    <a:pt x="72" y="905"/>
                  </a:lnTo>
                  <a:lnTo>
                    <a:pt x="0" y="1214"/>
                  </a:lnTo>
                  <a:lnTo>
                    <a:pt x="5882" y="286"/>
                  </a:lnTo>
                  <a:cubicBezTo>
                    <a:pt x="5834" y="191"/>
                    <a:pt x="5799" y="107"/>
                    <a:pt x="5810"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5504550" y="3688675"/>
              <a:ext cx="89625" cy="20275"/>
            </a:xfrm>
            <a:custGeom>
              <a:avLst/>
              <a:gdLst/>
              <a:ahLst/>
              <a:cxnLst/>
              <a:rect l="l" t="t" r="r" b="b"/>
              <a:pathLst>
                <a:path w="3585" h="811" extrusionOk="0">
                  <a:moveTo>
                    <a:pt x="3584" y="1"/>
                  </a:moveTo>
                  <a:lnTo>
                    <a:pt x="0" y="560"/>
                  </a:lnTo>
                  <a:lnTo>
                    <a:pt x="0" y="655"/>
                  </a:lnTo>
                  <a:lnTo>
                    <a:pt x="262" y="810"/>
                  </a:lnTo>
                  <a:lnTo>
                    <a:pt x="3513" y="310"/>
                  </a:lnTo>
                  <a:lnTo>
                    <a:pt x="3584"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5497700" y="3708925"/>
              <a:ext cx="25" cy="625"/>
            </a:xfrm>
            <a:custGeom>
              <a:avLst/>
              <a:gdLst/>
              <a:ahLst/>
              <a:cxnLst/>
              <a:rect l="l" t="t" r="r" b="b"/>
              <a:pathLst>
                <a:path w="1" h="25" extrusionOk="0">
                  <a:moveTo>
                    <a:pt x="0" y="0"/>
                  </a:moveTo>
                  <a:cubicBezTo>
                    <a:pt x="0" y="0"/>
                    <a:pt x="0" y="24"/>
                    <a:pt x="0" y="0"/>
                  </a:cubicBezTo>
                  <a:cubicBezTo>
                    <a:pt x="0" y="24"/>
                    <a:pt x="0" y="24"/>
                    <a:pt x="0"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5498600" y="3710100"/>
              <a:ext cx="25" cy="25"/>
            </a:xfrm>
            <a:custGeom>
              <a:avLst/>
              <a:gdLst/>
              <a:ahLst/>
              <a:cxnLst/>
              <a:rect l="l" t="t" r="r" b="b"/>
              <a:pathLst>
                <a:path w="1" h="1" extrusionOk="0">
                  <a:moveTo>
                    <a:pt x="0" y="1"/>
                  </a:moveTo>
                  <a:lnTo>
                    <a:pt x="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5497400" y="3708925"/>
              <a:ext cx="325" cy="25"/>
            </a:xfrm>
            <a:custGeom>
              <a:avLst/>
              <a:gdLst/>
              <a:ahLst/>
              <a:cxnLst/>
              <a:rect l="l" t="t" r="r" b="b"/>
              <a:pathLst>
                <a:path w="13" h="1" extrusionOk="0">
                  <a:moveTo>
                    <a:pt x="1" y="0"/>
                  </a:moveTo>
                  <a:cubicBezTo>
                    <a:pt x="12" y="0"/>
                    <a:pt x="12" y="0"/>
                    <a:pt x="1" y="0"/>
                  </a:cubicBezTo>
                  <a:cubicBezTo>
                    <a:pt x="12" y="0"/>
                    <a:pt x="12" y="0"/>
                    <a:pt x="1" y="0"/>
                  </a:cubicBezTo>
                  <a:cubicBezTo>
                    <a:pt x="12" y="0"/>
                    <a:pt x="1" y="0"/>
                    <a:pt x="1"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5498000" y="3709525"/>
              <a:ext cx="925" cy="300"/>
            </a:xfrm>
            <a:custGeom>
              <a:avLst/>
              <a:gdLst/>
              <a:ahLst/>
              <a:cxnLst/>
              <a:rect l="l" t="t" r="r" b="b"/>
              <a:pathLst>
                <a:path w="37" h="12" extrusionOk="0">
                  <a:moveTo>
                    <a:pt x="0" y="0"/>
                  </a:moveTo>
                  <a:cubicBezTo>
                    <a:pt x="0" y="12"/>
                    <a:pt x="24" y="12"/>
                    <a:pt x="36" y="12"/>
                  </a:cubicBezTo>
                  <a:lnTo>
                    <a:pt x="36" y="12"/>
                  </a:lnTo>
                  <a:cubicBezTo>
                    <a:pt x="24" y="12"/>
                    <a:pt x="0" y="12"/>
                    <a:pt x="0"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5497100" y="3707125"/>
              <a:ext cx="25" cy="325"/>
            </a:xfrm>
            <a:custGeom>
              <a:avLst/>
              <a:gdLst/>
              <a:ahLst/>
              <a:cxnLst/>
              <a:rect l="l" t="t" r="r" b="b"/>
              <a:pathLst>
                <a:path w="1" h="13" extrusionOk="0">
                  <a:moveTo>
                    <a:pt x="1" y="1"/>
                  </a:moveTo>
                  <a:cubicBezTo>
                    <a:pt x="1" y="13"/>
                    <a:pt x="1" y="13"/>
                    <a:pt x="1" y="1"/>
                  </a:cubicBezTo>
                  <a:lnTo>
                    <a:pt x="1" y="13"/>
                  </a:lnTo>
                  <a:lnTo>
                    <a:pt x="1" y="13"/>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5695050" y="3824700"/>
              <a:ext cx="212250" cy="130700"/>
            </a:xfrm>
            <a:custGeom>
              <a:avLst/>
              <a:gdLst/>
              <a:ahLst/>
              <a:cxnLst/>
              <a:rect l="l" t="t" r="r" b="b"/>
              <a:pathLst>
                <a:path w="8490" h="5228" extrusionOk="0">
                  <a:moveTo>
                    <a:pt x="298" y="1"/>
                  </a:moveTo>
                  <a:lnTo>
                    <a:pt x="0" y="167"/>
                  </a:lnTo>
                  <a:lnTo>
                    <a:pt x="8370" y="5228"/>
                  </a:lnTo>
                  <a:cubicBezTo>
                    <a:pt x="8382" y="5132"/>
                    <a:pt x="8430" y="5061"/>
                    <a:pt x="8489" y="4989"/>
                  </a:cubicBezTo>
                  <a:lnTo>
                    <a:pt x="8466" y="4930"/>
                  </a:lnTo>
                  <a:lnTo>
                    <a:pt x="298"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5583725" y="3754175"/>
              <a:ext cx="111650" cy="70250"/>
            </a:xfrm>
            <a:custGeom>
              <a:avLst/>
              <a:gdLst/>
              <a:ahLst/>
              <a:cxnLst/>
              <a:rect l="l" t="t" r="r" b="b"/>
              <a:pathLst>
                <a:path w="4466" h="2810" extrusionOk="0">
                  <a:moveTo>
                    <a:pt x="72" y="0"/>
                  </a:moveTo>
                  <a:lnTo>
                    <a:pt x="0" y="298"/>
                  </a:lnTo>
                  <a:lnTo>
                    <a:pt x="4168" y="2810"/>
                  </a:lnTo>
                  <a:lnTo>
                    <a:pt x="4465" y="2643"/>
                  </a:lnTo>
                  <a:lnTo>
                    <a:pt x="72"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5498600" y="3705050"/>
              <a:ext cx="80375" cy="52400"/>
            </a:xfrm>
            <a:custGeom>
              <a:avLst/>
              <a:gdLst/>
              <a:ahLst/>
              <a:cxnLst/>
              <a:rect l="l" t="t" r="r" b="b"/>
              <a:pathLst>
                <a:path w="3215" h="2096" extrusionOk="0">
                  <a:moveTo>
                    <a:pt x="0" y="203"/>
                  </a:moveTo>
                  <a:cubicBezTo>
                    <a:pt x="18" y="212"/>
                    <a:pt x="44" y="228"/>
                    <a:pt x="65" y="235"/>
                  </a:cubicBezTo>
                  <a:lnTo>
                    <a:pt x="65" y="235"/>
                  </a:lnTo>
                  <a:lnTo>
                    <a:pt x="12" y="203"/>
                  </a:lnTo>
                  <a:close/>
                  <a:moveTo>
                    <a:pt x="238" y="0"/>
                  </a:moveTo>
                  <a:lnTo>
                    <a:pt x="238" y="84"/>
                  </a:lnTo>
                  <a:cubicBezTo>
                    <a:pt x="238" y="155"/>
                    <a:pt x="179" y="239"/>
                    <a:pt x="84" y="239"/>
                  </a:cubicBezTo>
                  <a:cubicBezTo>
                    <a:pt x="78" y="239"/>
                    <a:pt x="72" y="237"/>
                    <a:pt x="65" y="235"/>
                  </a:cubicBezTo>
                  <a:lnTo>
                    <a:pt x="65" y="235"/>
                  </a:lnTo>
                  <a:lnTo>
                    <a:pt x="3132" y="2096"/>
                  </a:lnTo>
                  <a:lnTo>
                    <a:pt x="3215" y="1798"/>
                  </a:lnTo>
                  <a:lnTo>
                    <a:pt x="500" y="155"/>
                  </a:lnTo>
                  <a:lnTo>
                    <a:pt x="238"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5497100" y="3708025"/>
              <a:ext cx="25" cy="25"/>
            </a:xfrm>
            <a:custGeom>
              <a:avLst/>
              <a:gdLst/>
              <a:ahLst/>
              <a:cxnLst/>
              <a:rect l="l" t="t" r="r" b="b"/>
              <a:pathLst>
                <a:path w="1" h="1" extrusionOk="0">
                  <a:moveTo>
                    <a:pt x="1" y="1"/>
                  </a:moveTo>
                  <a:lnTo>
                    <a:pt x="1" y="1"/>
                  </a:lnTo>
                  <a:lnTo>
                    <a:pt x="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5498600" y="3710100"/>
              <a:ext cx="25" cy="25"/>
            </a:xfrm>
            <a:custGeom>
              <a:avLst/>
              <a:gdLst/>
              <a:ahLst/>
              <a:cxnLst/>
              <a:rect l="l" t="t" r="r" b="b"/>
              <a:pathLst>
                <a:path w="1" h="1" extrusionOk="0">
                  <a:moveTo>
                    <a:pt x="0" y="1"/>
                  </a:moveTo>
                  <a:lnTo>
                    <a:pt x="0" y="1"/>
                  </a:lnTo>
                  <a:lnTo>
                    <a:pt x="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5497700" y="3708925"/>
              <a:ext cx="25" cy="25"/>
            </a:xfrm>
            <a:custGeom>
              <a:avLst/>
              <a:gdLst/>
              <a:ahLst/>
              <a:cxnLst/>
              <a:rect l="l" t="t" r="r" b="b"/>
              <a:pathLst>
                <a:path w="1" h="1" extrusionOk="0">
                  <a:moveTo>
                    <a:pt x="0" y="0"/>
                  </a:moveTo>
                  <a:lnTo>
                    <a:pt x="0" y="0"/>
                  </a:lnTo>
                  <a:lnTo>
                    <a:pt x="0" y="0"/>
                  </a:lnTo>
                  <a:lnTo>
                    <a:pt x="0"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4643125" y="3610700"/>
              <a:ext cx="30400" cy="48250"/>
            </a:xfrm>
            <a:custGeom>
              <a:avLst/>
              <a:gdLst/>
              <a:ahLst/>
              <a:cxnLst/>
              <a:rect l="l" t="t" r="r" b="b"/>
              <a:pathLst>
                <a:path w="1216" h="1930" extrusionOk="0">
                  <a:moveTo>
                    <a:pt x="1" y="0"/>
                  </a:moveTo>
                  <a:lnTo>
                    <a:pt x="953" y="1929"/>
                  </a:lnTo>
                  <a:lnTo>
                    <a:pt x="1215" y="1810"/>
                  </a:lnTo>
                  <a:lnTo>
                    <a:pt x="346"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4743450" y="3642850"/>
              <a:ext cx="94675" cy="72950"/>
            </a:xfrm>
            <a:custGeom>
              <a:avLst/>
              <a:gdLst/>
              <a:ahLst/>
              <a:cxnLst/>
              <a:rect l="l" t="t" r="r" b="b"/>
              <a:pathLst>
                <a:path w="3787" h="2918" extrusionOk="0">
                  <a:moveTo>
                    <a:pt x="179" y="0"/>
                  </a:moveTo>
                  <a:cubicBezTo>
                    <a:pt x="155" y="107"/>
                    <a:pt x="95" y="179"/>
                    <a:pt x="0" y="238"/>
                  </a:cubicBezTo>
                  <a:lnTo>
                    <a:pt x="3627" y="2879"/>
                  </a:lnTo>
                  <a:lnTo>
                    <a:pt x="3627" y="2879"/>
                  </a:lnTo>
                  <a:cubicBezTo>
                    <a:pt x="3622" y="2872"/>
                    <a:pt x="3620" y="2864"/>
                    <a:pt x="3620" y="2858"/>
                  </a:cubicBezTo>
                  <a:cubicBezTo>
                    <a:pt x="3596" y="2786"/>
                    <a:pt x="3631" y="2691"/>
                    <a:pt x="3715" y="2667"/>
                  </a:cubicBezTo>
                  <a:lnTo>
                    <a:pt x="3786" y="2631"/>
                  </a:lnTo>
                  <a:lnTo>
                    <a:pt x="179" y="0"/>
                  </a:lnTo>
                  <a:close/>
                  <a:moveTo>
                    <a:pt x="3627" y="2879"/>
                  </a:moveTo>
                  <a:lnTo>
                    <a:pt x="3627" y="2879"/>
                  </a:lnTo>
                  <a:cubicBezTo>
                    <a:pt x="3638" y="2898"/>
                    <a:pt x="3662" y="2917"/>
                    <a:pt x="3679" y="2917"/>
                  </a:cubicBezTo>
                  <a:lnTo>
                    <a:pt x="3627" y="2879"/>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4835125" y="3716075"/>
              <a:ext cx="600" cy="300"/>
            </a:xfrm>
            <a:custGeom>
              <a:avLst/>
              <a:gdLst/>
              <a:ahLst/>
              <a:cxnLst/>
              <a:rect l="l" t="t" r="r" b="b"/>
              <a:pathLst>
                <a:path w="24" h="12" extrusionOk="0">
                  <a:moveTo>
                    <a:pt x="0" y="0"/>
                  </a:moveTo>
                  <a:cubicBezTo>
                    <a:pt x="12" y="0"/>
                    <a:pt x="12" y="12"/>
                    <a:pt x="24" y="12"/>
                  </a:cubicBezTo>
                  <a:cubicBezTo>
                    <a:pt x="12" y="12"/>
                    <a:pt x="12" y="0"/>
                    <a:pt x="0"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4833325" y="3649975"/>
              <a:ext cx="176825" cy="67000"/>
            </a:xfrm>
            <a:custGeom>
              <a:avLst/>
              <a:gdLst/>
              <a:ahLst/>
              <a:cxnLst/>
              <a:rect l="l" t="t" r="r" b="b"/>
              <a:pathLst>
                <a:path w="7073" h="2680" extrusionOk="0">
                  <a:moveTo>
                    <a:pt x="7049" y="1"/>
                  </a:moveTo>
                  <a:lnTo>
                    <a:pt x="191" y="2358"/>
                  </a:lnTo>
                  <a:lnTo>
                    <a:pt x="120" y="2394"/>
                  </a:lnTo>
                  <a:cubicBezTo>
                    <a:pt x="36" y="2418"/>
                    <a:pt x="1" y="2501"/>
                    <a:pt x="25" y="2584"/>
                  </a:cubicBezTo>
                  <a:cubicBezTo>
                    <a:pt x="36" y="2620"/>
                    <a:pt x="60" y="2644"/>
                    <a:pt x="84" y="2656"/>
                  </a:cubicBezTo>
                  <a:cubicBezTo>
                    <a:pt x="96" y="2656"/>
                    <a:pt x="96" y="2680"/>
                    <a:pt x="120" y="2680"/>
                  </a:cubicBezTo>
                  <a:lnTo>
                    <a:pt x="215" y="2680"/>
                  </a:lnTo>
                  <a:lnTo>
                    <a:pt x="7073" y="310"/>
                  </a:lnTo>
                  <a:cubicBezTo>
                    <a:pt x="7025" y="239"/>
                    <a:pt x="7002" y="156"/>
                    <a:pt x="7025" y="72"/>
                  </a:cubicBezTo>
                  <a:cubicBezTo>
                    <a:pt x="7025" y="37"/>
                    <a:pt x="7037" y="25"/>
                    <a:pt x="7049"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4694925" y="3610700"/>
              <a:ext cx="34250" cy="24725"/>
            </a:xfrm>
            <a:custGeom>
              <a:avLst/>
              <a:gdLst/>
              <a:ahLst/>
              <a:cxnLst/>
              <a:rect l="l" t="t" r="r" b="b"/>
              <a:pathLst>
                <a:path w="1370" h="989" extrusionOk="0">
                  <a:moveTo>
                    <a:pt x="0" y="0"/>
                  </a:moveTo>
                  <a:lnTo>
                    <a:pt x="1119" y="988"/>
                  </a:lnTo>
                  <a:lnTo>
                    <a:pt x="1262" y="929"/>
                  </a:lnTo>
                  <a:cubicBezTo>
                    <a:pt x="1274" y="881"/>
                    <a:pt x="1322" y="834"/>
                    <a:pt x="1370" y="798"/>
                  </a:cubicBezTo>
                  <a:lnTo>
                    <a:pt x="44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4663675" y="3633900"/>
              <a:ext cx="62525" cy="32775"/>
            </a:xfrm>
            <a:custGeom>
              <a:avLst/>
              <a:gdLst/>
              <a:ahLst/>
              <a:cxnLst/>
              <a:rect l="l" t="t" r="r" b="b"/>
              <a:pathLst>
                <a:path w="2501" h="1311" extrusionOk="0">
                  <a:moveTo>
                    <a:pt x="2500" y="1"/>
                  </a:moveTo>
                  <a:lnTo>
                    <a:pt x="2358" y="60"/>
                  </a:lnTo>
                  <a:lnTo>
                    <a:pt x="381" y="894"/>
                  </a:lnTo>
                  <a:lnTo>
                    <a:pt x="119" y="1013"/>
                  </a:lnTo>
                  <a:lnTo>
                    <a:pt x="95" y="1025"/>
                  </a:lnTo>
                  <a:cubicBezTo>
                    <a:pt x="24" y="1061"/>
                    <a:pt x="0" y="1144"/>
                    <a:pt x="24" y="1215"/>
                  </a:cubicBezTo>
                  <a:cubicBezTo>
                    <a:pt x="36" y="1251"/>
                    <a:pt x="60" y="1263"/>
                    <a:pt x="72" y="1275"/>
                  </a:cubicBezTo>
                  <a:cubicBezTo>
                    <a:pt x="95" y="1299"/>
                    <a:pt x="119" y="1311"/>
                    <a:pt x="143" y="1311"/>
                  </a:cubicBezTo>
                  <a:cubicBezTo>
                    <a:pt x="131" y="1263"/>
                    <a:pt x="119" y="1215"/>
                    <a:pt x="131" y="1156"/>
                  </a:cubicBezTo>
                  <a:cubicBezTo>
                    <a:pt x="142" y="1040"/>
                    <a:pt x="245" y="961"/>
                    <a:pt x="352" y="961"/>
                  </a:cubicBezTo>
                  <a:cubicBezTo>
                    <a:pt x="366" y="961"/>
                    <a:pt x="379" y="963"/>
                    <a:pt x="393" y="965"/>
                  </a:cubicBezTo>
                  <a:cubicBezTo>
                    <a:pt x="488" y="977"/>
                    <a:pt x="560" y="1061"/>
                    <a:pt x="572" y="1132"/>
                  </a:cubicBezTo>
                  <a:lnTo>
                    <a:pt x="2453" y="346"/>
                  </a:lnTo>
                  <a:cubicBezTo>
                    <a:pt x="2453" y="287"/>
                    <a:pt x="2441" y="203"/>
                    <a:pt x="2453" y="132"/>
                  </a:cubicBezTo>
                  <a:cubicBezTo>
                    <a:pt x="2453" y="84"/>
                    <a:pt x="2477" y="49"/>
                    <a:pt x="2500"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4740175" y="3610700"/>
              <a:ext cx="60725" cy="22925"/>
            </a:xfrm>
            <a:custGeom>
              <a:avLst/>
              <a:gdLst/>
              <a:ahLst/>
              <a:cxnLst/>
              <a:rect l="l" t="t" r="r" b="b"/>
              <a:pathLst>
                <a:path w="2429" h="917" extrusionOk="0">
                  <a:moveTo>
                    <a:pt x="1667" y="0"/>
                  </a:moveTo>
                  <a:lnTo>
                    <a:pt x="0" y="703"/>
                  </a:lnTo>
                  <a:cubicBezTo>
                    <a:pt x="107" y="738"/>
                    <a:pt x="214" y="810"/>
                    <a:pt x="274" y="917"/>
                  </a:cubicBezTo>
                  <a:lnTo>
                    <a:pt x="2429"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4999125" y="3610700"/>
              <a:ext cx="19375" cy="36925"/>
            </a:xfrm>
            <a:custGeom>
              <a:avLst/>
              <a:gdLst/>
              <a:ahLst/>
              <a:cxnLst/>
              <a:rect l="l" t="t" r="r" b="b"/>
              <a:pathLst>
                <a:path w="775" h="1477" extrusionOk="0">
                  <a:moveTo>
                    <a:pt x="0" y="0"/>
                  </a:moveTo>
                  <a:lnTo>
                    <a:pt x="477" y="1477"/>
                  </a:lnTo>
                  <a:cubicBezTo>
                    <a:pt x="526" y="1437"/>
                    <a:pt x="584" y="1414"/>
                    <a:pt x="656" y="1414"/>
                  </a:cubicBezTo>
                  <a:cubicBezTo>
                    <a:pt x="671" y="1414"/>
                    <a:pt x="687" y="1415"/>
                    <a:pt x="703" y="1417"/>
                  </a:cubicBezTo>
                  <a:cubicBezTo>
                    <a:pt x="727" y="1417"/>
                    <a:pt x="762" y="1429"/>
                    <a:pt x="774" y="1453"/>
                  </a:cubicBezTo>
                  <a:lnTo>
                    <a:pt x="310"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5014900" y="3656825"/>
              <a:ext cx="92900" cy="270000"/>
            </a:xfrm>
            <a:custGeom>
              <a:avLst/>
              <a:gdLst/>
              <a:ahLst/>
              <a:cxnLst/>
              <a:rect l="l" t="t" r="r" b="b"/>
              <a:pathLst>
                <a:path w="3716" h="10800" extrusionOk="0">
                  <a:moveTo>
                    <a:pt x="239" y="1"/>
                  </a:moveTo>
                  <a:cubicBezTo>
                    <a:pt x="187" y="74"/>
                    <a:pt x="116" y="110"/>
                    <a:pt x="36" y="110"/>
                  </a:cubicBezTo>
                  <a:cubicBezTo>
                    <a:pt x="24" y="110"/>
                    <a:pt x="12" y="109"/>
                    <a:pt x="1" y="108"/>
                  </a:cubicBezTo>
                  <a:lnTo>
                    <a:pt x="1" y="108"/>
                  </a:lnTo>
                  <a:lnTo>
                    <a:pt x="3430" y="10800"/>
                  </a:lnTo>
                  <a:cubicBezTo>
                    <a:pt x="3513" y="10740"/>
                    <a:pt x="3608" y="10704"/>
                    <a:pt x="3715" y="10704"/>
                  </a:cubicBezTo>
                  <a:lnTo>
                    <a:pt x="274" y="24"/>
                  </a:lnTo>
                  <a:cubicBezTo>
                    <a:pt x="262" y="24"/>
                    <a:pt x="251" y="1"/>
                    <a:pt x="239"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5021150" y="3610400"/>
              <a:ext cx="159875" cy="46900"/>
            </a:xfrm>
            <a:custGeom>
              <a:avLst/>
              <a:gdLst/>
              <a:ahLst/>
              <a:cxnLst/>
              <a:rect l="l" t="t" r="r" b="b"/>
              <a:pathLst>
                <a:path w="6395" h="1876" extrusionOk="0">
                  <a:moveTo>
                    <a:pt x="5370" y="0"/>
                  </a:moveTo>
                  <a:lnTo>
                    <a:pt x="60" y="1584"/>
                  </a:lnTo>
                  <a:lnTo>
                    <a:pt x="36" y="1584"/>
                  </a:lnTo>
                  <a:lnTo>
                    <a:pt x="48" y="1739"/>
                  </a:lnTo>
                  <a:cubicBezTo>
                    <a:pt x="48" y="1786"/>
                    <a:pt x="12" y="1822"/>
                    <a:pt x="1" y="1846"/>
                  </a:cubicBezTo>
                  <a:cubicBezTo>
                    <a:pt x="12" y="1858"/>
                    <a:pt x="24" y="1858"/>
                    <a:pt x="48" y="1858"/>
                  </a:cubicBezTo>
                  <a:cubicBezTo>
                    <a:pt x="60" y="1870"/>
                    <a:pt x="75" y="1876"/>
                    <a:pt x="90" y="1876"/>
                  </a:cubicBezTo>
                  <a:cubicBezTo>
                    <a:pt x="105" y="1876"/>
                    <a:pt x="120" y="1870"/>
                    <a:pt x="132" y="1858"/>
                  </a:cubicBezTo>
                  <a:lnTo>
                    <a:pt x="6394"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5109250" y="3610700"/>
              <a:ext cx="133375" cy="317625"/>
            </a:xfrm>
            <a:custGeom>
              <a:avLst/>
              <a:gdLst/>
              <a:ahLst/>
              <a:cxnLst/>
              <a:rect l="l" t="t" r="r" b="b"/>
              <a:pathLst>
                <a:path w="5335" h="12705" extrusionOk="0">
                  <a:moveTo>
                    <a:pt x="5013" y="0"/>
                  </a:moveTo>
                  <a:lnTo>
                    <a:pt x="1" y="12561"/>
                  </a:lnTo>
                  <a:lnTo>
                    <a:pt x="13" y="12561"/>
                  </a:lnTo>
                  <a:cubicBezTo>
                    <a:pt x="120" y="12585"/>
                    <a:pt x="203" y="12621"/>
                    <a:pt x="275" y="12704"/>
                  </a:cubicBezTo>
                  <a:lnTo>
                    <a:pt x="5335"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5497100" y="3610700"/>
              <a:ext cx="7475" cy="100325"/>
            </a:xfrm>
            <a:custGeom>
              <a:avLst/>
              <a:gdLst/>
              <a:ahLst/>
              <a:cxnLst/>
              <a:rect l="l" t="t" r="r" b="b"/>
              <a:pathLst>
                <a:path w="299" h="4013" extrusionOk="0">
                  <a:moveTo>
                    <a:pt x="1" y="0"/>
                  </a:moveTo>
                  <a:lnTo>
                    <a:pt x="1" y="3858"/>
                  </a:lnTo>
                  <a:lnTo>
                    <a:pt x="1" y="3870"/>
                  </a:lnTo>
                  <a:lnTo>
                    <a:pt x="1" y="3882"/>
                  </a:lnTo>
                  <a:lnTo>
                    <a:pt x="1" y="3905"/>
                  </a:lnTo>
                  <a:lnTo>
                    <a:pt x="1" y="3917"/>
                  </a:lnTo>
                  <a:lnTo>
                    <a:pt x="1" y="3929"/>
                  </a:lnTo>
                  <a:lnTo>
                    <a:pt x="1" y="3953"/>
                  </a:lnTo>
                  <a:lnTo>
                    <a:pt x="1" y="3965"/>
                  </a:lnTo>
                  <a:cubicBezTo>
                    <a:pt x="1" y="3977"/>
                    <a:pt x="13" y="3977"/>
                    <a:pt x="24" y="3977"/>
                  </a:cubicBezTo>
                  <a:cubicBezTo>
                    <a:pt x="60" y="3989"/>
                    <a:pt x="84" y="4013"/>
                    <a:pt x="120" y="4013"/>
                  </a:cubicBezTo>
                  <a:cubicBezTo>
                    <a:pt x="239" y="4013"/>
                    <a:pt x="298" y="3929"/>
                    <a:pt x="298" y="3858"/>
                  </a:cubicBezTo>
                  <a:lnTo>
                    <a:pt x="298" y="3774"/>
                  </a:lnTo>
                  <a:lnTo>
                    <a:pt x="298" y="3679"/>
                  </a:lnTo>
                  <a:lnTo>
                    <a:pt x="298"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5539175" y="3610700"/>
              <a:ext cx="82375" cy="297075"/>
            </a:xfrm>
            <a:custGeom>
              <a:avLst/>
              <a:gdLst/>
              <a:ahLst/>
              <a:cxnLst/>
              <a:rect l="l" t="t" r="r" b="b"/>
              <a:pathLst>
                <a:path w="3295" h="11883" extrusionOk="0">
                  <a:moveTo>
                    <a:pt x="2997" y="0"/>
                  </a:moveTo>
                  <a:lnTo>
                    <a:pt x="2211" y="3120"/>
                  </a:lnTo>
                  <a:lnTo>
                    <a:pt x="2140" y="3429"/>
                  </a:lnTo>
                  <a:lnTo>
                    <a:pt x="1604" y="5572"/>
                  </a:lnTo>
                  <a:lnTo>
                    <a:pt x="1532" y="5870"/>
                  </a:lnTo>
                  <a:lnTo>
                    <a:pt x="30" y="11797"/>
                  </a:lnTo>
                  <a:lnTo>
                    <a:pt x="30" y="11797"/>
                  </a:lnTo>
                  <a:cubicBezTo>
                    <a:pt x="42" y="11783"/>
                    <a:pt x="59" y="11772"/>
                    <a:pt x="80" y="11764"/>
                  </a:cubicBezTo>
                  <a:lnTo>
                    <a:pt x="377" y="11597"/>
                  </a:lnTo>
                  <a:lnTo>
                    <a:pt x="1782" y="6037"/>
                  </a:lnTo>
                  <a:lnTo>
                    <a:pt x="1854" y="5739"/>
                  </a:lnTo>
                  <a:lnTo>
                    <a:pt x="2449" y="3382"/>
                  </a:lnTo>
                  <a:lnTo>
                    <a:pt x="2521" y="3072"/>
                  </a:lnTo>
                  <a:lnTo>
                    <a:pt x="3294" y="0"/>
                  </a:lnTo>
                  <a:close/>
                  <a:moveTo>
                    <a:pt x="30" y="11797"/>
                  </a:moveTo>
                  <a:cubicBezTo>
                    <a:pt x="8" y="11821"/>
                    <a:pt x="1" y="11852"/>
                    <a:pt x="8" y="11883"/>
                  </a:cubicBezTo>
                  <a:lnTo>
                    <a:pt x="30" y="11797"/>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5722725" y="3610700"/>
              <a:ext cx="32775" cy="47350"/>
            </a:xfrm>
            <a:custGeom>
              <a:avLst/>
              <a:gdLst/>
              <a:ahLst/>
              <a:cxnLst/>
              <a:rect l="l" t="t" r="r" b="b"/>
              <a:pathLst>
                <a:path w="1311" h="1894" extrusionOk="0">
                  <a:moveTo>
                    <a:pt x="1" y="0"/>
                  </a:moveTo>
                  <a:lnTo>
                    <a:pt x="1048" y="1893"/>
                  </a:lnTo>
                  <a:cubicBezTo>
                    <a:pt x="1120" y="1822"/>
                    <a:pt x="1215" y="1774"/>
                    <a:pt x="1310" y="1762"/>
                  </a:cubicBezTo>
                  <a:lnTo>
                    <a:pt x="346"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5759625" y="3674100"/>
              <a:ext cx="51525" cy="86350"/>
            </a:xfrm>
            <a:custGeom>
              <a:avLst/>
              <a:gdLst/>
              <a:ahLst/>
              <a:cxnLst/>
              <a:rect l="l" t="t" r="r" b="b"/>
              <a:pathLst>
                <a:path w="2061" h="3454" extrusionOk="0">
                  <a:moveTo>
                    <a:pt x="251" y="0"/>
                  </a:moveTo>
                  <a:cubicBezTo>
                    <a:pt x="191" y="72"/>
                    <a:pt x="108" y="131"/>
                    <a:pt x="1" y="143"/>
                  </a:cubicBezTo>
                  <a:lnTo>
                    <a:pt x="1799" y="3453"/>
                  </a:lnTo>
                  <a:lnTo>
                    <a:pt x="2061" y="3298"/>
                  </a:lnTo>
                  <a:lnTo>
                    <a:pt x="25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5811425" y="3763100"/>
              <a:ext cx="102425" cy="186350"/>
            </a:xfrm>
            <a:custGeom>
              <a:avLst/>
              <a:gdLst/>
              <a:ahLst/>
              <a:cxnLst/>
              <a:rect l="l" t="t" r="r" b="b"/>
              <a:pathLst>
                <a:path w="4097" h="7454" extrusionOk="0">
                  <a:moveTo>
                    <a:pt x="120" y="0"/>
                  </a:moveTo>
                  <a:lnTo>
                    <a:pt x="1" y="84"/>
                  </a:lnTo>
                  <a:cubicBezTo>
                    <a:pt x="132" y="119"/>
                    <a:pt x="227" y="250"/>
                    <a:pt x="203" y="393"/>
                  </a:cubicBezTo>
                  <a:cubicBezTo>
                    <a:pt x="191" y="476"/>
                    <a:pt x="167" y="536"/>
                    <a:pt x="108" y="560"/>
                  </a:cubicBezTo>
                  <a:lnTo>
                    <a:pt x="3811" y="7394"/>
                  </a:lnTo>
                  <a:lnTo>
                    <a:pt x="3834" y="7453"/>
                  </a:lnTo>
                  <a:cubicBezTo>
                    <a:pt x="3894" y="7382"/>
                    <a:pt x="4001" y="7334"/>
                    <a:pt x="4096" y="7299"/>
                  </a:cubicBezTo>
                  <a:lnTo>
                    <a:pt x="120"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5767375" y="3647600"/>
              <a:ext cx="243200" cy="24725"/>
            </a:xfrm>
            <a:custGeom>
              <a:avLst/>
              <a:gdLst/>
              <a:ahLst/>
              <a:cxnLst/>
              <a:rect l="l" t="t" r="r" b="b"/>
              <a:pathLst>
                <a:path w="9728" h="989" extrusionOk="0">
                  <a:moveTo>
                    <a:pt x="9728" y="1"/>
                  </a:moveTo>
                  <a:lnTo>
                    <a:pt x="60" y="691"/>
                  </a:lnTo>
                  <a:cubicBezTo>
                    <a:pt x="84" y="727"/>
                    <a:pt x="84" y="774"/>
                    <a:pt x="60" y="822"/>
                  </a:cubicBezTo>
                  <a:cubicBezTo>
                    <a:pt x="48" y="882"/>
                    <a:pt x="36" y="929"/>
                    <a:pt x="1" y="965"/>
                  </a:cubicBezTo>
                  <a:cubicBezTo>
                    <a:pt x="12" y="965"/>
                    <a:pt x="36" y="989"/>
                    <a:pt x="60" y="989"/>
                  </a:cubicBezTo>
                  <a:lnTo>
                    <a:pt x="9097" y="346"/>
                  </a:lnTo>
                  <a:lnTo>
                    <a:pt x="9728"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6011150" y="3652075"/>
              <a:ext cx="80100" cy="97650"/>
            </a:xfrm>
            <a:custGeom>
              <a:avLst/>
              <a:gdLst/>
              <a:ahLst/>
              <a:cxnLst/>
              <a:rect l="l" t="t" r="r" b="b"/>
              <a:pathLst>
                <a:path w="3204" h="3906" extrusionOk="0">
                  <a:moveTo>
                    <a:pt x="251" y="0"/>
                  </a:moveTo>
                  <a:lnTo>
                    <a:pt x="1" y="155"/>
                  </a:lnTo>
                  <a:lnTo>
                    <a:pt x="3013" y="3905"/>
                  </a:lnTo>
                  <a:lnTo>
                    <a:pt x="3204" y="3667"/>
                  </a:lnTo>
                  <a:lnTo>
                    <a:pt x="25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6091225" y="3749700"/>
              <a:ext cx="73550" cy="93200"/>
            </a:xfrm>
            <a:custGeom>
              <a:avLst/>
              <a:gdLst/>
              <a:ahLst/>
              <a:cxnLst/>
              <a:rect l="l" t="t" r="r" b="b"/>
              <a:pathLst>
                <a:path w="2942" h="3728" extrusionOk="0">
                  <a:moveTo>
                    <a:pt x="191" y="0"/>
                  </a:moveTo>
                  <a:lnTo>
                    <a:pt x="1" y="239"/>
                  </a:lnTo>
                  <a:lnTo>
                    <a:pt x="2810" y="3727"/>
                  </a:lnTo>
                  <a:cubicBezTo>
                    <a:pt x="2798" y="3691"/>
                    <a:pt x="2798" y="3656"/>
                    <a:pt x="2810" y="3608"/>
                  </a:cubicBezTo>
                  <a:cubicBezTo>
                    <a:pt x="2822" y="3525"/>
                    <a:pt x="2870" y="3465"/>
                    <a:pt x="2941" y="3418"/>
                  </a:cubicBezTo>
                  <a:lnTo>
                    <a:pt x="19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6167125" y="3845850"/>
              <a:ext cx="108675" cy="131575"/>
            </a:xfrm>
            <a:custGeom>
              <a:avLst/>
              <a:gdLst/>
              <a:ahLst/>
              <a:cxnLst/>
              <a:rect l="l" t="t" r="r" b="b"/>
              <a:pathLst>
                <a:path w="4347" h="5263" extrusionOk="0">
                  <a:moveTo>
                    <a:pt x="263" y="0"/>
                  </a:moveTo>
                  <a:lnTo>
                    <a:pt x="215" y="36"/>
                  </a:lnTo>
                  <a:cubicBezTo>
                    <a:pt x="191" y="48"/>
                    <a:pt x="155" y="60"/>
                    <a:pt x="120" y="72"/>
                  </a:cubicBezTo>
                  <a:lnTo>
                    <a:pt x="1" y="131"/>
                  </a:lnTo>
                  <a:lnTo>
                    <a:pt x="4108" y="5263"/>
                  </a:lnTo>
                  <a:cubicBezTo>
                    <a:pt x="4168" y="5179"/>
                    <a:pt x="4251" y="5120"/>
                    <a:pt x="4346" y="5084"/>
                  </a:cubicBezTo>
                  <a:lnTo>
                    <a:pt x="26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5539375" y="3610700"/>
              <a:ext cx="553650" cy="299750"/>
            </a:xfrm>
            <a:custGeom>
              <a:avLst/>
              <a:gdLst/>
              <a:ahLst/>
              <a:cxnLst/>
              <a:rect l="l" t="t" r="r" b="b"/>
              <a:pathLst>
                <a:path w="22146" h="11990" extrusionOk="0">
                  <a:moveTo>
                    <a:pt x="21539" y="0"/>
                  </a:moveTo>
                  <a:lnTo>
                    <a:pt x="18848" y="1477"/>
                  </a:lnTo>
                  <a:lnTo>
                    <a:pt x="18217" y="1822"/>
                  </a:lnTo>
                  <a:lnTo>
                    <a:pt x="10859" y="5834"/>
                  </a:lnTo>
                  <a:lnTo>
                    <a:pt x="10609" y="5989"/>
                  </a:lnTo>
                  <a:lnTo>
                    <a:pt x="6239" y="8382"/>
                  </a:lnTo>
                  <a:lnTo>
                    <a:pt x="5942" y="8549"/>
                  </a:lnTo>
                  <a:lnTo>
                    <a:pt x="369" y="11597"/>
                  </a:lnTo>
                  <a:lnTo>
                    <a:pt x="72" y="11764"/>
                  </a:lnTo>
                  <a:cubicBezTo>
                    <a:pt x="24" y="11787"/>
                    <a:pt x="0" y="11835"/>
                    <a:pt x="0" y="11895"/>
                  </a:cubicBezTo>
                  <a:lnTo>
                    <a:pt x="84" y="11895"/>
                  </a:lnTo>
                  <a:cubicBezTo>
                    <a:pt x="167" y="11906"/>
                    <a:pt x="238" y="11942"/>
                    <a:pt x="298" y="11990"/>
                  </a:cubicBezTo>
                  <a:lnTo>
                    <a:pt x="6251" y="8727"/>
                  </a:lnTo>
                  <a:lnTo>
                    <a:pt x="6549" y="8561"/>
                  </a:lnTo>
                  <a:lnTo>
                    <a:pt x="7073" y="8263"/>
                  </a:lnTo>
                  <a:lnTo>
                    <a:pt x="7073" y="8239"/>
                  </a:lnTo>
                  <a:cubicBezTo>
                    <a:pt x="7093" y="8105"/>
                    <a:pt x="7213" y="8006"/>
                    <a:pt x="7330" y="8006"/>
                  </a:cubicBezTo>
                  <a:cubicBezTo>
                    <a:pt x="7348" y="8006"/>
                    <a:pt x="7365" y="8008"/>
                    <a:pt x="7382" y="8013"/>
                  </a:cubicBezTo>
                  <a:cubicBezTo>
                    <a:pt x="7418" y="8013"/>
                    <a:pt x="7442" y="8025"/>
                    <a:pt x="7454" y="8037"/>
                  </a:cubicBezTo>
                  <a:lnTo>
                    <a:pt x="10537" y="6358"/>
                  </a:lnTo>
                  <a:cubicBezTo>
                    <a:pt x="10579" y="6244"/>
                    <a:pt x="10684" y="6175"/>
                    <a:pt x="10797" y="6175"/>
                  </a:cubicBezTo>
                  <a:cubicBezTo>
                    <a:pt x="10813" y="6175"/>
                    <a:pt x="10830" y="6176"/>
                    <a:pt x="10847" y="6180"/>
                  </a:cubicBezTo>
                  <a:lnTo>
                    <a:pt x="10859" y="6180"/>
                  </a:lnTo>
                  <a:lnTo>
                    <a:pt x="11002" y="6108"/>
                  </a:lnTo>
                  <a:lnTo>
                    <a:pt x="18860" y="1810"/>
                  </a:lnTo>
                  <a:lnTo>
                    <a:pt x="19122" y="1655"/>
                  </a:lnTo>
                  <a:lnTo>
                    <a:pt x="22146"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5910250" y="3967875"/>
              <a:ext cx="8650" cy="4525"/>
            </a:xfrm>
            <a:custGeom>
              <a:avLst/>
              <a:gdLst/>
              <a:ahLst/>
              <a:cxnLst/>
              <a:rect l="l" t="t" r="r" b="b"/>
              <a:pathLst>
                <a:path w="346" h="181" extrusionOk="0">
                  <a:moveTo>
                    <a:pt x="24" y="1"/>
                  </a:moveTo>
                  <a:lnTo>
                    <a:pt x="24" y="1"/>
                  </a:lnTo>
                  <a:cubicBezTo>
                    <a:pt x="1" y="60"/>
                    <a:pt x="24" y="120"/>
                    <a:pt x="60" y="155"/>
                  </a:cubicBezTo>
                  <a:cubicBezTo>
                    <a:pt x="82" y="173"/>
                    <a:pt x="109" y="181"/>
                    <a:pt x="136" y="181"/>
                  </a:cubicBezTo>
                  <a:cubicBezTo>
                    <a:pt x="185" y="181"/>
                    <a:pt x="237" y="157"/>
                    <a:pt x="274" y="120"/>
                  </a:cubicBezTo>
                  <a:lnTo>
                    <a:pt x="346" y="24"/>
                  </a:lnTo>
                  <a:lnTo>
                    <a:pt x="346" y="24"/>
                  </a:lnTo>
                  <a:cubicBezTo>
                    <a:pt x="311" y="42"/>
                    <a:pt x="263" y="53"/>
                    <a:pt x="212" y="53"/>
                  </a:cubicBezTo>
                  <a:cubicBezTo>
                    <a:pt x="194" y="53"/>
                    <a:pt x="174" y="51"/>
                    <a:pt x="155" y="48"/>
                  </a:cubicBezTo>
                  <a:lnTo>
                    <a:pt x="24"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5925125" y="3610700"/>
              <a:ext cx="282500" cy="339050"/>
            </a:xfrm>
            <a:custGeom>
              <a:avLst/>
              <a:gdLst/>
              <a:ahLst/>
              <a:cxnLst/>
              <a:rect l="l" t="t" r="r" b="b"/>
              <a:pathLst>
                <a:path w="11300" h="13562" extrusionOk="0">
                  <a:moveTo>
                    <a:pt x="10931" y="0"/>
                  </a:moveTo>
                  <a:lnTo>
                    <a:pt x="6645" y="5322"/>
                  </a:lnTo>
                  <a:lnTo>
                    <a:pt x="6454" y="5560"/>
                  </a:lnTo>
                  <a:lnTo>
                    <a:pt x="1" y="13561"/>
                  </a:lnTo>
                  <a:lnTo>
                    <a:pt x="584" y="13311"/>
                  </a:lnTo>
                  <a:lnTo>
                    <a:pt x="6645" y="5799"/>
                  </a:lnTo>
                  <a:lnTo>
                    <a:pt x="6835" y="5560"/>
                  </a:lnTo>
                  <a:lnTo>
                    <a:pt x="11300"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6413300" y="3610700"/>
              <a:ext cx="111625" cy="99125"/>
            </a:xfrm>
            <a:custGeom>
              <a:avLst/>
              <a:gdLst/>
              <a:ahLst/>
              <a:cxnLst/>
              <a:rect l="l" t="t" r="r" b="b"/>
              <a:pathLst>
                <a:path w="4465" h="3965" extrusionOk="0">
                  <a:moveTo>
                    <a:pt x="0" y="0"/>
                  </a:moveTo>
                  <a:lnTo>
                    <a:pt x="4263" y="3965"/>
                  </a:lnTo>
                  <a:cubicBezTo>
                    <a:pt x="4310" y="3894"/>
                    <a:pt x="4382" y="3810"/>
                    <a:pt x="4465" y="3774"/>
                  </a:cubicBezTo>
                  <a:lnTo>
                    <a:pt x="44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6404950" y="3728850"/>
              <a:ext cx="119975" cy="132500"/>
            </a:xfrm>
            <a:custGeom>
              <a:avLst/>
              <a:gdLst/>
              <a:ahLst/>
              <a:cxnLst/>
              <a:rect l="l" t="t" r="r" b="b"/>
              <a:pathLst>
                <a:path w="4799" h="5300" extrusionOk="0">
                  <a:moveTo>
                    <a:pt x="4585" y="1"/>
                  </a:moveTo>
                  <a:lnTo>
                    <a:pt x="1" y="4918"/>
                  </a:lnTo>
                  <a:lnTo>
                    <a:pt x="36" y="5299"/>
                  </a:lnTo>
                  <a:lnTo>
                    <a:pt x="4799" y="191"/>
                  </a:lnTo>
                  <a:cubicBezTo>
                    <a:pt x="4716" y="144"/>
                    <a:pt x="4644" y="72"/>
                    <a:pt x="4585"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6291250" y="3858950"/>
              <a:ext cx="108375" cy="119975"/>
            </a:xfrm>
            <a:custGeom>
              <a:avLst/>
              <a:gdLst/>
              <a:ahLst/>
              <a:cxnLst/>
              <a:rect l="l" t="t" r="r" b="b"/>
              <a:pathLst>
                <a:path w="4335" h="4799" extrusionOk="0">
                  <a:moveTo>
                    <a:pt x="4287" y="0"/>
                  </a:moveTo>
                  <a:lnTo>
                    <a:pt x="1" y="4596"/>
                  </a:lnTo>
                  <a:cubicBezTo>
                    <a:pt x="84" y="4643"/>
                    <a:pt x="155" y="4715"/>
                    <a:pt x="203" y="4798"/>
                  </a:cubicBezTo>
                  <a:lnTo>
                    <a:pt x="262" y="4762"/>
                  </a:lnTo>
                  <a:lnTo>
                    <a:pt x="4334" y="369"/>
                  </a:lnTo>
                  <a:lnTo>
                    <a:pt x="4287"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6172200" y="3745825"/>
              <a:ext cx="206875" cy="100625"/>
            </a:xfrm>
            <a:custGeom>
              <a:avLst/>
              <a:gdLst/>
              <a:ahLst/>
              <a:cxnLst/>
              <a:rect l="l" t="t" r="r" b="b"/>
              <a:pathLst>
                <a:path w="8275" h="4025" extrusionOk="0">
                  <a:moveTo>
                    <a:pt x="8168" y="1"/>
                  </a:moveTo>
                  <a:lnTo>
                    <a:pt x="4893" y="1477"/>
                  </a:lnTo>
                  <a:cubicBezTo>
                    <a:pt x="4917" y="1525"/>
                    <a:pt x="4917" y="1548"/>
                    <a:pt x="4893" y="1596"/>
                  </a:cubicBezTo>
                  <a:cubicBezTo>
                    <a:pt x="4871" y="1731"/>
                    <a:pt x="4753" y="1823"/>
                    <a:pt x="4610" y="1823"/>
                  </a:cubicBezTo>
                  <a:cubicBezTo>
                    <a:pt x="4601" y="1823"/>
                    <a:pt x="4593" y="1823"/>
                    <a:pt x="4584" y="1822"/>
                  </a:cubicBezTo>
                  <a:cubicBezTo>
                    <a:pt x="4512" y="1798"/>
                    <a:pt x="4441" y="1763"/>
                    <a:pt x="4405" y="1703"/>
                  </a:cubicBezTo>
                  <a:lnTo>
                    <a:pt x="60" y="3668"/>
                  </a:lnTo>
                  <a:cubicBezTo>
                    <a:pt x="95" y="3727"/>
                    <a:pt x="107" y="3787"/>
                    <a:pt x="107" y="3858"/>
                  </a:cubicBezTo>
                  <a:cubicBezTo>
                    <a:pt x="98" y="3914"/>
                    <a:pt x="74" y="3963"/>
                    <a:pt x="36" y="3998"/>
                  </a:cubicBezTo>
                  <a:lnTo>
                    <a:pt x="36" y="3998"/>
                  </a:lnTo>
                  <a:lnTo>
                    <a:pt x="48" y="3989"/>
                  </a:lnTo>
                  <a:lnTo>
                    <a:pt x="8275" y="274"/>
                  </a:lnTo>
                  <a:cubicBezTo>
                    <a:pt x="8215" y="191"/>
                    <a:pt x="8168" y="96"/>
                    <a:pt x="8168" y="1"/>
                  </a:cubicBezTo>
                  <a:close/>
                  <a:moveTo>
                    <a:pt x="36" y="3998"/>
                  </a:moveTo>
                  <a:lnTo>
                    <a:pt x="0" y="4025"/>
                  </a:lnTo>
                  <a:cubicBezTo>
                    <a:pt x="13" y="4017"/>
                    <a:pt x="25" y="4008"/>
                    <a:pt x="36" y="3998"/>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5924825" y="3842875"/>
              <a:ext cx="244400" cy="112525"/>
            </a:xfrm>
            <a:custGeom>
              <a:avLst/>
              <a:gdLst/>
              <a:ahLst/>
              <a:cxnLst/>
              <a:rect l="l" t="t" r="r" b="b"/>
              <a:pathLst>
                <a:path w="9776" h="4501" extrusionOk="0">
                  <a:moveTo>
                    <a:pt x="9776" y="179"/>
                  </a:moveTo>
                  <a:lnTo>
                    <a:pt x="9744" y="195"/>
                  </a:lnTo>
                  <a:lnTo>
                    <a:pt x="9744" y="195"/>
                  </a:lnTo>
                  <a:cubicBezTo>
                    <a:pt x="9757" y="192"/>
                    <a:pt x="9768" y="187"/>
                    <a:pt x="9776" y="179"/>
                  </a:cubicBezTo>
                  <a:close/>
                  <a:moveTo>
                    <a:pt x="9454" y="0"/>
                  </a:moveTo>
                  <a:lnTo>
                    <a:pt x="584" y="4024"/>
                  </a:lnTo>
                  <a:lnTo>
                    <a:pt x="1" y="4274"/>
                  </a:lnTo>
                  <a:cubicBezTo>
                    <a:pt x="49" y="4334"/>
                    <a:pt x="84" y="4405"/>
                    <a:pt x="108" y="4489"/>
                  </a:cubicBezTo>
                  <a:lnTo>
                    <a:pt x="227" y="4501"/>
                  </a:lnTo>
                  <a:lnTo>
                    <a:pt x="9657" y="238"/>
                  </a:lnTo>
                  <a:lnTo>
                    <a:pt x="9744" y="195"/>
                  </a:lnTo>
                  <a:lnTo>
                    <a:pt x="9744" y="195"/>
                  </a:lnTo>
                  <a:cubicBezTo>
                    <a:pt x="9738" y="196"/>
                    <a:pt x="9732" y="197"/>
                    <a:pt x="9725" y="197"/>
                  </a:cubicBezTo>
                  <a:cubicBezTo>
                    <a:pt x="9705" y="197"/>
                    <a:pt x="9681" y="191"/>
                    <a:pt x="9657" y="179"/>
                  </a:cubicBezTo>
                  <a:cubicBezTo>
                    <a:pt x="9562" y="167"/>
                    <a:pt x="9478" y="95"/>
                    <a:pt x="9454"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5926625" y="3955375"/>
              <a:ext cx="339650" cy="35450"/>
            </a:xfrm>
            <a:custGeom>
              <a:avLst/>
              <a:gdLst/>
              <a:ahLst/>
              <a:cxnLst/>
              <a:rect l="l" t="t" r="r" b="b"/>
              <a:pathLst>
                <a:path w="13586" h="1418" extrusionOk="0">
                  <a:moveTo>
                    <a:pt x="48" y="1"/>
                  </a:moveTo>
                  <a:lnTo>
                    <a:pt x="48" y="1"/>
                  </a:lnTo>
                  <a:cubicBezTo>
                    <a:pt x="60" y="60"/>
                    <a:pt x="60" y="108"/>
                    <a:pt x="48" y="167"/>
                  </a:cubicBezTo>
                  <a:lnTo>
                    <a:pt x="0" y="298"/>
                  </a:lnTo>
                  <a:lnTo>
                    <a:pt x="13573" y="1417"/>
                  </a:lnTo>
                  <a:cubicBezTo>
                    <a:pt x="13562" y="1334"/>
                    <a:pt x="13562" y="1263"/>
                    <a:pt x="13573" y="1191"/>
                  </a:cubicBezTo>
                  <a:cubicBezTo>
                    <a:pt x="13573" y="1156"/>
                    <a:pt x="13585" y="1144"/>
                    <a:pt x="13585" y="1120"/>
                  </a:cubicBezTo>
                  <a:lnTo>
                    <a:pt x="167" y="13"/>
                  </a:lnTo>
                  <a:lnTo>
                    <a:pt x="48"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5920375" y="3963425"/>
              <a:ext cx="554850" cy="615875"/>
            </a:xfrm>
            <a:custGeom>
              <a:avLst/>
              <a:gdLst/>
              <a:ahLst/>
              <a:cxnLst/>
              <a:rect l="l" t="t" r="r" b="b"/>
              <a:pathLst>
                <a:path w="22194" h="24635" extrusionOk="0">
                  <a:moveTo>
                    <a:pt x="227" y="0"/>
                  </a:moveTo>
                  <a:cubicBezTo>
                    <a:pt x="167" y="95"/>
                    <a:pt x="96" y="155"/>
                    <a:pt x="0" y="202"/>
                  </a:cubicBezTo>
                  <a:lnTo>
                    <a:pt x="21967" y="24634"/>
                  </a:lnTo>
                  <a:cubicBezTo>
                    <a:pt x="22027" y="24563"/>
                    <a:pt x="22098" y="24491"/>
                    <a:pt x="22194" y="24444"/>
                  </a:cubicBezTo>
                  <a:lnTo>
                    <a:pt x="227"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6287975" y="3999125"/>
              <a:ext cx="141700" cy="223275"/>
            </a:xfrm>
            <a:custGeom>
              <a:avLst/>
              <a:gdLst/>
              <a:ahLst/>
              <a:cxnLst/>
              <a:rect l="l" t="t" r="r" b="b"/>
              <a:pathLst>
                <a:path w="5668" h="8931" extrusionOk="0">
                  <a:moveTo>
                    <a:pt x="251" y="1"/>
                  </a:moveTo>
                  <a:cubicBezTo>
                    <a:pt x="179" y="84"/>
                    <a:pt x="108" y="120"/>
                    <a:pt x="1" y="168"/>
                  </a:cubicBezTo>
                  <a:lnTo>
                    <a:pt x="5418" y="8931"/>
                  </a:lnTo>
                  <a:cubicBezTo>
                    <a:pt x="5489" y="8871"/>
                    <a:pt x="5585" y="8811"/>
                    <a:pt x="5668" y="8788"/>
                  </a:cubicBezTo>
                  <a:lnTo>
                    <a:pt x="25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6385000" y="3756250"/>
              <a:ext cx="29800" cy="175050"/>
            </a:xfrm>
            <a:custGeom>
              <a:avLst/>
              <a:gdLst/>
              <a:ahLst/>
              <a:cxnLst/>
              <a:rect l="l" t="t" r="r" b="b"/>
              <a:pathLst>
                <a:path w="1192" h="7002" extrusionOk="0">
                  <a:moveTo>
                    <a:pt x="287" y="0"/>
                  </a:moveTo>
                  <a:cubicBezTo>
                    <a:pt x="233" y="27"/>
                    <a:pt x="180" y="41"/>
                    <a:pt x="116" y="41"/>
                  </a:cubicBezTo>
                  <a:cubicBezTo>
                    <a:pt x="95" y="41"/>
                    <a:pt x="72" y="39"/>
                    <a:pt x="49" y="36"/>
                  </a:cubicBezTo>
                  <a:cubicBezTo>
                    <a:pt x="37" y="36"/>
                    <a:pt x="25" y="12"/>
                    <a:pt x="1" y="12"/>
                  </a:cubicBezTo>
                  <a:lnTo>
                    <a:pt x="537" y="4108"/>
                  </a:lnTo>
                  <a:lnTo>
                    <a:pt x="584" y="4477"/>
                  </a:lnTo>
                  <a:lnTo>
                    <a:pt x="918" y="7001"/>
                  </a:lnTo>
                  <a:lnTo>
                    <a:pt x="1192" y="6882"/>
                  </a:lnTo>
                  <a:lnTo>
                    <a:pt x="834" y="4203"/>
                  </a:lnTo>
                  <a:lnTo>
                    <a:pt x="799" y="3822"/>
                  </a:lnTo>
                  <a:lnTo>
                    <a:pt x="287"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6414775" y="3936025"/>
              <a:ext cx="1525" cy="1825"/>
            </a:xfrm>
            <a:custGeom>
              <a:avLst/>
              <a:gdLst/>
              <a:ahLst/>
              <a:cxnLst/>
              <a:rect l="l" t="t" r="r" b="b"/>
              <a:pathLst>
                <a:path w="61" h="73" extrusionOk="0">
                  <a:moveTo>
                    <a:pt x="48" y="1"/>
                  </a:moveTo>
                  <a:lnTo>
                    <a:pt x="1" y="13"/>
                  </a:lnTo>
                  <a:cubicBezTo>
                    <a:pt x="24" y="25"/>
                    <a:pt x="48" y="48"/>
                    <a:pt x="60" y="72"/>
                  </a:cubicBezTo>
                  <a:lnTo>
                    <a:pt x="48"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6410025" y="3943775"/>
              <a:ext cx="42875" cy="272675"/>
            </a:xfrm>
            <a:custGeom>
              <a:avLst/>
              <a:gdLst/>
              <a:ahLst/>
              <a:cxnLst/>
              <a:rect l="l" t="t" r="r" b="b"/>
              <a:pathLst>
                <a:path w="1715" h="10907" extrusionOk="0">
                  <a:moveTo>
                    <a:pt x="298" y="0"/>
                  </a:moveTo>
                  <a:cubicBezTo>
                    <a:pt x="243" y="111"/>
                    <a:pt x="146" y="180"/>
                    <a:pt x="28" y="180"/>
                  </a:cubicBezTo>
                  <a:cubicBezTo>
                    <a:pt x="19" y="180"/>
                    <a:pt x="10" y="180"/>
                    <a:pt x="0" y="179"/>
                  </a:cubicBezTo>
                  <a:lnTo>
                    <a:pt x="0" y="179"/>
                  </a:lnTo>
                  <a:lnTo>
                    <a:pt x="1405" y="10871"/>
                  </a:lnTo>
                  <a:cubicBezTo>
                    <a:pt x="1465" y="10871"/>
                    <a:pt x="1524" y="10871"/>
                    <a:pt x="1596" y="10883"/>
                  </a:cubicBezTo>
                  <a:cubicBezTo>
                    <a:pt x="1619" y="10883"/>
                    <a:pt x="1655" y="10894"/>
                    <a:pt x="1703" y="10906"/>
                  </a:cubicBezTo>
                  <a:cubicBezTo>
                    <a:pt x="1715" y="10894"/>
                    <a:pt x="1715" y="10871"/>
                    <a:pt x="1715" y="10835"/>
                  </a:cubicBezTo>
                  <a:lnTo>
                    <a:pt x="298"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6296300" y="3868175"/>
              <a:ext cx="262875" cy="117600"/>
            </a:xfrm>
            <a:custGeom>
              <a:avLst/>
              <a:gdLst/>
              <a:ahLst/>
              <a:cxnLst/>
              <a:rect l="l" t="t" r="r" b="b"/>
              <a:pathLst>
                <a:path w="10515" h="4704" extrusionOk="0">
                  <a:moveTo>
                    <a:pt x="10395" y="0"/>
                  </a:moveTo>
                  <a:lnTo>
                    <a:pt x="4763" y="2381"/>
                  </a:lnTo>
                  <a:lnTo>
                    <a:pt x="4478" y="2500"/>
                  </a:lnTo>
                  <a:lnTo>
                    <a:pt x="60" y="4382"/>
                  </a:lnTo>
                  <a:lnTo>
                    <a:pt x="1" y="4429"/>
                  </a:lnTo>
                  <a:cubicBezTo>
                    <a:pt x="60" y="4513"/>
                    <a:pt x="84" y="4608"/>
                    <a:pt x="96" y="4703"/>
                  </a:cubicBezTo>
                  <a:lnTo>
                    <a:pt x="4299" y="2917"/>
                  </a:lnTo>
                  <a:lnTo>
                    <a:pt x="4299" y="2893"/>
                  </a:lnTo>
                  <a:cubicBezTo>
                    <a:pt x="4321" y="2748"/>
                    <a:pt x="4459" y="2666"/>
                    <a:pt x="4584" y="2666"/>
                  </a:cubicBezTo>
                  <a:cubicBezTo>
                    <a:pt x="4592" y="2666"/>
                    <a:pt x="4600" y="2666"/>
                    <a:pt x="4609" y="2667"/>
                  </a:cubicBezTo>
                  <a:cubicBezTo>
                    <a:pt x="4656" y="2679"/>
                    <a:pt x="4704" y="2703"/>
                    <a:pt x="4728" y="2727"/>
                  </a:cubicBezTo>
                  <a:lnTo>
                    <a:pt x="4775" y="2715"/>
                  </a:lnTo>
                  <a:lnTo>
                    <a:pt x="10514" y="274"/>
                  </a:lnTo>
                  <a:lnTo>
                    <a:pt x="10443" y="226"/>
                  </a:lnTo>
                  <a:cubicBezTo>
                    <a:pt x="10431" y="226"/>
                    <a:pt x="10431" y="214"/>
                    <a:pt x="10431" y="214"/>
                  </a:cubicBezTo>
                  <a:lnTo>
                    <a:pt x="10431" y="191"/>
                  </a:lnTo>
                  <a:cubicBezTo>
                    <a:pt x="10431" y="191"/>
                    <a:pt x="10431" y="179"/>
                    <a:pt x="10419" y="179"/>
                  </a:cubicBezTo>
                  <a:lnTo>
                    <a:pt x="10419" y="167"/>
                  </a:lnTo>
                  <a:lnTo>
                    <a:pt x="10419" y="155"/>
                  </a:lnTo>
                  <a:lnTo>
                    <a:pt x="10419" y="131"/>
                  </a:lnTo>
                  <a:lnTo>
                    <a:pt x="10419" y="119"/>
                  </a:lnTo>
                  <a:lnTo>
                    <a:pt x="10395"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6562125" y="3681225"/>
              <a:ext cx="131575" cy="189050"/>
            </a:xfrm>
            <a:custGeom>
              <a:avLst/>
              <a:gdLst/>
              <a:ahLst/>
              <a:cxnLst/>
              <a:rect l="l" t="t" r="r" b="b"/>
              <a:pathLst>
                <a:path w="5263" h="7562" extrusionOk="0">
                  <a:moveTo>
                    <a:pt x="5263" y="1"/>
                  </a:moveTo>
                  <a:lnTo>
                    <a:pt x="0" y="7216"/>
                  </a:lnTo>
                  <a:lnTo>
                    <a:pt x="48" y="7502"/>
                  </a:lnTo>
                  <a:lnTo>
                    <a:pt x="119" y="7561"/>
                  </a:lnTo>
                  <a:lnTo>
                    <a:pt x="5263" y="501"/>
                  </a:lnTo>
                  <a:lnTo>
                    <a:pt x="5263"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a:off x="6533550" y="3734225"/>
              <a:ext cx="29775" cy="137825"/>
            </a:xfrm>
            <a:custGeom>
              <a:avLst/>
              <a:gdLst/>
              <a:ahLst/>
              <a:cxnLst/>
              <a:rect l="l" t="t" r="r" b="b"/>
              <a:pathLst>
                <a:path w="1191" h="5513" extrusionOk="0">
                  <a:moveTo>
                    <a:pt x="286" y="0"/>
                  </a:moveTo>
                  <a:cubicBezTo>
                    <a:pt x="191" y="48"/>
                    <a:pt x="107" y="84"/>
                    <a:pt x="0" y="84"/>
                  </a:cubicBezTo>
                  <a:lnTo>
                    <a:pt x="893" y="5382"/>
                  </a:lnTo>
                  <a:lnTo>
                    <a:pt x="901" y="5464"/>
                  </a:lnTo>
                  <a:lnTo>
                    <a:pt x="901" y="5464"/>
                  </a:lnTo>
                  <a:cubicBezTo>
                    <a:pt x="904" y="5435"/>
                    <a:pt x="918" y="5409"/>
                    <a:pt x="941" y="5394"/>
                  </a:cubicBezTo>
                  <a:cubicBezTo>
                    <a:pt x="971" y="5356"/>
                    <a:pt x="1016" y="5327"/>
                    <a:pt x="1063" y="5327"/>
                  </a:cubicBezTo>
                  <a:cubicBezTo>
                    <a:pt x="1090" y="5327"/>
                    <a:pt x="1117" y="5337"/>
                    <a:pt x="1143" y="5358"/>
                  </a:cubicBezTo>
                  <a:lnTo>
                    <a:pt x="1191" y="5394"/>
                  </a:lnTo>
                  <a:lnTo>
                    <a:pt x="1143" y="5108"/>
                  </a:lnTo>
                  <a:lnTo>
                    <a:pt x="286" y="0"/>
                  </a:lnTo>
                  <a:close/>
                  <a:moveTo>
                    <a:pt x="901" y="5464"/>
                  </a:moveTo>
                  <a:lnTo>
                    <a:pt x="901" y="5464"/>
                  </a:lnTo>
                  <a:cubicBezTo>
                    <a:pt x="900" y="5479"/>
                    <a:pt x="901" y="5496"/>
                    <a:pt x="905" y="5513"/>
                  </a:cubicBezTo>
                  <a:lnTo>
                    <a:pt x="905" y="5501"/>
                  </a:lnTo>
                  <a:lnTo>
                    <a:pt x="901" y="5464"/>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a:off x="6557650" y="3873825"/>
              <a:ext cx="25" cy="25"/>
            </a:xfrm>
            <a:custGeom>
              <a:avLst/>
              <a:gdLst/>
              <a:ahLst/>
              <a:cxnLst/>
              <a:rect l="l" t="t" r="r" b="b"/>
              <a:pathLst>
                <a:path w="1" h="1" extrusionOk="0">
                  <a:moveTo>
                    <a:pt x="1" y="0"/>
                  </a:move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a:off x="6679700" y="3952700"/>
              <a:ext cx="14000" cy="17300"/>
            </a:xfrm>
            <a:custGeom>
              <a:avLst/>
              <a:gdLst/>
              <a:ahLst/>
              <a:cxnLst/>
              <a:rect l="l" t="t" r="r" b="b"/>
              <a:pathLst>
                <a:path w="560" h="692" extrusionOk="0">
                  <a:moveTo>
                    <a:pt x="84" y="0"/>
                  </a:moveTo>
                  <a:lnTo>
                    <a:pt x="0" y="298"/>
                  </a:lnTo>
                  <a:lnTo>
                    <a:pt x="560" y="691"/>
                  </a:lnTo>
                  <a:lnTo>
                    <a:pt x="560" y="334"/>
                  </a:lnTo>
                  <a:lnTo>
                    <a:pt x="84"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a:off x="6555875" y="3867675"/>
              <a:ext cx="119375" cy="88025"/>
            </a:xfrm>
            <a:custGeom>
              <a:avLst/>
              <a:gdLst/>
              <a:ahLst/>
              <a:cxnLst/>
              <a:rect l="l" t="t" r="r" b="b"/>
              <a:pathLst>
                <a:path w="4775" h="3521" extrusionOk="0">
                  <a:moveTo>
                    <a:pt x="157" y="0"/>
                  </a:moveTo>
                  <a:cubicBezTo>
                    <a:pt x="107" y="0"/>
                    <a:pt x="54" y="19"/>
                    <a:pt x="24" y="56"/>
                  </a:cubicBezTo>
                  <a:cubicBezTo>
                    <a:pt x="0" y="80"/>
                    <a:pt x="0" y="127"/>
                    <a:pt x="0" y="175"/>
                  </a:cubicBezTo>
                  <a:cubicBezTo>
                    <a:pt x="4" y="171"/>
                    <a:pt x="6" y="170"/>
                    <a:pt x="8" y="170"/>
                  </a:cubicBezTo>
                  <a:cubicBezTo>
                    <a:pt x="12" y="170"/>
                    <a:pt x="12" y="178"/>
                    <a:pt x="12" y="187"/>
                  </a:cubicBezTo>
                  <a:cubicBezTo>
                    <a:pt x="24" y="199"/>
                    <a:pt x="24" y="199"/>
                    <a:pt x="24" y="222"/>
                  </a:cubicBezTo>
                  <a:cubicBezTo>
                    <a:pt x="24" y="222"/>
                    <a:pt x="24" y="234"/>
                    <a:pt x="48" y="234"/>
                  </a:cubicBezTo>
                  <a:lnTo>
                    <a:pt x="48" y="246"/>
                  </a:lnTo>
                  <a:lnTo>
                    <a:pt x="60" y="258"/>
                  </a:lnTo>
                  <a:lnTo>
                    <a:pt x="131" y="306"/>
                  </a:lnTo>
                  <a:lnTo>
                    <a:pt x="4691" y="3521"/>
                  </a:lnTo>
                  <a:lnTo>
                    <a:pt x="4775" y="3223"/>
                  </a:lnTo>
                  <a:lnTo>
                    <a:pt x="357" y="103"/>
                  </a:lnTo>
                  <a:lnTo>
                    <a:pt x="286" y="56"/>
                  </a:lnTo>
                  <a:lnTo>
                    <a:pt x="238" y="20"/>
                  </a:lnTo>
                  <a:cubicBezTo>
                    <a:pt x="216" y="7"/>
                    <a:pt x="187" y="0"/>
                    <a:pt x="157"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a:off x="6604375" y="4211350"/>
              <a:ext cx="3600" cy="2725"/>
            </a:xfrm>
            <a:custGeom>
              <a:avLst/>
              <a:gdLst/>
              <a:ahLst/>
              <a:cxnLst/>
              <a:rect l="l" t="t" r="r" b="b"/>
              <a:pathLst>
                <a:path w="144" h="109" extrusionOk="0">
                  <a:moveTo>
                    <a:pt x="25" y="1"/>
                  </a:moveTo>
                  <a:lnTo>
                    <a:pt x="1" y="108"/>
                  </a:lnTo>
                  <a:cubicBezTo>
                    <a:pt x="60" y="108"/>
                    <a:pt x="120" y="72"/>
                    <a:pt x="144" y="13"/>
                  </a:cubicBezTo>
                  <a:cubicBezTo>
                    <a:pt x="96" y="1"/>
                    <a:pt x="72" y="1"/>
                    <a:pt x="25"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6613600" y="3885425"/>
              <a:ext cx="80400" cy="282800"/>
            </a:xfrm>
            <a:custGeom>
              <a:avLst/>
              <a:gdLst/>
              <a:ahLst/>
              <a:cxnLst/>
              <a:rect l="l" t="t" r="r" b="b"/>
              <a:pathLst>
                <a:path w="3216" h="11312" extrusionOk="0">
                  <a:moveTo>
                    <a:pt x="3216" y="1"/>
                  </a:moveTo>
                  <a:lnTo>
                    <a:pt x="2489" y="2525"/>
                  </a:lnTo>
                  <a:lnTo>
                    <a:pt x="2394" y="2811"/>
                  </a:lnTo>
                  <a:lnTo>
                    <a:pt x="1" y="11204"/>
                  </a:lnTo>
                  <a:cubicBezTo>
                    <a:pt x="108" y="11216"/>
                    <a:pt x="191" y="11252"/>
                    <a:pt x="287" y="11312"/>
                  </a:cubicBezTo>
                  <a:lnTo>
                    <a:pt x="2644" y="3001"/>
                  </a:lnTo>
                  <a:lnTo>
                    <a:pt x="2739" y="2703"/>
                  </a:lnTo>
                  <a:lnTo>
                    <a:pt x="3216" y="1072"/>
                  </a:lnTo>
                  <a:lnTo>
                    <a:pt x="3216"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a:off x="6443950" y="4280425"/>
              <a:ext cx="42875" cy="292625"/>
            </a:xfrm>
            <a:custGeom>
              <a:avLst/>
              <a:gdLst/>
              <a:ahLst/>
              <a:cxnLst/>
              <a:rect l="l" t="t" r="r" b="b"/>
              <a:pathLst>
                <a:path w="1715" h="11705" extrusionOk="0">
                  <a:moveTo>
                    <a:pt x="298" y="0"/>
                  </a:moveTo>
                  <a:cubicBezTo>
                    <a:pt x="191" y="36"/>
                    <a:pt x="108" y="48"/>
                    <a:pt x="0" y="48"/>
                  </a:cubicBezTo>
                  <a:lnTo>
                    <a:pt x="1417" y="11704"/>
                  </a:lnTo>
                  <a:cubicBezTo>
                    <a:pt x="1475" y="11696"/>
                    <a:pt x="1538" y="11682"/>
                    <a:pt x="1599" y="11682"/>
                  </a:cubicBezTo>
                  <a:cubicBezTo>
                    <a:pt x="1626" y="11682"/>
                    <a:pt x="1653" y="11685"/>
                    <a:pt x="1679" y="11692"/>
                  </a:cubicBezTo>
                  <a:lnTo>
                    <a:pt x="1715" y="11692"/>
                  </a:lnTo>
                  <a:lnTo>
                    <a:pt x="298"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a:off x="6486800" y="4208675"/>
              <a:ext cx="118200" cy="365250"/>
            </a:xfrm>
            <a:custGeom>
              <a:avLst/>
              <a:gdLst/>
              <a:ahLst/>
              <a:cxnLst/>
              <a:rect l="l" t="t" r="r" b="b"/>
              <a:pathLst>
                <a:path w="4728" h="14610" extrusionOk="0">
                  <a:moveTo>
                    <a:pt x="4442" y="1"/>
                  </a:moveTo>
                  <a:lnTo>
                    <a:pt x="1" y="14574"/>
                  </a:lnTo>
                  <a:cubicBezTo>
                    <a:pt x="37" y="14586"/>
                    <a:pt x="84" y="14586"/>
                    <a:pt x="108" y="14610"/>
                  </a:cubicBezTo>
                  <a:lnTo>
                    <a:pt x="430" y="14181"/>
                  </a:lnTo>
                  <a:lnTo>
                    <a:pt x="4704" y="215"/>
                  </a:lnTo>
                  <a:lnTo>
                    <a:pt x="4728" y="108"/>
                  </a:lnTo>
                  <a:cubicBezTo>
                    <a:pt x="4621" y="96"/>
                    <a:pt x="4537" y="48"/>
                    <a:pt x="4442"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6475500" y="4189625"/>
              <a:ext cx="112550" cy="56575"/>
            </a:xfrm>
            <a:custGeom>
              <a:avLst/>
              <a:gdLst/>
              <a:ahLst/>
              <a:cxnLst/>
              <a:rect l="l" t="t" r="r" b="b"/>
              <a:pathLst>
                <a:path w="4502" h="2263" extrusionOk="0">
                  <a:moveTo>
                    <a:pt x="4418" y="1"/>
                  </a:moveTo>
                  <a:lnTo>
                    <a:pt x="0" y="1965"/>
                  </a:lnTo>
                  <a:cubicBezTo>
                    <a:pt x="36" y="2061"/>
                    <a:pt x="48" y="2168"/>
                    <a:pt x="60" y="2263"/>
                  </a:cubicBezTo>
                  <a:lnTo>
                    <a:pt x="4501" y="298"/>
                  </a:lnTo>
                  <a:cubicBezTo>
                    <a:pt x="4453" y="215"/>
                    <a:pt x="4442" y="108"/>
                    <a:pt x="4418"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a:off x="6626125" y="4142000"/>
              <a:ext cx="67575" cy="36350"/>
            </a:xfrm>
            <a:custGeom>
              <a:avLst/>
              <a:gdLst/>
              <a:ahLst/>
              <a:cxnLst/>
              <a:rect l="l" t="t" r="r" b="b"/>
              <a:pathLst>
                <a:path w="2703" h="1454" extrusionOk="0">
                  <a:moveTo>
                    <a:pt x="2703" y="1"/>
                  </a:moveTo>
                  <a:lnTo>
                    <a:pt x="0" y="1191"/>
                  </a:lnTo>
                  <a:cubicBezTo>
                    <a:pt x="60" y="1287"/>
                    <a:pt x="119" y="1358"/>
                    <a:pt x="167" y="1453"/>
                  </a:cubicBezTo>
                  <a:lnTo>
                    <a:pt x="2703" y="334"/>
                  </a:lnTo>
                  <a:lnTo>
                    <a:pt x="2703"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2"/>
            <p:cNvSpPr/>
            <p:nvPr/>
          </p:nvSpPr>
          <p:spPr>
            <a:xfrm>
              <a:off x="6489775" y="4289950"/>
              <a:ext cx="203925" cy="288750"/>
            </a:xfrm>
            <a:custGeom>
              <a:avLst/>
              <a:gdLst/>
              <a:ahLst/>
              <a:cxnLst/>
              <a:rect l="l" t="t" r="r" b="b"/>
              <a:pathLst>
                <a:path w="8157" h="11550" extrusionOk="0">
                  <a:moveTo>
                    <a:pt x="8157" y="0"/>
                  </a:moveTo>
                  <a:lnTo>
                    <a:pt x="311" y="10930"/>
                  </a:lnTo>
                  <a:lnTo>
                    <a:pt x="1" y="11371"/>
                  </a:lnTo>
                  <a:cubicBezTo>
                    <a:pt x="84" y="11406"/>
                    <a:pt x="180" y="11466"/>
                    <a:pt x="239" y="11549"/>
                  </a:cubicBezTo>
                  <a:lnTo>
                    <a:pt x="8157" y="500"/>
                  </a:lnTo>
                  <a:lnTo>
                    <a:pt x="8157"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6585925" y="4164825"/>
              <a:ext cx="47350" cy="46925"/>
            </a:xfrm>
            <a:custGeom>
              <a:avLst/>
              <a:gdLst/>
              <a:ahLst/>
              <a:cxnLst/>
              <a:rect l="l" t="t" r="r" b="b"/>
              <a:pathLst>
                <a:path w="1894" h="1877" extrusionOk="0">
                  <a:moveTo>
                    <a:pt x="941" y="0"/>
                  </a:moveTo>
                  <a:cubicBezTo>
                    <a:pt x="489" y="0"/>
                    <a:pt x="98" y="315"/>
                    <a:pt x="25" y="779"/>
                  </a:cubicBezTo>
                  <a:cubicBezTo>
                    <a:pt x="1" y="850"/>
                    <a:pt x="1" y="921"/>
                    <a:pt x="1" y="993"/>
                  </a:cubicBezTo>
                  <a:cubicBezTo>
                    <a:pt x="1" y="1100"/>
                    <a:pt x="36" y="1195"/>
                    <a:pt x="84" y="1290"/>
                  </a:cubicBezTo>
                  <a:cubicBezTo>
                    <a:pt x="155" y="1493"/>
                    <a:pt x="298" y="1648"/>
                    <a:pt x="501" y="1755"/>
                  </a:cubicBezTo>
                  <a:cubicBezTo>
                    <a:pt x="584" y="1802"/>
                    <a:pt x="679" y="1826"/>
                    <a:pt x="775" y="1862"/>
                  </a:cubicBezTo>
                  <a:cubicBezTo>
                    <a:pt x="810" y="1862"/>
                    <a:pt x="858" y="1874"/>
                    <a:pt x="882" y="1874"/>
                  </a:cubicBezTo>
                  <a:cubicBezTo>
                    <a:pt x="905" y="1876"/>
                    <a:pt x="927" y="1876"/>
                    <a:pt x="950" y="1876"/>
                  </a:cubicBezTo>
                  <a:cubicBezTo>
                    <a:pt x="1387" y="1876"/>
                    <a:pt x="1779" y="1553"/>
                    <a:pt x="1870" y="1112"/>
                  </a:cubicBezTo>
                  <a:cubicBezTo>
                    <a:pt x="1894" y="921"/>
                    <a:pt x="1870" y="719"/>
                    <a:pt x="1787" y="552"/>
                  </a:cubicBezTo>
                  <a:cubicBezTo>
                    <a:pt x="1751" y="457"/>
                    <a:pt x="1691" y="374"/>
                    <a:pt x="1632" y="302"/>
                  </a:cubicBezTo>
                  <a:cubicBezTo>
                    <a:pt x="1572" y="219"/>
                    <a:pt x="1477" y="159"/>
                    <a:pt x="1406" y="124"/>
                  </a:cubicBezTo>
                  <a:cubicBezTo>
                    <a:pt x="1310" y="76"/>
                    <a:pt x="1227" y="40"/>
                    <a:pt x="1120" y="17"/>
                  </a:cubicBezTo>
                  <a:cubicBezTo>
                    <a:pt x="1060" y="6"/>
                    <a:pt x="1000" y="0"/>
                    <a:pt x="941"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a:off x="6407925" y="4215525"/>
              <a:ext cx="69375" cy="65800"/>
            </a:xfrm>
            <a:custGeom>
              <a:avLst/>
              <a:gdLst/>
              <a:ahLst/>
              <a:cxnLst/>
              <a:rect l="l" t="t" r="r" b="b"/>
              <a:pathLst>
                <a:path w="2775" h="2632" extrusionOk="0">
                  <a:moveTo>
                    <a:pt x="1489" y="1"/>
                  </a:moveTo>
                  <a:cubicBezTo>
                    <a:pt x="1263" y="1"/>
                    <a:pt x="1049" y="36"/>
                    <a:pt x="870" y="120"/>
                  </a:cubicBezTo>
                  <a:cubicBezTo>
                    <a:pt x="787" y="155"/>
                    <a:pt x="691" y="203"/>
                    <a:pt x="620" y="263"/>
                  </a:cubicBezTo>
                  <a:cubicBezTo>
                    <a:pt x="370" y="453"/>
                    <a:pt x="191" y="739"/>
                    <a:pt x="132" y="1060"/>
                  </a:cubicBezTo>
                  <a:cubicBezTo>
                    <a:pt x="1" y="1775"/>
                    <a:pt x="477" y="2477"/>
                    <a:pt x="1203" y="2608"/>
                  </a:cubicBezTo>
                  <a:cubicBezTo>
                    <a:pt x="1275" y="2632"/>
                    <a:pt x="1370" y="2632"/>
                    <a:pt x="1441" y="2632"/>
                  </a:cubicBezTo>
                  <a:cubicBezTo>
                    <a:pt x="1549" y="2632"/>
                    <a:pt x="1632" y="2608"/>
                    <a:pt x="1739" y="2596"/>
                  </a:cubicBezTo>
                  <a:cubicBezTo>
                    <a:pt x="2239" y="2477"/>
                    <a:pt x="2644" y="2072"/>
                    <a:pt x="2751" y="1537"/>
                  </a:cubicBezTo>
                  <a:cubicBezTo>
                    <a:pt x="2763" y="1441"/>
                    <a:pt x="2775" y="1322"/>
                    <a:pt x="2763" y="1215"/>
                  </a:cubicBezTo>
                  <a:cubicBezTo>
                    <a:pt x="2763" y="1108"/>
                    <a:pt x="2739" y="1001"/>
                    <a:pt x="2703" y="917"/>
                  </a:cubicBezTo>
                  <a:cubicBezTo>
                    <a:pt x="2573" y="501"/>
                    <a:pt x="2227" y="155"/>
                    <a:pt x="1787" y="36"/>
                  </a:cubicBezTo>
                  <a:cubicBezTo>
                    <a:pt x="1751" y="24"/>
                    <a:pt x="1727" y="24"/>
                    <a:pt x="1680" y="13"/>
                  </a:cubicBezTo>
                  <a:cubicBezTo>
                    <a:pt x="1620" y="1"/>
                    <a:pt x="1560" y="1"/>
                    <a:pt x="1489"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a:off x="4666950" y="3657525"/>
              <a:ext cx="11925" cy="12150"/>
            </a:xfrm>
            <a:custGeom>
              <a:avLst/>
              <a:gdLst/>
              <a:ahLst/>
              <a:cxnLst/>
              <a:rect l="l" t="t" r="r" b="b"/>
              <a:pathLst>
                <a:path w="477" h="486" extrusionOk="0">
                  <a:moveTo>
                    <a:pt x="233" y="1"/>
                  </a:moveTo>
                  <a:cubicBezTo>
                    <a:pt x="128" y="1"/>
                    <a:pt x="22" y="87"/>
                    <a:pt x="12" y="199"/>
                  </a:cubicBezTo>
                  <a:cubicBezTo>
                    <a:pt x="0" y="247"/>
                    <a:pt x="12" y="306"/>
                    <a:pt x="24" y="354"/>
                  </a:cubicBezTo>
                  <a:cubicBezTo>
                    <a:pt x="60" y="413"/>
                    <a:pt x="119" y="461"/>
                    <a:pt x="203" y="485"/>
                  </a:cubicBezTo>
                  <a:cubicBezTo>
                    <a:pt x="213" y="486"/>
                    <a:pt x="223" y="486"/>
                    <a:pt x="233" y="486"/>
                  </a:cubicBezTo>
                  <a:cubicBezTo>
                    <a:pt x="362" y="486"/>
                    <a:pt x="465" y="416"/>
                    <a:pt x="476" y="294"/>
                  </a:cubicBezTo>
                  <a:lnTo>
                    <a:pt x="476" y="187"/>
                  </a:lnTo>
                  <a:cubicBezTo>
                    <a:pt x="429" y="92"/>
                    <a:pt x="369" y="20"/>
                    <a:pt x="286" y="8"/>
                  </a:cubicBezTo>
                  <a:cubicBezTo>
                    <a:pt x="269" y="3"/>
                    <a:pt x="251" y="1"/>
                    <a:pt x="233"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p:nvPr/>
          </p:nvSpPr>
          <p:spPr>
            <a:xfrm>
              <a:off x="5526275" y="3907750"/>
              <a:ext cx="25325" cy="23650"/>
            </a:xfrm>
            <a:custGeom>
              <a:avLst/>
              <a:gdLst/>
              <a:ahLst/>
              <a:cxnLst/>
              <a:rect l="l" t="t" r="r" b="b"/>
              <a:pathLst>
                <a:path w="1013" h="946" extrusionOk="0">
                  <a:moveTo>
                    <a:pt x="512" y="1"/>
                  </a:moveTo>
                  <a:cubicBezTo>
                    <a:pt x="286" y="13"/>
                    <a:pt x="84" y="167"/>
                    <a:pt x="48" y="382"/>
                  </a:cubicBezTo>
                  <a:cubicBezTo>
                    <a:pt x="0" y="644"/>
                    <a:pt x="179" y="894"/>
                    <a:pt x="441" y="941"/>
                  </a:cubicBezTo>
                  <a:cubicBezTo>
                    <a:pt x="462" y="944"/>
                    <a:pt x="484" y="946"/>
                    <a:pt x="505" y="946"/>
                  </a:cubicBezTo>
                  <a:cubicBezTo>
                    <a:pt x="732" y="946"/>
                    <a:pt x="945" y="777"/>
                    <a:pt x="989" y="548"/>
                  </a:cubicBezTo>
                  <a:cubicBezTo>
                    <a:pt x="1012" y="370"/>
                    <a:pt x="941" y="191"/>
                    <a:pt x="798" y="84"/>
                  </a:cubicBezTo>
                  <a:cubicBezTo>
                    <a:pt x="739" y="48"/>
                    <a:pt x="679" y="13"/>
                    <a:pt x="584"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a:off x="6515675" y="3702325"/>
              <a:ext cx="35450" cy="33100"/>
            </a:xfrm>
            <a:custGeom>
              <a:avLst/>
              <a:gdLst/>
              <a:ahLst/>
              <a:cxnLst/>
              <a:rect l="l" t="t" r="r" b="b"/>
              <a:pathLst>
                <a:path w="1418" h="1324" extrusionOk="0">
                  <a:moveTo>
                    <a:pt x="679" y="0"/>
                  </a:moveTo>
                  <a:cubicBezTo>
                    <a:pt x="563" y="0"/>
                    <a:pt x="454" y="33"/>
                    <a:pt x="358" y="86"/>
                  </a:cubicBezTo>
                  <a:cubicBezTo>
                    <a:pt x="275" y="133"/>
                    <a:pt x="191" y="205"/>
                    <a:pt x="132" y="276"/>
                  </a:cubicBezTo>
                  <a:cubicBezTo>
                    <a:pt x="96" y="360"/>
                    <a:pt x="48" y="443"/>
                    <a:pt x="37" y="538"/>
                  </a:cubicBezTo>
                  <a:cubicBezTo>
                    <a:pt x="1" y="717"/>
                    <a:pt x="48" y="907"/>
                    <a:pt x="156" y="1038"/>
                  </a:cubicBezTo>
                  <a:cubicBezTo>
                    <a:pt x="215" y="1145"/>
                    <a:pt x="287" y="1205"/>
                    <a:pt x="370" y="1252"/>
                  </a:cubicBezTo>
                  <a:cubicBezTo>
                    <a:pt x="429" y="1276"/>
                    <a:pt x="513" y="1312"/>
                    <a:pt x="572" y="1312"/>
                  </a:cubicBezTo>
                  <a:cubicBezTo>
                    <a:pt x="608" y="1324"/>
                    <a:pt x="656" y="1324"/>
                    <a:pt x="703" y="1324"/>
                  </a:cubicBezTo>
                  <a:cubicBezTo>
                    <a:pt x="810" y="1324"/>
                    <a:pt x="894" y="1300"/>
                    <a:pt x="989" y="1252"/>
                  </a:cubicBezTo>
                  <a:cubicBezTo>
                    <a:pt x="1168" y="1157"/>
                    <a:pt x="1299" y="979"/>
                    <a:pt x="1346" y="776"/>
                  </a:cubicBezTo>
                  <a:cubicBezTo>
                    <a:pt x="1418" y="419"/>
                    <a:pt x="1168" y="62"/>
                    <a:pt x="810" y="14"/>
                  </a:cubicBezTo>
                  <a:cubicBezTo>
                    <a:pt x="766" y="5"/>
                    <a:pt x="722" y="0"/>
                    <a:pt x="679"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2"/>
            <p:cNvSpPr/>
            <p:nvPr/>
          </p:nvSpPr>
          <p:spPr>
            <a:xfrm>
              <a:off x="6265350" y="3971075"/>
              <a:ext cx="33375" cy="33075"/>
            </a:xfrm>
            <a:custGeom>
              <a:avLst/>
              <a:gdLst/>
              <a:ahLst/>
              <a:cxnLst/>
              <a:rect l="l" t="t" r="r" b="b"/>
              <a:pathLst>
                <a:path w="1335" h="1323" extrusionOk="0">
                  <a:moveTo>
                    <a:pt x="652" y="1"/>
                  </a:moveTo>
                  <a:cubicBezTo>
                    <a:pt x="556" y="1"/>
                    <a:pt x="466" y="26"/>
                    <a:pt x="382" y="51"/>
                  </a:cubicBezTo>
                  <a:cubicBezTo>
                    <a:pt x="298" y="99"/>
                    <a:pt x="227" y="158"/>
                    <a:pt x="144" y="230"/>
                  </a:cubicBezTo>
                  <a:cubicBezTo>
                    <a:pt x="84" y="289"/>
                    <a:pt x="48" y="385"/>
                    <a:pt x="24" y="468"/>
                  </a:cubicBezTo>
                  <a:cubicBezTo>
                    <a:pt x="24" y="504"/>
                    <a:pt x="13" y="516"/>
                    <a:pt x="13" y="551"/>
                  </a:cubicBezTo>
                  <a:cubicBezTo>
                    <a:pt x="1" y="623"/>
                    <a:pt x="1" y="694"/>
                    <a:pt x="13" y="766"/>
                  </a:cubicBezTo>
                  <a:cubicBezTo>
                    <a:pt x="60" y="1039"/>
                    <a:pt x="263" y="1278"/>
                    <a:pt x="548" y="1301"/>
                  </a:cubicBezTo>
                  <a:cubicBezTo>
                    <a:pt x="595" y="1316"/>
                    <a:pt x="642" y="1322"/>
                    <a:pt x="689" y="1322"/>
                  </a:cubicBezTo>
                  <a:cubicBezTo>
                    <a:pt x="759" y="1322"/>
                    <a:pt x="829" y="1306"/>
                    <a:pt x="894" y="1278"/>
                  </a:cubicBezTo>
                  <a:cubicBezTo>
                    <a:pt x="977" y="1242"/>
                    <a:pt x="1072" y="1182"/>
                    <a:pt x="1144" y="1111"/>
                  </a:cubicBezTo>
                  <a:cubicBezTo>
                    <a:pt x="1251" y="1039"/>
                    <a:pt x="1310" y="920"/>
                    <a:pt x="1322" y="789"/>
                  </a:cubicBezTo>
                  <a:cubicBezTo>
                    <a:pt x="1334" y="706"/>
                    <a:pt x="1334" y="647"/>
                    <a:pt x="1322" y="575"/>
                  </a:cubicBezTo>
                  <a:cubicBezTo>
                    <a:pt x="1310" y="468"/>
                    <a:pt x="1275" y="385"/>
                    <a:pt x="1215" y="289"/>
                  </a:cubicBezTo>
                  <a:cubicBezTo>
                    <a:pt x="1179" y="218"/>
                    <a:pt x="1096" y="147"/>
                    <a:pt x="1025" y="99"/>
                  </a:cubicBezTo>
                  <a:cubicBezTo>
                    <a:pt x="953" y="51"/>
                    <a:pt x="858" y="27"/>
                    <a:pt x="775" y="16"/>
                  </a:cubicBezTo>
                  <a:cubicBezTo>
                    <a:pt x="733" y="5"/>
                    <a:pt x="692" y="1"/>
                    <a:pt x="652"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2"/>
            <p:cNvSpPr/>
            <p:nvPr/>
          </p:nvSpPr>
          <p:spPr>
            <a:xfrm>
              <a:off x="6376075" y="3733725"/>
              <a:ext cx="25025" cy="23625"/>
            </a:xfrm>
            <a:custGeom>
              <a:avLst/>
              <a:gdLst/>
              <a:ahLst/>
              <a:cxnLst/>
              <a:rect l="l" t="t" r="r" b="b"/>
              <a:pathLst>
                <a:path w="1001" h="945" extrusionOk="0">
                  <a:moveTo>
                    <a:pt x="490" y="1"/>
                  </a:moveTo>
                  <a:cubicBezTo>
                    <a:pt x="268" y="1"/>
                    <a:pt x="56" y="168"/>
                    <a:pt x="25" y="401"/>
                  </a:cubicBezTo>
                  <a:cubicBezTo>
                    <a:pt x="25" y="425"/>
                    <a:pt x="1" y="473"/>
                    <a:pt x="1" y="497"/>
                  </a:cubicBezTo>
                  <a:cubicBezTo>
                    <a:pt x="1" y="604"/>
                    <a:pt x="48" y="699"/>
                    <a:pt x="108" y="770"/>
                  </a:cubicBezTo>
                  <a:cubicBezTo>
                    <a:pt x="179" y="830"/>
                    <a:pt x="263" y="889"/>
                    <a:pt x="358" y="913"/>
                  </a:cubicBezTo>
                  <a:cubicBezTo>
                    <a:pt x="370" y="913"/>
                    <a:pt x="394" y="937"/>
                    <a:pt x="406" y="937"/>
                  </a:cubicBezTo>
                  <a:cubicBezTo>
                    <a:pt x="436" y="941"/>
                    <a:pt x="467" y="944"/>
                    <a:pt x="497" y="944"/>
                  </a:cubicBezTo>
                  <a:cubicBezTo>
                    <a:pt x="550" y="944"/>
                    <a:pt x="603" y="936"/>
                    <a:pt x="656" y="913"/>
                  </a:cubicBezTo>
                  <a:cubicBezTo>
                    <a:pt x="810" y="854"/>
                    <a:pt x="929" y="723"/>
                    <a:pt x="953" y="556"/>
                  </a:cubicBezTo>
                  <a:cubicBezTo>
                    <a:pt x="1001" y="306"/>
                    <a:pt x="834" y="56"/>
                    <a:pt x="572" y="8"/>
                  </a:cubicBezTo>
                  <a:cubicBezTo>
                    <a:pt x="545" y="3"/>
                    <a:pt x="518" y="1"/>
                    <a:pt x="490"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6507050" y="3935025"/>
              <a:ext cx="26225" cy="23850"/>
            </a:xfrm>
            <a:custGeom>
              <a:avLst/>
              <a:gdLst/>
              <a:ahLst/>
              <a:cxnLst/>
              <a:rect l="l" t="t" r="r" b="b"/>
              <a:pathLst>
                <a:path w="1049" h="954" extrusionOk="0">
                  <a:moveTo>
                    <a:pt x="532" y="0"/>
                  </a:moveTo>
                  <a:cubicBezTo>
                    <a:pt x="306" y="0"/>
                    <a:pt x="103" y="169"/>
                    <a:pt x="48" y="398"/>
                  </a:cubicBezTo>
                  <a:cubicBezTo>
                    <a:pt x="1" y="648"/>
                    <a:pt x="167" y="898"/>
                    <a:pt x="441" y="946"/>
                  </a:cubicBezTo>
                  <a:cubicBezTo>
                    <a:pt x="470" y="951"/>
                    <a:pt x="498" y="954"/>
                    <a:pt x="527" y="954"/>
                  </a:cubicBezTo>
                  <a:cubicBezTo>
                    <a:pt x="746" y="954"/>
                    <a:pt x="947" y="796"/>
                    <a:pt x="989" y="565"/>
                  </a:cubicBezTo>
                  <a:cubicBezTo>
                    <a:pt x="1048" y="291"/>
                    <a:pt x="870" y="53"/>
                    <a:pt x="596" y="5"/>
                  </a:cubicBezTo>
                  <a:cubicBezTo>
                    <a:pt x="574" y="2"/>
                    <a:pt x="553" y="0"/>
                    <a:pt x="532"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2"/>
            <p:cNvSpPr/>
            <p:nvPr/>
          </p:nvSpPr>
          <p:spPr>
            <a:xfrm>
              <a:off x="5903100" y="3945425"/>
              <a:ext cx="25025" cy="23875"/>
            </a:xfrm>
            <a:custGeom>
              <a:avLst/>
              <a:gdLst/>
              <a:ahLst/>
              <a:cxnLst/>
              <a:rect l="l" t="t" r="r" b="b"/>
              <a:pathLst>
                <a:path w="1001" h="955" extrusionOk="0">
                  <a:moveTo>
                    <a:pt x="537" y="0"/>
                  </a:moveTo>
                  <a:cubicBezTo>
                    <a:pt x="497" y="0"/>
                    <a:pt x="457" y="6"/>
                    <a:pt x="417" y="6"/>
                  </a:cubicBezTo>
                  <a:cubicBezTo>
                    <a:pt x="322" y="30"/>
                    <a:pt x="227" y="89"/>
                    <a:pt x="167" y="160"/>
                  </a:cubicBezTo>
                  <a:cubicBezTo>
                    <a:pt x="108" y="220"/>
                    <a:pt x="60" y="303"/>
                    <a:pt x="48" y="399"/>
                  </a:cubicBezTo>
                  <a:cubicBezTo>
                    <a:pt x="1" y="601"/>
                    <a:pt x="120" y="815"/>
                    <a:pt x="298" y="899"/>
                  </a:cubicBezTo>
                  <a:cubicBezTo>
                    <a:pt x="346" y="922"/>
                    <a:pt x="382" y="934"/>
                    <a:pt x="441" y="946"/>
                  </a:cubicBezTo>
                  <a:cubicBezTo>
                    <a:pt x="471" y="951"/>
                    <a:pt x="500" y="954"/>
                    <a:pt x="529" y="954"/>
                  </a:cubicBezTo>
                  <a:cubicBezTo>
                    <a:pt x="570" y="954"/>
                    <a:pt x="609" y="948"/>
                    <a:pt x="644" y="934"/>
                  </a:cubicBezTo>
                  <a:cubicBezTo>
                    <a:pt x="656" y="934"/>
                    <a:pt x="679" y="922"/>
                    <a:pt x="691" y="922"/>
                  </a:cubicBezTo>
                  <a:cubicBezTo>
                    <a:pt x="798" y="887"/>
                    <a:pt x="870" y="815"/>
                    <a:pt x="929" y="720"/>
                  </a:cubicBezTo>
                  <a:cubicBezTo>
                    <a:pt x="929" y="708"/>
                    <a:pt x="941" y="696"/>
                    <a:pt x="941" y="684"/>
                  </a:cubicBezTo>
                  <a:cubicBezTo>
                    <a:pt x="953" y="637"/>
                    <a:pt x="977" y="601"/>
                    <a:pt x="989" y="541"/>
                  </a:cubicBezTo>
                  <a:cubicBezTo>
                    <a:pt x="1001" y="482"/>
                    <a:pt x="1001" y="446"/>
                    <a:pt x="989" y="387"/>
                  </a:cubicBezTo>
                  <a:cubicBezTo>
                    <a:pt x="977" y="303"/>
                    <a:pt x="941" y="232"/>
                    <a:pt x="882" y="172"/>
                  </a:cubicBezTo>
                  <a:cubicBezTo>
                    <a:pt x="810" y="101"/>
                    <a:pt x="727" y="41"/>
                    <a:pt x="596" y="6"/>
                  </a:cubicBezTo>
                  <a:cubicBezTo>
                    <a:pt x="576" y="2"/>
                    <a:pt x="556" y="0"/>
                    <a:pt x="537"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2"/>
            <p:cNvSpPr/>
            <p:nvPr/>
          </p:nvSpPr>
          <p:spPr>
            <a:xfrm>
              <a:off x="5745650" y="3654300"/>
              <a:ext cx="23825" cy="23825"/>
            </a:xfrm>
            <a:custGeom>
              <a:avLst/>
              <a:gdLst/>
              <a:ahLst/>
              <a:cxnLst/>
              <a:rect l="l" t="t" r="r" b="b"/>
              <a:pathLst>
                <a:path w="953" h="953" extrusionOk="0">
                  <a:moveTo>
                    <a:pt x="471" y="0"/>
                  </a:moveTo>
                  <a:cubicBezTo>
                    <a:pt x="444" y="0"/>
                    <a:pt x="417" y="6"/>
                    <a:pt x="393" y="18"/>
                  </a:cubicBezTo>
                  <a:cubicBezTo>
                    <a:pt x="298" y="30"/>
                    <a:pt x="203" y="78"/>
                    <a:pt x="131" y="149"/>
                  </a:cubicBezTo>
                  <a:cubicBezTo>
                    <a:pt x="72" y="209"/>
                    <a:pt x="24" y="292"/>
                    <a:pt x="0" y="387"/>
                  </a:cubicBezTo>
                  <a:lnTo>
                    <a:pt x="0" y="423"/>
                  </a:lnTo>
                  <a:cubicBezTo>
                    <a:pt x="0" y="518"/>
                    <a:pt x="12" y="626"/>
                    <a:pt x="60" y="721"/>
                  </a:cubicBezTo>
                  <a:cubicBezTo>
                    <a:pt x="131" y="840"/>
                    <a:pt x="238" y="923"/>
                    <a:pt x="381" y="935"/>
                  </a:cubicBezTo>
                  <a:cubicBezTo>
                    <a:pt x="411" y="947"/>
                    <a:pt x="441" y="953"/>
                    <a:pt x="471" y="953"/>
                  </a:cubicBezTo>
                  <a:cubicBezTo>
                    <a:pt x="500" y="953"/>
                    <a:pt x="530" y="947"/>
                    <a:pt x="560" y="935"/>
                  </a:cubicBezTo>
                  <a:cubicBezTo>
                    <a:pt x="667" y="923"/>
                    <a:pt x="750" y="864"/>
                    <a:pt x="810" y="792"/>
                  </a:cubicBezTo>
                  <a:cubicBezTo>
                    <a:pt x="846" y="757"/>
                    <a:pt x="858" y="733"/>
                    <a:pt x="870" y="697"/>
                  </a:cubicBezTo>
                  <a:cubicBezTo>
                    <a:pt x="905" y="661"/>
                    <a:pt x="917" y="614"/>
                    <a:pt x="929" y="554"/>
                  </a:cubicBezTo>
                  <a:cubicBezTo>
                    <a:pt x="953" y="506"/>
                    <a:pt x="953" y="459"/>
                    <a:pt x="929" y="423"/>
                  </a:cubicBezTo>
                  <a:cubicBezTo>
                    <a:pt x="905" y="221"/>
                    <a:pt x="750" y="42"/>
                    <a:pt x="548" y="18"/>
                  </a:cubicBezTo>
                  <a:cubicBezTo>
                    <a:pt x="524" y="6"/>
                    <a:pt x="497" y="0"/>
                    <a:pt x="471"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2"/>
            <p:cNvSpPr/>
            <p:nvPr/>
          </p:nvSpPr>
          <p:spPr>
            <a:xfrm>
              <a:off x="4724975" y="3627350"/>
              <a:ext cx="23850" cy="23175"/>
            </a:xfrm>
            <a:custGeom>
              <a:avLst/>
              <a:gdLst/>
              <a:ahLst/>
              <a:cxnLst/>
              <a:rect l="l" t="t" r="r" b="b"/>
              <a:pathLst>
                <a:path w="954" h="927" extrusionOk="0">
                  <a:moveTo>
                    <a:pt x="446" y="1"/>
                  </a:moveTo>
                  <a:cubicBezTo>
                    <a:pt x="336" y="1"/>
                    <a:pt x="241" y="44"/>
                    <a:pt x="168" y="108"/>
                  </a:cubicBezTo>
                  <a:cubicBezTo>
                    <a:pt x="120" y="144"/>
                    <a:pt x="84" y="191"/>
                    <a:pt x="60" y="251"/>
                  </a:cubicBezTo>
                  <a:cubicBezTo>
                    <a:pt x="48" y="287"/>
                    <a:pt x="13" y="334"/>
                    <a:pt x="13" y="382"/>
                  </a:cubicBezTo>
                  <a:cubicBezTo>
                    <a:pt x="1" y="453"/>
                    <a:pt x="1" y="513"/>
                    <a:pt x="13" y="572"/>
                  </a:cubicBezTo>
                  <a:cubicBezTo>
                    <a:pt x="60" y="751"/>
                    <a:pt x="191" y="882"/>
                    <a:pt x="382" y="918"/>
                  </a:cubicBezTo>
                  <a:cubicBezTo>
                    <a:pt x="416" y="924"/>
                    <a:pt x="450" y="926"/>
                    <a:pt x="482" y="926"/>
                  </a:cubicBezTo>
                  <a:cubicBezTo>
                    <a:pt x="581" y="926"/>
                    <a:pt x="667" y="898"/>
                    <a:pt x="739" y="834"/>
                  </a:cubicBezTo>
                  <a:cubicBezTo>
                    <a:pt x="822" y="811"/>
                    <a:pt x="882" y="739"/>
                    <a:pt x="906" y="632"/>
                  </a:cubicBezTo>
                  <a:cubicBezTo>
                    <a:pt x="918" y="608"/>
                    <a:pt x="918" y="584"/>
                    <a:pt x="918" y="561"/>
                  </a:cubicBezTo>
                  <a:cubicBezTo>
                    <a:pt x="953" y="441"/>
                    <a:pt x="918" y="334"/>
                    <a:pt x="858" y="227"/>
                  </a:cubicBezTo>
                  <a:cubicBezTo>
                    <a:pt x="799" y="132"/>
                    <a:pt x="715" y="49"/>
                    <a:pt x="596" y="25"/>
                  </a:cubicBezTo>
                  <a:cubicBezTo>
                    <a:pt x="584" y="25"/>
                    <a:pt x="560" y="13"/>
                    <a:pt x="549" y="13"/>
                  </a:cubicBezTo>
                  <a:cubicBezTo>
                    <a:pt x="513" y="5"/>
                    <a:pt x="479" y="1"/>
                    <a:pt x="446"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2"/>
            <p:cNvSpPr/>
            <p:nvPr/>
          </p:nvSpPr>
          <p:spPr>
            <a:xfrm>
              <a:off x="5094675" y="3924725"/>
              <a:ext cx="25325" cy="23725"/>
            </a:xfrm>
            <a:custGeom>
              <a:avLst/>
              <a:gdLst/>
              <a:ahLst/>
              <a:cxnLst/>
              <a:rect l="l" t="t" r="r" b="b"/>
              <a:pathLst>
                <a:path w="1013" h="949" extrusionOk="0">
                  <a:moveTo>
                    <a:pt x="524" y="0"/>
                  </a:moveTo>
                  <a:cubicBezTo>
                    <a:pt x="417" y="0"/>
                    <a:pt x="334" y="36"/>
                    <a:pt x="239" y="96"/>
                  </a:cubicBezTo>
                  <a:cubicBezTo>
                    <a:pt x="131" y="167"/>
                    <a:pt x="60" y="274"/>
                    <a:pt x="48" y="393"/>
                  </a:cubicBezTo>
                  <a:cubicBezTo>
                    <a:pt x="0" y="643"/>
                    <a:pt x="167" y="893"/>
                    <a:pt x="429" y="941"/>
                  </a:cubicBezTo>
                  <a:cubicBezTo>
                    <a:pt x="459" y="946"/>
                    <a:pt x="489" y="949"/>
                    <a:pt x="518" y="949"/>
                  </a:cubicBezTo>
                  <a:cubicBezTo>
                    <a:pt x="746" y="949"/>
                    <a:pt x="946" y="792"/>
                    <a:pt x="989" y="560"/>
                  </a:cubicBezTo>
                  <a:cubicBezTo>
                    <a:pt x="1012" y="405"/>
                    <a:pt x="977" y="238"/>
                    <a:pt x="870" y="143"/>
                  </a:cubicBezTo>
                  <a:cubicBezTo>
                    <a:pt x="774" y="84"/>
                    <a:pt x="691" y="24"/>
                    <a:pt x="584"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
            <p:cNvSpPr/>
            <p:nvPr/>
          </p:nvSpPr>
          <p:spPr>
            <a:xfrm>
              <a:off x="6464775" y="4572300"/>
              <a:ext cx="35450" cy="32975"/>
            </a:xfrm>
            <a:custGeom>
              <a:avLst/>
              <a:gdLst/>
              <a:ahLst/>
              <a:cxnLst/>
              <a:rect l="l" t="t" r="r" b="b"/>
              <a:pathLst>
                <a:path w="1418" h="1319" extrusionOk="0">
                  <a:moveTo>
                    <a:pt x="729" y="1"/>
                  </a:moveTo>
                  <a:cubicBezTo>
                    <a:pt x="680" y="1"/>
                    <a:pt x="630" y="9"/>
                    <a:pt x="584" y="29"/>
                  </a:cubicBezTo>
                  <a:cubicBezTo>
                    <a:pt x="525" y="41"/>
                    <a:pt x="477" y="53"/>
                    <a:pt x="418" y="89"/>
                  </a:cubicBezTo>
                  <a:cubicBezTo>
                    <a:pt x="322" y="136"/>
                    <a:pt x="251" y="208"/>
                    <a:pt x="191" y="279"/>
                  </a:cubicBezTo>
                  <a:cubicBezTo>
                    <a:pt x="132" y="351"/>
                    <a:pt x="84" y="446"/>
                    <a:pt x="72" y="553"/>
                  </a:cubicBezTo>
                  <a:cubicBezTo>
                    <a:pt x="1" y="910"/>
                    <a:pt x="251" y="1267"/>
                    <a:pt x="608" y="1303"/>
                  </a:cubicBezTo>
                  <a:cubicBezTo>
                    <a:pt x="653" y="1314"/>
                    <a:pt x="698" y="1319"/>
                    <a:pt x="743" y="1319"/>
                  </a:cubicBezTo>
                  <a:cubicBezTo>
                    <a:pt x="1051" y="1319"/>
                    <a:pt x="1328" y="1079"/>
                    <a:pt x="1370" y="767"/>
                  </a:cubicBezTo>
                  <a:cubicBezTo>
                    <a:pt x="1418" y="565"/>
                    <a:pt x="1358" y="374"/>
                    <a:pt x="1215" y="220"/>
                  </a:cubicBezTo>
                  <a:cubicBezTo>
                    <a:pt x="1180" y="160"/>
                    <a:pt x="1096" y="100"/>
                    <a:pt x="1001" y="53"/>
                  </a:cubicBezTo>
                  <a:cubicBezTo>
                    <a:pt x="953" y="41"/>
                    <a:pt x="918" y="29"/>
                    <a:pt x="882" y="17"/>
                  </a:cubicBezTo>
                  <a:lnTo>
                    <a:pt x="846" y="17"/>
                  </a:lnTo>
                  <a:cubicBezTo>
                    <a:pt x="809" y="6"/>
                    <a:pt x="769" y="1"/>
                    <a:pt x="729"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2"/>
            <p:cNvSpPr/>
            <p:nvPr/>
          </p:nvSpPr>
          <p:spPr>
            <a:xfrm>
              <a:off x="6403775" y="3934525"/>
              <a:ext cx="13700" cy="13725"/>
            </a:xfrm>
            <a:custGeom>
              <a:avLst/>
              <a:gdLst/>
              <a:ahLst/>
              <a:cxnLst/>
              <a:rect l="l" t="t" r="r" b="b"/>
              <a:pathLst>
                <a:path w="548" h="549" extrusionOk="0">
                  <a:moveTo>
                    <a:pt x="295" y="0"/>
                  </a:moveTo>
                  <a:cubicBezTo>
                    <a:pt x="163" y="0"/>
                    <a:pt x="45" y="82"/>
                    <a:pt x="12" y="227"/>
                  </a:cubicBezTo>
                  <a:lnTo>
                    <a:pt x="12" y="251"/>
                  </a:lnTo>
                  <a:cubicBezTo>
                    <a:pt x="0" y="406"/>
                    <a:pt x="72" y="537"/>
                    <a:pt x="226" y="549"/>
                  </a:cubicBezTo>
                  <a:lnTo>
                    <a:pt x="250" y="549"/>
                  </a:lnTo>
                  <a:cubicBezTo>
                    <a:pt x="369" y="549"/>
                    <a:pt x="488" y="489"/>
                    <a:pt x="524" y="370"/>
                  </a:cubicBezTo>
                  <a:cubicBezTo>
                    <a:pt x="524" y="358"/>
                    <a:pt x="536" y="346"/>
                    <a:pt x="536" y="323"/>
                  </a:cubicBezTo>
                  <a:cubicBezTo>
                    <a:pt x="548" y="251"/>
                    <a:pt x="536" y="180"/>
                    <a:pt x="488" y="120"/>
                  </a:cubicBezTo>
                  <a:cubicBezTo>
                    <a:pt x="476" y="108"/>
                    <a:pt x="453" y="73"/>
                    <a:pt x="441" y="61"/>
                  </a:cubicBezTo>
                  <a:cubicBezTo>
                    <a:pt x="417" y="25"/>
                    <a:pt x="369" y="13"/>
                    <a:pt x="322" y="1"/>
                  </a:cubicBezTo>
                  <a:cubicBezTo>
                    <a:pt x="313" y="0"/>
                    <a:pt x="304" y="0"/>
                    <a:pt x="295"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a:off x="6161475" y="3834275"/>
              <a:ext cx="13725" cy="13075"/>
            </a:xfrm>
            <a:custGeom>
              <a:avLst/>
              <a:gdLst/>
              <a:ahLst/>
              <a:cxnLst/>
              <a:rect l="l" t="t" r="r" b="b"/>
              <a:pathLst>
                <a:path w="549" h="523" extrusionOk="0">
                  <a:moveTo>
                    <a:pt x="255" y="1"/>
                  </a:moveTo>
                  <a:cubicBezTo>
                    <a:pt x="211" y="1"/>
                    <a:pt x="165" y="18"/>
                    <a:pt x="131" y="35"/>
                  </a:cubicBezTo>
                  <a:cubicBezTo>
                    <a:pt x="60" y="70"/>
                    <a:pt x="0" y="142"/>
                    <a:pt x="0" y="213"/>
                  </a:cubicBezTo>
                  <a:lnTo>
                    <a:pt x="0" y="332"/>
                  </a:lnTo>
                  <a:lnTo>
                    <a:pt x="0" y="344"/>
                  </a:lnTo>
                  <a:cubicBezTo>
                    <a:pt x="36" y="439"/>
                    <a:pt x="108" y="511"/>
                    <a:pt x="215" y="523"/>
                  </a:cubicBezTo>
                  <a:lnTo>
                    <a:pt x="334" y="523"/>
                  </a:lnTo>
                  <a:cubicBezTo>
                    <a:pt x="358" y="511"/>
                    <a:pt x="405" y="499"/>
                    <a:pt x="429" y="487"/>
                  </a:cubicBezTo>
                  <a:cubicBezTo>
                    <a:pt x="489" y="439"/>
                    <a:pt x="524" y="380"/>
                    <a:pt x="536" y="320"/>
                  </a:cubicBezTo>
                  <a:cubicBezTo>
                    <a:pt x="548" y="249"/>
                    <a:pt x="536" y="189"/>
                    <a:pt x="512" y="142"/>
                  </a:cubicBezTo>
                  <a:cubicBezTo>
                    <a:pt x="465" y="70"/>
                    <a:pt x="405" y="23"/>
                    <a:pt x="310" y="11"/>
                  </a:cubicBezTo>
                  <a:cubicBezTo>
                    <a:pt x="293" y="4"/>
                    <a:pt x="274" y="1"/>
                    <a:pt x="255"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2"/>
            <p:cNvSpPr/>
            <p:nvPr/>
          </p:nvSpPr>
          <p:spPr>
            <a:xfrm>
              <a:off x="6281425" y="3778100"/>
              <a:ext cx="13425" cy="13675"/>
            </a:xfrm>
            <a:custGeom>
              <a:avLst/>
              <a:gdLst/>
              <a:ahLst/>
              <a:cxnLst/>
              <a:rect l="l" t="t" r="r" b="b"/>
              <a:pathLst>
                <a:path w="537" h="547" extrusionOk="0">
                  <a:moveTo>
                    <a:pt x="266" y="1"/>
                  </a:moveTo>
                  <a:cubicBezTo>
                    <a:pt x="144" y="1"/>
                    <a:pt x="33" y="99"/>
                    <a:pt x="13" y="234"/>
                  </a:cubicBezTo>
                  <a:cubicBezTo>
                    <a:pt x="1" y="305"/>
                    <a:pt x="13" y="365"/>
                    <a:pt x="60" y="424"/>
                  </a:cubicBezTo>
                  <a:cubicBezTo>
                    <a:pt x="84" y="484"/>
                    <a:pt x="143" y="531"/>
                    <a:pt x="215" y="543"/>
                  </a:cubicBezTo>
                  <a:cubicBezTo>
                    <a:pt x="231" y="546"/>
                    <a:pt x="247" y="547"/>
                    <a:pt x="262" y="547"/>
                  </a:cubicBezTo>
                  <a:cubicBezTo>
                    <a:pt x="398" y="547"/>
                    <a:pt x="515" y="456"/>
                    <a:pt x="536" y="317"/>
                  </a:cubicBezTo>
                  <a:lnTo>
                    <a:pt x="536" y="198"/>
                  </a:lnTo>
                  <a:cubicBezTo>
                    <a:pt x="501" y="91"/>
                    <a:pt x="429" y="19"/>
                    <a:pt x="322" y="7"/>
                  </a:cubicBezTo>
                  <a:cubicBezTo>
                    <a:pt x="303" y="3"/>
                    <a:pt x="285" y="1"/>
                    <a:pt x="266"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2"/>
            <p:cNvSpPr/>
            <p:nvPr/>
          </p:nvSpPr>
          <p:spPr>
            <a:xfrm>
              <a:off x="5725700" y="3689500"/>
              <a:ext cx="14625" cy="13575"/>
            </a:xfrm>
            <a:custGeom>
              <a:avLst/>
              <a:gdLst/>
              <a:ahLst/>
              <a:cxnLst/>
              <a:rect l="l" t="t" r="r" b="b"/>
              <a:pathLst>
                <a:path w="585" h="543" extrusionOk="0">
                  <a:moveTo>
                    <a:pt x="305" y="0"/>
                  </a:moveTo>
                  <a:cubicBezTo>
                    <a:pt x="175" y="0"/>
                    <a:pt x="47" y="100"/>
                    <a:pt x="36" y="230"/>
                  </a:cubicBezTo>
                  <a:cubicBezTo>
                    <a:pt x="1" y="384"/>
                    <a:pt x="108" y="527"/>
                    <a:pt x="263" y="539"/>
                  </a:cubicBezTo>
                  <a:cubicBezTo>
                    <a:pt x="277" y="542"/>
                    <a:pt x="292" y="543"/>
                    <a:pt x="307" y="543"/>
                  </a:cubicBezTo>
                  <a:cubicBezTo>
                    <a:pt x="436" y="543"/>
                    <a:pt x="561" y="453"/>
                    <a:pt x="572" y="325"/>
                  </a:cubicBezTo>
                  <a:cubicBezTo>
                    <a:pt x="584" y="182"/>
                    <a:pt x="501" y="39"/>
                    <a:pt x="346" y="3"/>
                  </a:cubicBezTo>
                  <a:cubicBezTo>
                    <a:pt x="332" y="1"/>
                    <a:pt x="319" y="0"/>
                    <a:pt x="305"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2"/>
            <p:cNvSpPr/>
            <p:nvPr/>
          </p:nvSpPr>
          <p:spPr>
            <a:xfrm>
              <a:off x="5008050" y="3646000"/>
              <a:ext cx="14325" cy="13600"/>
            </a:xfrm>
            <a:custGeom>
              <a:avLst/>
              <a:gdLst/>
              <a:ahLst/>
              <a:cxnLst/>
              <a:rect l="l" t="t" r="r" b="b"/>
              <a:pathLst>
                <a:path w="573" h="544" extrusionOk="0">
                  <a:moveTo>
                    <a:pt x="295" y="1"/>
                  </a:moveTo>
                  <a:cubicBezTo>
                    <a:pt x="233" y="1"/>
                    <a:pt x="166" y="18"/>
                    <a:pt x="120" y="65"/>
                  </a:cubicBezTo>
                  <a:cubicBezTo>
                    <a:pt x="96" y="88"/>
                    <a:pt x="60" y="124"/>
                    <a:pt x="48" y="148"/>
                  </a:cubicBezTo>
                  <a:cubicBezTo>
                    <a:pt x="36" y="172"/>
                    <a:pt x="36" y="196"/>
                    <a:pt x="13" y="231"/>
                  </a:cubicBezTo>
                  <a:cubicBezTo>
                    <a:pt x="1" y="315"/>
                    <a:pt x="36" y="386"/>
                    <a:pt x="72" y="446"/>
                  </a:cubicBezTo>
                  <a:cubicBezTo>
                    <a:pt x="120" y="493"/>
                    <a:pt x="167" y="529"/>
                    <a:pt x="239" y="541"/>
                  </a:cubicBezTo>
                  <a:lnTo>
                    <a:pt x="275" y="541"/>
                  </a:lnTo>
                  <a:cubicBezTo>
                    <a:pt x="286" y="542"/>
                    <a:pt x="298" y="543"/>
                    <a:pt x="310" y="543"/>
                  </a:cubicBezTo>
                  <a:cubicBezTo>
                    <a:pt x="393" y="543"/>
                    <a:pt x="471" y="507"/>
                    <a:pt x="513" y="434"/>
                  </a:cubicBezTo>
                  <a:cubicBezTo>
                    <a:pt x="536" y="410"/>
                    <a:pt x="548" y="362"/>
                    <a:pt x="548" y="327"/>
                  </a:cubicBezTo>
                  <a:cubicBezTo>
                    <a:pt x="572" y="291"/>
                    <a:pt x="548" y="231"/>
                    <a:pt x="536" y="184"/>
                  </a:cubicBezTo>
                  <a:cubicBezTo>
                    <a:pt x="525" y="124"/>
                    <a:pt x="477" y="65"/>
                    <a:pt x="417" y="29"/>
                  </a:cubicBezTo>
                  <a:cubicBezTo>
                    <a:pt x="394" y="17"/>
                    <a:pt x="370" y="5"/>
                    <a:pt x="346" y="5"/>
                  </a:cubicBezTo>
                  <a:cubicBezTo>
                    <a:pt x="330" y="2"/>
                    <a:pt x="313" y="1"/>
                    <a:pt x="295"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2"/>
            <p:cNvSpPr/>
            <p:nvPr/>
          </p:nvSpPr>
          <p:spPr>
            <a:xfrm>
              <a:off x="5802500" y="3765075"/>
              <a:ext cx="14600" cy="13325"/>
            </a:xfrm>
            <a:custGeom>
              <a:avLst/>
              <a:gdLst/>
              <a:ahLst/>
              <a:cxnLst/>
              <a:rect l="l" t="t" r="r" b="b"/>
              <a:pathLst>
                <a:path w="584" h="533" extrusionOk="0">
                  <a:moveTo>
                    <a:pt x="272" y="0"/>
                  </a:moveTo>
                  <a:cubicBezTo>
                    <a:pt x="159" y="0"/>
                    <a:pt x="54" y="69"/>
                    <a:pt x="12" y="183"/>
                  </a:cubicBezTo>
                  <a:cubicBezTo>
                    <a:pt x="12" y="195"/>
                    <a:pt x="0" y="219"/>
                    <a:pt x="0" y="219"/>
                  </a:cubicBezTo>
                  <a:cubicBezTo>
                    <a:pt x="0" y="362"/>
                    <a:pt x="84" y="517"/>
                    <a:pt x="239" y="528"/>
                  </a:cubicBezTo>
                  <a:cubicBezTo>
                    <a:pt x="255" y="531"/>
                    <a:pt x="273" y="533"/>
                    <a:pt x="291" y="533"/>
                  </a:cubicBezTo>
                  <a:cubicBezTo>
                    <a:pt x="347" y="533"/>
                    <a:pt x="405" y="517"/>
                    <a:pt x="441" y="481"/>
                  </a:cubicBezTo>
                  <a:cubicBezTo>
                    <a:pt x="489" y="433"/>
                    <a:pt x="536" y="397"/>
                    <a:pt x="548" y="314"/>
                  </a:cubicBezTo>
                  <a:cubicBezTo>
                    <a:pt x="584" y="171"/>
                    <a:pt x="489" y="40"/>
                    <a:pt x="346" y="5"/>
                  </a:cubicBezTo>
                  <a:lnTo>
                    <a:pt x="322" y="5"/>
                  </a:lnTo>
                  <a:cubicBezTo>
                    <a:pt x="305" y="1"/>
                    <a:pt x="288" y="0"/>
                    <a:pt x="272"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2"/>
            <p:cNvSpPr/>
            <p:nvPr/>
          </p:nvSpPr>
          <p:spPr>
            <a:xfrm>
              <a:off x="6023950" y="3621525"/>
              <a:ext cx="14325" cy="13675"/>
            </a:xfrm>
            <a:custGeom>
              <a:avLst/>
              <a:gdLst/>
              <a:ahLst/>
              <a:cxnLst/>
              <a:rect l="l" t="t" r="r" b="b"/>
              <a:pathLst>
                <a:path w="573" h="547" extrusionOk="0">
                  <a:moveTo>
                    <a:pt x="262" y="1"/>
                  </a:moveTo>
                  <a:cubicBezTo>
                    <a:pt x="132" y="1"/>
                    <a:pt x="23" y="98"/>
                    <a:pt x="13" y="222"/>
                  </a:cubicBezTo>
                  <a:cubicBezTo>
                    <a:pt x="1" y="377"/>
                    <a:pt x="72" y="520"/>
                    <a:pt x="239" y="544"/>
                  </a:cubicBezTo>
                  <a:cubicBezTo>
                    <a:pt x="252" y="546"/>
                    <a:pt x="266" y="547"/>
                    <a:pt x="279" y="547"/>
                  </a:cubicBezTo>
                  <a:cubicBezTo>
                    <a:pt x="410" y="547"/>
                    <a:pt x="538" y="447"/>
                    <a:pt x="548" y="317"/>
                  </a:cubicBezTo>
                  <a:cubicBezTo>
                    <a:pt x="572" y="163"/>
                    <a:pt x="465" y="20"/>
                    <a:pt x="322" y="8"/>
                  </a:cubicBezTo>
                  <a:cubicBezTo>
                    <a:pt x="302" y="3"/>
                    <a:pt x="282" y="1"/>
                    <a:pt x="262"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2"/>
            <p:cNvSpPr/>
            <p:nvPr/>
          </p:nvSpPr>
          <p:spPr>
            <a:xfrm>
              <a:off x="5716175" y="3810850"/>
              <a:ext cx="13725" cy="13675"/>
            </a:xfrm>
            <a:custGeom>
              <a:avLst/>
              <a:gdLst/>
              <a:ahLst/>
              <a:cxnLst/>
              <a:rect l="l" t="t" r="r" b="b"/>
              <a:pathLst>
                <a:path w="549" h="547" extrusionOk="0">
                  <a:moveTo>
                    <a:pt x="266" y="0"/>
                  </a:moveTo>
                  <a:cubicBezTo>
                    <a:pt x="141" y="0"/>
                    <a:pt x="23" y="99"/>
                    <a:pt x="13" y="233"/>
                  </a:cubicBezTo>
                  <a:lnTo>
                    <a:pt x="13" y="257"/>
                  </a:lnTo>
                  <a:cubicBezTo>
                    <a:pt x="1" y="388"/>
                    <a:pt x="84" y="507"/>
                    <a:pt x="227" y="543"/>
                  </a:cubicBezTo>
                  <a:cubicBezTo>
                    <a:pt x="242" y="545"/>
                    <a:pt x="256" y="547"/>
                    <a:pt x="271" y="547"/>
                  </a:cubicBezTo>
                  <a:cubicBezTo>
                    <a:pt x="400" y="547"/>
                    <a:pt x="526" y="456"/>
                    <a:pt x="536" y="317"/>
                  </a:cubicBezTo>
                  <a:cubicBezTo>
                    <a:pt x="548" y="198"/>
                    <a:pt x="501" y="79"/>
                    <a:pt x="394" y="31"/>
                  </a:cubicBezTo>
                  <a:cubicBezTo>
                    <a:pt x="370" y="19"/>
                    <a:pt x="358" y="7"/>
                    <a:pt x="322" y="7"/>
                  </a:cubicBezTo>
                  <a:cubicBezTo>
                    <a:pt x="303" y="2"/>
                    <a:pt x="285" y="0"/>
                    <a:pt x="266"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 name="Google Shape;91;p2"/>
          <p:cNvSpPr/>
          <p:nvPr/>
        </p:nvSpPr>
        <p:spPr>
          <a:xfrm>
            <a:off x="0" y="4845825"/>
            <a:ext cx="9144000" cy="297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2"/>
          <p:cNvSpPr txBox="1">
            <a:spLocks noGrp="1"/>
          </p:cNvSpPr>
          <p:nvPr>
            <p:ph type="ctrTitle"/>
          </p:nvPr>
        </p:nvSpPr>
        <p:spPr>
          <a:xfrm>
            <a:off x="3639669" y="1194200"/>
            <a:ext cx="4849500" cy="2469300"/>
          </a:xfrm>
          <a:prstGeom prst="rect">
            <a:avLst/>
          </a:prstGeom>
        </p:spPr>
        <p:txBody>
          <a:bodyPr spcFirstLastPara="1" wrap="square" lIns="91425" tIns="91425" rIns="91425" bIns="91425" anchor="t" anchorCtr="0">
            <a:noAutofit/>
          </a:bodyPr>
          <a:lstStyle>
            <a:lvl1pPr lvl="0" algn="l">
              <a:spcBef>
                <a:spcPts val="0"/>
              </a:spcBef>
              <a:spcAft>
                <a:spcPts val="0"/>
              </a:spcAft>
              <a:buClr>
                <a:srgbClr val="191919"/>
              </a:buClr>
              <a:buSzPts val="5200"/>
              <a:buNone/>
              <a:defRPr sz="50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93" name="Google Shape;93;p2"/>
          <p:cNvSpPr txBox="1">
            <a:spLocks noGrp="1"/>
          </p:cNvSpPr>
          <p:nvPr>
            <p:ph type="subTitle" idx="1"/>
          </p:nvPr>
        </p:nvSpPr>
        <p:spPr>
          <a:xfrm>
            <a:off x="3639669" y="3663500"/>
            <a:ext cx="4849500" cy="4758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None/>
              <a:defRPr sz="16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grpSp>
        <p:nvGrpSpPr>
          <p:cNvPr id="94" name="Google Shape;94;p2"/>
          <p:cNvGrpSpPr/>
          <p:nvPr/>
        </p:nvGrpSpPr>
        <p:grpSpPr>
          <a:xfrm flipH="1">
            <a:off x="8" y="1"/>
            <a:ext cx="4198961" cy="2036907"/>
            <a:chOff x="4643125" y="3610400"/>
            <a:chExt cx="2050875" cy="994875"/>
          </a:xfrm>
        </p:grpSpPr>
        <p:sp>
          <p:nvSpPr>
            <p:cNvPr id="95" name="Google Shape;95;p2"/>
            <p:cNvSpPr/>
            <p:nvPr/>
          </p:nvSpPr>
          <p:spPr>
            <a:xfrm>
              <a:off x="5600100" y="3665175"/>
              <a:ext cx="147050" cy="30375"/>
            </a:xfrm>
            <a:custGeom>
              <a:avLst/>
              <a:gdLst/>
              <a:ahLst/>
              <a:cxnLst/>
              <a:rect l="l" t="t" r="r" b="b"/>
              <a:pathLst>
                <a:path w="5882" h="1215" extrusionOk="0">
                  <a:moveTo>
                    <a:pt x="5810" y="0"/>
                  </a:moveTo>
                  <a:lnTo>
                    <a:pt x="72" y="905"/>
                  </a:lnTo>
                  <a:lnTo>
                    <a:pt x="0" y="1214"/>
                  </a:lnTo>
                  <a:lnTo>
                    <a:pt x="5882" y="286"/>
                  </a:lnTo>
                  <a:cubicBezTo>
                    <a:pt x="5834" y="191"/>
                    <a:pt x="5799" y="107"/>
                    <a:pt x="5810"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2"/>
            <p:cNvSpPr/>
            <p:nvPr/>
          </p:nvSpPr>
          <p:spPr>
            <a:xfrm>
              <a:off x="5504550" y="3688675"/>
              <a:ext cx="89625" cy="20275"/>
            </a:xfrm>
            <a:custGeom>
              <a:avLst/>
              <a:gdLst/>
              <a:ahLst/>
              <a:cxnLst/>
              <a:rect l="l" t="t" r="r" b="b"/>
              <a:pathLst>
                <a:path w="3585" h="811" extrusionOk="0">
                  <a:moveTo>
                    <a:pt x="3584" y="1"/>
                  </a:moveTo>
                  <a:lnTo>
                    <a:pt x="0" y="560"/>
                  </a:lnTo>
                  <a:lnTo>
                    <a:pt x="0" y="655"/>
                  </a:lnTo>
                  <a:lnTo>
                    <a:pt x="262" y="810"/>
                  </a:lnTo>
                  <a:lnTo>
                    <a:pt x="3513" y="310"/>
                  </a:lnTo>
                  <a:lnTo>
                    <a:pt x="3584"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2"/>
            <p:cNvSpPr/>
            <p:nvPr/>
          </p:nvSpPr>
          <p:spPr>
            <a:xfrm>
              <a:off x="5497700" y="3708925"/>
              <a:ext cx="25" cy="625"/>
            </a:xfrm>
            <a:custGeom>
              <a:avLst/>
              <a:gdLst/>
              <a:ahLst/>
              <a:cxnLst/>
              <a:rect l="l" t="t" r="r" b="b"/>
              <a:pathLst>
                <a:path w="1" h="25" extrusionOk="0">
                  <a:moveTo>
                    <a:pt x="0" y="0"/>
                  </a:moveTo>
                  <a:cubicBezTo>
                    <a:pt x="0" y="0"/>
                    <a:pt x="0" y="24"/>
                    <a:pt x="0" y="0"/>
                  </a:cubicBezTo>
                  <a:cubicBezTo>
                    <a:pt x="0" y="24"/>
                    <a:pt x="0" y="24"/>
                    <a:pt x="0"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2"/>
            <p:cNvSpPr/>
            <p:nvPr/>
          </p:nvSpPr>
          <p:spPr>
            <a:xfrm>
              <a:off x="5498600" y="3710100"/>
              <a:ext cx="25" cy="25"/>
            </a:xfrm>
            <a:custGeom>
              <a:avLst/>
              <a:gdLst/>
              <a:ahLst/>
              <a:cxnLst/>
              <a:rect l="l" t="t" r="r" b="b"/>
              <a:pathLst>
                <a:path w="1" h="1" extrusionOk="0">
                  <a:moveTo>
                    <a:pt x="0" y="1"/>
                  </a:moveTo>
                  <a:lnTo>
                    <a:pt x="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2"/>
            <p:cNvSpPr/>
            <p:nvPr/>
          </p:nvSpPr>
          <p:spPr>
            <a:xfrm>
              <a:off x="5497400" y="3708925"/>
              <a:ext cx="325" cy="25"/>
            </a:xfrm>
            <a:custGeom>
              <a:avLst/>
              <a:gdLst/>
              <a:ahLst/>
              <a:cxnLst/>
              <a:rect l="l" t="t" r="r" b="b"/>
              <a:pathLst>
                <a:path w="13" h="1" extrusionOk="0">
                  <a:moveTo>
                    <a:pt x="1" y="0"/>
                  </a:moveTo>
                  <a:cubicBezTo>
                    <a:pt x="12" y="0"/>
                    <a:pt x="12" y="0"/>
                    <a:pt x="1" y="0"/>
                  </a:cubicBezTo>
                  <a:cubicBezTo>
                    <a:pt x="12" y="0"/>
                    <a:pt x="12" y="0"/>
                    <a:pt x="1" y="0"/>
                  </a:cubicBezTo>
                  <a:cubicBezTo>
                    <a:pt x="12" y="0"/>
                    <a:pt x="1" y="0"/>
                    <a:pt x="1"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2"/>
            <p:cNvSpPr/>
            <p:nvPr/>
          </p:nvSpPr>
          <p:spPr>
            <a:xfrm>
              <a:off x="5498000" y="3709525"/>
              <a:ext cx="925" cy="300"/>
            </a:xfrm>
            <a:custGeom>
              <a:avLst/>
              <a:gdLst/>
              <a:ahLst/>
              <a:cxnLst/>
              <a:rect l="l" t="t" r="r" b="b"/>
              <a:pathLst>
                <a:path w="37" h="12" extrusionOk="0">
                  <a:moveTo>
                    <a:pt x="0" y="0"/>
                  </a:moveTo>
                  <a:cubicBezTo>
                    <a:pt x="0" y="12"/>
                    <a:pt x="24" y="12"/>
                    <a:pt x="36" y="12"/>
                  </a:cubicBezTo>
                  <a:lnTo>
                    <a:pt x="36" y="12"/>
                  </a:lnTo>
                  <a:cubicBezTo>
                    <a:pt x="24" y="12"/>
                    <a:pt x="0" y="12"/>
                    <a:pt x="0"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2"/>
            <p:cNvSpPr/>
            <p:nvPr/>
          </p:nvSpPr>
          <p:spPr>
            <a:xfrm>
              <a:off x="5497100" y="3707125"/>
              <a:ext cx="25" cy="325"/>
            </a:xfrm>
            <a:custGeom>
              <a:avLst/>
              <a:gdLst/>
              <a:ahLst/>
              <a:cxnLst/>
              <a:rect l="l" t="t" r="r" b="b"/>
              <a:pathLst>
                <a:path w="1" h="13" extrusionOk="0">
                  <a:moveTo>
                    <a:pt x="1" y="1"/>
                  </a:moveTo>
                  <a:cubicBezTo>
                    <a:pt x="1" y="13"/>
                    <a:pt x="1" y="13"/>
                    <a:pt x="1" y="1"/>
                  </a:cubicBezTo>
                  <a:lnTo>
                    <a:pt x="1" y="13"/>
                  </a:lnTo>
                  <a:lnTo>
                    <a:pt x="1" y="13"/>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2"/>
            <p:cNvSpPr/>
            <p:nvPr/>
          </p:nvSpPr>
          <p:spPr>
            <a:xfrm>
              <a:off x="5695050" y="3824700"/>
              <a:ext cx="212250" cy="130700"/>
            </a:xfrm>
            <a:custGeom>
              <a:avLst/>
              <a:gdLst/>
              <a:ahLst/>
              <a:cxnLst/>
              <a:rect l="l" t="t" r="r" b="b"/>
              <a:pathLst>
                <a:path w="8490" h="5228" extrusionOk="0">
                  <a:moveTo>
                    <a:pt x="298" y="1"/>
                  </a:moveTo>
                  <a:lnTo>
                    <a:pt x="0" y="167"/>
                  </a:lnTo>
                  <a:lnTo>
                    <a:pt x="8370" y="5228"/>
                  </a:lnTo>
                  <a:cubicBezTo>
                    <a:pt x="8382" y="5132"/>
                    <a:pt x="8430" y="5061"/>
                    <a:pt x="8489" y="4989"/>
                  </a:cubicBezTo>
                  <a:lnTo>
                    <a:pt x="8466" y="4930"/>
                  </a:lnTo>
                  <a:lnTo>
                    <a:pt x="298"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2"/>
            <p:cNvSpPr/>
            <p:nvPr/>
          </p:nvSpPr>
          <p:spPr>
            <a:xfrm>
              <a:off x="5583725" y="3754175"/>
              <a:ext cx="111650" cy="70250"/>
            </a:xfrm>
            <a:custGeom>
              <a:avLst/>
              <a:gdLst/>
              <a:ahLst/>
              <a:cxnLst/>
              <a:rect l="l" t="t" r="r" b="b"/>
              <a:pathLst>
                <a:path w="4466" h="2810" extrusionOk="0">
                  <a:moveTo>
                    <a:pt x="72" y="0"/>
                  </a:moveTo>
                  <a:lnTo>
                    <a:pt x="0" y="298"/>
                  </a:lnTo>
                  <a:lnTo>
                    <a:pt x="4168" y="2810"/>
                  </a:lnTo>
                  <a:lnTo>
                    <a:pt x="4465" y="2643"/>
                  </a:lnTo>
                  <a:lnTo>
                    <a:pt x="72"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2"/>
            <p:cNvSpPr/>
            <p:nvPr/>
          </p:nvSpPr>
          <p:spPr>
            <a:xfrm>
              <a:off x="5498600" y="3705050"/>
              <a:ext cx="80375" cy="52400"/>
            </a:xfrm>
            <a:custGeom>
              <a:avLst/>
              <a:gdLst/>
              <a:ahLst/>
              <a:cxnLst/>
              <a:rect l="l" t="t" r="r" b="b"/>
              <a:pathLst>
                <a:path w="3215" h="2096" extrusionOk="0">
                  <a:moveTo>
                    <a:pt x="0" y="203"/>
                  </a:moveTo>
                  <a:cubicBezTo>
                    <a:pt x="18" y="212"/>
                    <a:pt x="44" y="228"/>
                    <a:pt x="65" y="235"/>
                  </a:cubicBezTo>
                  <a:lnTo>
                    <a:pt x="65" y="235"/>
                  </a:lnTo>
                  <a:lnTo>
                    <a:pt x="12" y="203"/>
                  </a:lnTo>
                  <a:close/>
                  <a:moveTo>
                    <a:pt x="238" y="0"/>
                  </a:moveTo>
                  <a:lnTo>
                    <a:pt x="238" y="84"/>
                  </a:lnTo>
                  <a:cubicBezTo>
                    <a:pt x="238" y="155"/>
                    <a:pt x="179" y="239"/>
                    <a:pt x="84" y="239"/>
                  </a:cubicBezTo>
                  <a:cubicBezTo>
                    <a:pt x="78" y="239"/>
                    <a:pt x="72" y="237"/>
                    <a:pt x="65" y="235"/>
                  </a:cubicBezTo>
                  <a:lnTo>
                    <a:pt x="65" y="235"/>
                  </a:lnTo>
                  <a:lnTo>
                    <a:pt x="3132" y="2096"/>
                  </a:lnTo>
                  <a:lnTo>
                    <a:pt x="3215" y="1798"/>
                  </a:lnTo>
                  <a:lnTo>
                    <a:pt x="500" y="155"/>
                  </a:lnTo>
                  <a:lnTo>
                    <a:pt x="238"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2"/>
            <p:cNvSpPr/>
            <p:nvPr/>
          </p:nvSpPr>
          <p:spPr>
            <a:xfrm>
              <a:off x="5497100" y="3708025"/>
              <a:ext cx="25" cy="25"/>
            </a:xfrm>
            <a:custGeom>
              <a:avLst/>
              <a:gdLst/>
              <a:ahLst/>
              <a:cxnLst/>
              <a:rect l="l" t="t" r="r" b="b"/>
              <a:pathLst>
                <a:path w="1" h="1" extrusionOk="0">
                  <a:moveTo>
                    <a:pt x="1" y="1"/>
                  </a:moveTo>
                  <a:lnTo>
                    <a:pt x="1" y="1"/>
                  </a:lnTo>
                  <a:lnTo>
                    <a:pt x="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2"/>
            <p:cNvSpPr/>
            <p:nvPr/>
          </p:nvSpPr>
          <p:spPr>
            <a:xfrm>
              <a:off x="5498600" y="3710100"/>
              <a:ext cx="25" cy="25"/>
            </a:xfrm>
            <a:custGeom>
              <a:avLst/>
              <a:gdLst/>
              <a:ahLst/>
              <a:cxnLst/>
              <a:rect l="l" t="t" r="r" b="b"/>
              <a:pathLst>
                <a:path w="1" h="1" extrusionOk="0">
                  <a:moveTo>
                    <a:pt x="0" y="1"/>
                  </a:moveTo>
                  <a:lnTo>
                    <a:pt x="0" y="1"/>
                  </a:lnTo>
                  <a:lnTo>
                    <a:pt x="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2"/>
            <p:cNvSpPr/>
            <p:nvPr/>
          </p:nvSpPr>
          <p:spPr>
            <a:xfrm>
              <a:off x="5497700" y="3708925"/>
              <a:ext cx="25" cy="25"/>
            </a:xfrm>
            <a:custGeom>
              <a:avLst/>
              <a:gdLst/>
              <a:ahLst/>
              <a:cxnLst/>
              <a:rect l="l" t="t" r="r" b="b"/>
              <a:pathLst>
                <a:path w="1" h="1" extrusionOk="0">
                  <a:moveTo>
                    <a:pt x="0" y="0"/>
                  </a:moveTo>
                  <a:lnTo>
                    <a:pt x="0" y="0"/>
                  </a:lnTo>
                  <a:lnTo>
                    <a:pt x="0" y="0"/>
                  </a:lnTo>
                  <a:lnTo>
                    <a:pt x="0"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2"/>
            <p:cNvSpPr/>
            <p:nvPr/>
          </p:nvSpPr>
          <p:spPr>
            <a:xfrm>
              <a:off x="4643125" y="3610700"/>
              <a:ext cx="30400" cy="48250"/>
            </a:xfrm>
            <a:custGeom>
              <a:avLst/>
              <a:gdLst/>
              <a:ahLst/>
              <a:cxnLst/>
              <a:rect l="l" t="t" r="r" b="b"/>
              <a:pathLst>
                <a:path w="1216" h="1930" extrusionOk="0">
                  <a:moveTo>
                    <a:pt x="1" y="0"/>
                  </a:moveTo>
                  <a:lnTo>
                    <a:pt x="953" y="1929"/>
                  </a:lnTo>
                  <a:lnTo>
                    <a:pt x="1215" y="1810"/>
                  </a:lnTo>
                  <a:lnTo>
                    <a:pt x="346"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2"/>
            <p:cNvSpPr/>
            <p:nvPr/>
          </p:nvSpPr>
          <p:spPr>
            <a:xfrm>
              <a:off x="4743450" y="3642850"/>
              <a:ext cx="94675" cy="72950"/>
            </a:xfrm>
            <a:custGeom>
              <a:avLst/>
              <a:gdLst/>
              <a:ahLst/>
              <a:cxnLst/>
              <a:rect l="l" t="t" r="r" b="b"/>
              <a:pathLst>
                <a:path w="3787" h="2918" extrusionOk="0">
                  <a:moveTo>
                    <a:pt x="179" y="0"/>
                  </a:moveTo>
                  <a:cubicBezTo>
                    <a:pt x="155" y="107"/>
                    <a:pt x="95" y="179"/>
                    <a:pt x="0" y="238"/>
                  </a:cubicBezTo>
                  <a:lnTo>
                    <a:pt x="3627" y="2879"/>
                  </a:lnTo>
                  <a:lnTo>
                    <a:pt x="3627" y="2879"/>
                  </a:lnTo>
                  <a:cubicBezTo>
                    <a:pt x="3622" y="2872"/>
                    <a:pt x="3620" y="2864"/>
                    <a:pt x="3620" y="2858"/>
                  </a:cubicBezTo>
                  <a:cubicBezTo>
                    <a:pt x="3596" y="2786"/>
                    <a:pt x="3631" y="2691"/>
                    <a:pt x="3715" y="2667"/>
                  </a:cubicBezTo>
                  <a:lnTo>
                    <a:pt x="3786" y="2631"/>
                  </a:lnTo>
                  <a:lnTo>
                    <a:pt x="179" y="0"/>
                  </a:lnTo>
                  <a:close/>
                  <a:moveTo>
                    <a:pt x="3627" y="2879"/>
                  </a:moveTo>
                  <a:lnTo>
                    <a:pt x="3627" y="2879"/>
                  </a:lnTo>
                  <a:cubicBezTo>
                    <a:pt x="3638" y="2898"/>
                    <a:pt x="3662" y="2917"/>
                    <a:pt x="3679" y="2917"/>
                  </a:cubicBezTo>
                  <a:lnTo>
                    <a:pt x="3627" y="2879"/>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2"/>
            <p:cNvSpPr/>
            <p:nvPr/>
          </p:nvSpPr>
          <p:spPr>
            <a:xfrm>
              <a:off x="4835125" y="3716075"/>
              <a:ext cx="600" cy="300"/>
            </a:xfrm>
            <a:custGeom>
              <a:avLst/>
              <a:gdLst/>
              <a:ahLst/>
              <a:cxnLst/>
              <a:rect l="l" t="t" r="r" b="b"/>
              <a:pathLst>
                <a:path w="24" h="12" extrusionOk="0">
                  <a:moveTo>
                    <a:pt x="0" y="0"/>
                  </a:moveTo>
                  <a:cubicBezTo>
                    <a:pt x="12" y="0"/>
                    <a:pt x="12" y="12"/>
                    <a:pt x="24" y="12"/>
                  </a:cubicBezTo>
                  <a:cubicBezTo>
                    <a:pt x="12" y="12"/>
                    <a:pt x="12" y="0"/>
                    <a:pt x="0"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2"/>
            <p:cNvSpPr/>
            <p:nvPr/>
          </p:nvSpPr>
          <p:spPr>
            <a:xfrm>
              <a:off x="4833325" y="3649975"/>
              <a:ext cx="176825" cy="67000"/>
            </a:xfrm>
            <a:custGeom>
              <a:avLst/>
              <a:gdLst/>
              <a:ahLst/>
              <a:cxnLst/>
              <a:rect l="l" t="t" r="r" b="b"/>
              <a:pathLst>
                <a:path w="7073" h="2680" extrusionOk="0">
                  <a:moveTo>
                    <a:pt x="7049" y="1"/>
                  </a:moveTo>
                  <a:lnTo>
                    <a:pt x="191" y="2358"/>
                  </a:lnTo>
                  <a:lnTo>
                    <a:pt x="120" y="2394"/>
                  </a:lnTo>
                  <a:cubicBezTo>
                    <a:pt x="36" y="2418"/>
                    <a:pt x="1" y="2501"/>
                    <a:pt x="25" y="2584"/>
                  </a:cubicBezTo>
                  <a:cubicBezTo>
                    <a:pt x="36" y="2620"/>
                    <a:pt x="60" y="2644"/>
                    <a:pt x="84" y="2656"/>
                  </a:cubicBezTo>
                  <a:cubicBezTo>
                    <a:pt x="96" y="2656"/>
                    <a:pt x="96" y="2680"/>
                    <a:pt x="120" y="2680"/>
                  </a:cubicBezTo>
                  <a:lnTo>
                    <a:pt x="215" y="2680"/>
                  </a:lnTo>
                  <a:lnTo>
                    <a:pt x="7073" y="310"/>
                  </a:lnTo>
                  <a:cubicBezTo>
                    <a:pt x="7025" y="239"/>
                    <a:pt x="7002" y="156"/>
                    <a:pt x="7025" y="72"/>
                  </a:cubicBezTo>
                  <a:cubicBezTo>
                    <a:pt x="7025" y="37"/>
                    <a:pt x="7037" y="25"/>
                    <a:pt x="7049"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2"/>
            <p:cNvSpPr/>
            <p:nvPr/>
          </p:nvSpPr>
          <p:spPr>
            <a:xfrm>
              <a:off x="4694925" y="3610700"/>
              <a:ext cx="34250" cy="24725"/>
            </a:xfrm>
            <a:custGeom>
              <a:avLst/>
              <a:gdLst/>
              <a:ahLst/>
              <a:cxnLst/>
              <a:rect l="l" t="t" r="r" b="b"/>
              <a:pathLst>
                <a:path w="1370" h="989" extrusionOk="0">
                  <a:moveTo>
                    <a:pt x="0" y="0"/>
                  </a:moveTo>
                  <a:lnTo>
                    <a:pt x="1119" y="988"/>
                  </a:lnTo>
                  <a:lnTo>
                    <a:pt x="1262" y="929"/>
                  </a:lnTo>
                  <a:cubicBezTo>
                    <a:pt x="1274" y="881"/>
                    <a:pt x="1322" y="834"/>
                    <a:pt x="1370" y="798"/>
                  </a:cubicBezTo>
                  <a:lnTo>
                    <a:pt x="44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2"/>
            <p:cNvSpPr/>
            <p:nvPr/>
          </p:nvSpPr>
          <p:spPr>
            <a:xfrm>
              <a:off x="4663675" y="3633900"/>
              <a:ext cx="62525" cy="32775"/>
            </a:xfrm>
            <a:custGeom>
              <a:avLst/>
              <a:gdLst/>
              <a:ahLst/>
              <a:cxnLst/>
              <a:rect l="l" t="t" r="r" b="b"/>
              <a:pathLst>
                <a:path w="2501" h="1311" extrusionOk="0">
                  <a:moveTo>
                    <a:pt x="2500" y="1"/>
                  </a:moveTo>
                  <a:lnTo>
                    <a:pt x="2358" y="60"/>
                  </a:lnTo>
                  <a:lnTo>
                    <a:pt x="381" y="894"/>
                  </a:lnTo>
                  <a:lnTo>
                    <a:pt x="119" y="1013"/>
                  </a:lnTo>
                  <a:lnTo>
                    <a:pt x="95" y="1025"/>
                  </a:lnTo>
                  <a:cubicBezTo>
                    <a:pt x="24" y="1061"/>
                    <a:pt x="0" y="1144"/>
                    <a:pt x="24" y="1215"/>
                  </a:cubicBezTo>
                  <a:cubicBezTo>
                    <a:pt x="36" y="1251"/>
                    <a:pt x="60" y="1263"/>
                    <a:pt x="72" y="1275"/>
                  </a:cubicBezTo>
                  <a:cubicBezTo>
                    <a:pt x="95" y="1299"/>
                    <a:pt x="119" y="1311"/>
                    <a:pt x="143" y="1311"/>
                  </a:cubicBezTo>
                  <a:cubicBezTo>
                    <a:pt x="131" y="1263"/>
                    <a:pt x="119" y="1215"/>
                    <a:pt x="131" y="1156"/>
                  </a:cubicBezTo>
                  <a:cubicBezTo>
                    <a:pt x="142" y="1040"/>
                    <a:pt x="245" y="961"/>
                    <a:pt x="352" y="961"/>
                  </a:cubicBezTo>
                  <a:cubicBezTo>
                    <a:pt x="366" y="961"/>
                    <a:pt x="379" y="963"/>
                    <a:pt x="393" y="965"/>
                  </a:cubicBezTo>
                  <a:cubicBezTo>
                    <a:pt x="488" y="977"/>
                    <a:pt x="560" y="1061"/>
                    <a:pt x="572" y="1132"/>
                  </a:cubicBezTo>
                  <a:lnTo>
                    <a:pt x="2453" y="346"/>
                  </a:lnTo>
                  <a:cubicBezTo>
                    <a:pt x="2453" y="287"/>
                    <a:pt x="2441" y="203"/>
                    <a:pt x="2453" y="132"/>
                  </a:cubicBezTo>
                  <a:cubicBezTo>
                    <a:pt x="2453" y="84"/>
                    <a:pt x="2477" y="49"/>
                    <a:pt x="2500"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2"/>
            <p:cNvSpPr/>
            <p:nvPr/>
          </p:nvSpPr>
          <p:spPr>
            <a:xfrm>
              <a:off x="4740175" y="3610700"/>
              <a:ext cx="60725" cy="22925"/>
            </a:xfrm>
            <a:custGeom>
              <a:avLst/>
              <a:gdLst/>
              <a:ahLst/>
              <a:cxnLst/>
              <a:rect l="l" t="t" r="r" b="b"/>
              <a:pathLst>
                <a:path w="2429" h="917" extrusionOk="0">
                  <a:moveTo>
                    <a:pt x="1667" y="0"/>
                  </a:moveTo>
                  <a:lnTo>
                    <a:pt x="0" y="703"/>
                  </a:lnTo>
                  <a:cubicBezTo>
                    <a:pt x="107" y="738"/>
                    <a:pt x="214" y="810"/>
                    <a:pt x="274" y="917"/>
                  </a:cubicBezTo>
                  <a:lnTo>
                    <a:pt x="2429"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2"/>
            <p:cNvSpPr/>
            <p:nvPr/>
          </p:nvSpPr>
          <p:spPr>
            <a:xfrm>
              <a:off x="4999125" y="3610700"/>
              <a:ext cx="19375" cy="36925"/>
            </a:xfrm>
            <a:custGeom>
              <a:avLst/>
              <a:gdLst/>
              <a:ahLst/>
              <a:cxnLst/>
              <a:rect l="l" t="t" r="r" b="b"/>
              <a:pathLst>
                <a:path w="775" h="1477" extrusionOk="0">
                  <a:moveTo>
                    <a:pt x="0" y="0"/>
                  </a:moveTo>
                  <a:lnTo>
                    <a:pt x="477" y="1477"/>
                  </a:lnTo>
                  <a:cubicBezTo>
                    <a:pt x="526" y="1437"/>
                    <a:pt x="584" y="1414"/>
                    <a:pt x="656" y="1414"/>
                  </a:cubicBezTo>
                  <a:cubicBezTo>
                    <a:pt x="671" y="1414"/>
                    <a:pt x="687" y="1415"/>
                    <a:pt x="703" y="1417"/>
                  </a:cubicBezTo>
                  <a:cubicBezTo>
                    <a:pt x="727" y="1417"/>
                    <a:pt x="762" y="1429"/>
                    <a:pt x="774" y="1453"/>
                  </a:cubicBezTo>
                  <a:lnTo>
                    <a:pt x="310"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2"/>
            <p:cNvSpPr/>
            <p:nvPr/>
          </p:nvSpPr>
          <p:spPr>
            <a:xfrm>
              <a:off x="5014900" y="3656825"/>
              <a:ext cx="92900" cy="270000"/>
            </a:xfrm>
            <a:custGeom>
              <a:avLst/>
              <a:gdLst/>
              <a:ahLst/>
              <a:cxnLst/>
              <a:rect l="l" t="t" r="r" b="b"/>
              <a:pathLst>
                <a:path w="3716" h="10800" extrusionOk="0">
                  <a:moveTo>
                    <a:pt x="239" y="1"/>
                  </a:moveTo>
                  <a:cubicBezTo>
                    <a:pt x="187" y="74"/>
                    <a:pt x="116" y="110"/>
                    <a:pt x="36" y="110"/>
                  </a:cubicBezTo>
                  <a:cubicBezTo>
                    <a:pt x="24" y="110"/>
                    <a:pt x="12" y="109"/>
                    <a:pt x="1" y="108"/>
                  </a:cubicBezTo>
                  <a:lnTo>
                    <a:pt x="1" y="108"/>
                  </a:lnTo>
                  <a:lnTo>
                    <a:pt x="3430" y="10800"/>
                  </a:lnTo>
                  <a:cubicBezTo>
                    <a:pt x="3513" y="10740"/>
                    <a:pt x="3608" y="10704"/>
                    <a:pt x="3715" y="10704"/>
                  </a:cubicBezTo>
                  <a:lnTo>
                    <a:pt x="274" y="24"/>
                  </a:lnTo>
                  <a:cubicBezTo>
                    <a:pt x="262" y="24"/>
                    <a:pt x="251" y="1"/>
                    <a:pt x="239"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2"/>
            <p:cNvSpPr/>
            <p:nvPr/>
          </p:nvSpPr>
          <p:spPr>
            <a:xfrm>
              <a:off x="5021150" y="3610400"/>
              <a:ext cx="159875" cy="46900"/>
            </a:xfrm>
            <a:custGeom>
              <a:avLst/>
              <a:gdLst/>
              <a:ahLst/>
              <a:cxnLst/>
              <a:rect l="l" t="t" r="r" b="b"/>
              <a:pathLst>
                <a:path w="6395" h="1876" extrusionOk="0">
                  <a:moveTo>
                    <a:pt x="5370" y="0"/>
                  </a:moveTo>
                  <a:lnTo>
                    <a:pt x="60" y="1584"/>
                  </a:lnTo>
                  <a:lnTo>
                    <a:pt x="36" y="1584"/>
                  </a:lnTo>
                  <a:lnTo>
                    <a:pt x="48" y="1739"/>
                  </a:lnTo>
                  <a:cubicBezTo>
                    <a:pt x="48" y="1786"/>
                    <a:pt x="12" y="1822"/>
                    <a:pt x="1" y="1846"/>
                  </a:cubicBezTo>
                  <a:cubicBezTo>
                    <a:pt x="12" y="1858"/>
                    <a:pt x="24" y="1858"/>
                    <a:pt x="48" y="1858"/>
                  </a:cubicBezTo>
                  <a:cubicBezTo>
                    <a:pt x="60" y="1870"/>
                    <a:pt x="75" y="1876"/>
                    <a:pt x="90" y="1876"/>
                  </a:cubicBezTo>
                  <a:cubicBezTo>
                    <a:pt x="105" y="1876"/>
                    <a:pt x="120" y="1870"/>
                    <a:pt x="132" y="1858"/>
                  </a:cubicBezTo>
                  <a:lnTo>
                    <a:pt x="6394"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2"/>
            <p:cNvSpPr/>
            <p:nvPr/>
          </p:nvSpPr>
          <p:spPr>
            <a:xfrm>
              <a:off x="5109250" y="3610700"/>
              <a:ext cx="133375" cy="317625"/>
            </a:xfrm>
            <a:custGeom>
              <a:avLst/>
              <a:gdLst/>
              <a:ahLst/>
              <a:cxnLst/>
              <a:rect l="l" t="t" r="r" b="b"/>
              <a:pathLst>
                <a:path w="5335" h="12705" extrusionOk="0">
                  <a:moveTo>
                    <a:pt x="5013" y="0"/>
                  </a:moveTo>
                  <a:lnTo>
                    <a:pt x="1" y="12561"/>
                  </a:lnTo>
                  <a:lnTo>
                    <a:pt x="13" y="12561"/>
                  </a:lnTo>
                  <a:cubicBezTo>
                    <a:pt x="120" y="12585"/>
                    <a:pt x="203" y="12621"/>
                    <a:pt x="275" y="12704"/>
                  </a:cubicBezTo>
                  <a:lnTo>
                    <a:pt x="5335"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2"/>
            <p:cNvSpPr/>
            <p:nvPr/>
          </p:nvSpPr>
          <p:spPr>
            <a:xfrm>
              <a:off x="5497100" y="3610700"/>
              <a:ext cx="7475" cy="100325"/>
            </a:xfrm>
            <a:custGeom>
              <a:avLst/>
              <a:gdLst/>
              <a:ahLst/>
              <a:cxnLst/>
              <a:rect l="l" t="t" r="r" b="b"/>
              <a:pathLst>
                <a:path w="299" h="4013" extrusionOk="0">
                  <a:moveTo>
                    <a:pt x="1" y="0"/>
                  </a:moveTo>
                  <a:lnTo>
                    <a:pt x="1" y="3858"/>
                  </a:lnTo>
                  <a:lnTo>
                    <a:pt x="1" y="3870"/>
                  </a:lnTo>
                  <a:lnTo>
                    <a:pt x="1" y="3882"/>
                  </a:lnTo>
                  <a:lnTo>
                    <a:pt x="1" y="3905"/>
                  </a:lnTo>
                  <a:lnTo>
                    <a:pt x="1" y="3917"/>
                  </a:lnTo>
                  <a:lnTo>
                    <a:pt x="1" y="3929"/>
                  </a:lnTo>
                  <a:lnTo>
                    <a:pt x="1" y="3953"/>
                  </a:lnTo>
                  <a:lnTo>
                    <a:pt x="1" y="3965"/>
                  </a:lnTo>
                  <a:cubicBezTo>
                    <a:pt x="1" y="3977"/>
                    <a:pt x="13" y="3977"/>
                    <a:pt x="24" y="3977"/>
                  </a:cubicBezTo>
                  <a:cubicBezTo>
                    <a:pt x="60" y="3989"/>
                    <a:pt x="84" y="4013"/>
                    <a:pt x="120" y="4013"/>
                  </a:cubicBezTo>
                  <a:cubicBezTo>
                    <a:pt x="239" y="4013"/>
                    <a:pt x="298" y="3929"/>
                    <a:pt x="298" y="3858"/>
                  </a:cubicBezTo>
                  <a:lnTo>
                    <a:pt x="298" y="3774"/>
                  </a:lnTo>
                  <a:lnTo>
                    <a:pt x="298" y="3679"/>
                  </a:lnTo>
                  <a:lnTo>
                    <a:pt x="298"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2"/>
            <p:cNvSpPr/>
            <p:nvPr/>
          </p:nvSpPr>
          <p:spPr>
            <a:xfrm>
              <a:off x="5539175" y="3610700"/>
              <a:ext cx="82375" cy="297075"/>
            </a:xfrm>
            <a:custGeom>
              <a:avLst/>
              <a:gdLst/>
              <a:ahLst/>
              <a:cxnLst/>
              <a:rect l="l" t="t" r="r" b="b"/>
              <a:pathLst>
                <a:path w="3295" h="11883" extrusionOk="0">
                  <a:moveTo>
                    <a:pt x="2997" y="0"/>
                  </a:moveTo>
                  <a:lnTo>
                    <a:pt x="2211" y="3120"/>
                  </a:lnTo>
                  <a:lnTo>
                    <a:pt x="2140" y="3429"/>
                  </a:lnTo>
                  <a:lnTo>
                    <a:pt x="1604" y="5572"/>
                  </a:lnTo>
                  <a:lnTo>
                    <a:pt x="1532" y="5870"/>
                  </a:lnTo>
                  <a:lnTo>
                    <a:pt x="30" y="11797"/>
                  </a:lnTo>
                  <a:lnTo>
                    <a:pt x="30" y="11797"/>
                  </a:lnTo>
                  <a:cubicBezTo>
                    <a:pt x="42" y="11783"/>
                    <a:pt x="59" y="11772"/>
                    <a:pt x="80" y="11764"/>
                  </a:cubicBezTo>
                  <a:lnTo>
                    <a:pt x="377" y="11597"/>
                  </a:lnTo>
                  <a:lnTo>
                    <a:pt x="1782" y="6037"/>
                  </a:lnTo>
                  <a:lnTo>
                    <a:pt x="1854" y="5739"/>
                  </a:lnTo>
                  <a:lnTo>
                    <a:pt x="2449" y="3382"/>
                  </a:lnTo>
                  <a:lnTo>
                    <a:pt x="2521" y="3072"/>
                  </a:lnTo>
                  <a:lnTo>
                    <a:pt x="3294" y="0"/>
                  </a:lnTo>
                  <a:close/>
                  <a:moveTo>
                    <a:pt x="30" y="11797"/>
                  </a:moveTo>
                  <a:cubicBezTo>
                    <a:pt x="8" y="11821"/>
                    <a:pt x="1" y="11852"/>
                    <a:pt x="8" y="11883"/>
                  </a:cubicBezTo>
                  <a:lnTo>
                    <a:pt x="30" y="11797"/>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2"/>
            <p:cNvSpPr/>
            <p:nvPr/>
          </p:nvSpPr>
          <p:spPr>
            <a:xfrm>
              <a:off x="5722725" y="3610700"/>
              <a:ext cx="32775" cy="47350"/>
            </a:xfrm>
            <a:custGeom>
              <a:avLst/>
              <a:gdLst/>
              <a:ahLst/>
              <a:cxnLst/>
              <a:rect l="l" t="t" r="r" b="b"/>
              <a:pathLst>
                <a:path w="1311" h="1894" extrusionOk="0">
                  <a:moveTo>
                    <a:pt x="1" y="0"/>
                  </a:moveTo>
                  <a:lnTo>
                    <a:pt x="1048" y="1893"/>
                  </a:lnTo>
                  <a:cubicBezTo>
                    <a:pt x="1120" y="1822"/>
                    <a:pt x="1215" y="1774"/>
                    <a:pt x="1310" y="1762"/>
                  </a:cubicBezTo>
                  <a:lnTo>
                    <a:pt x="346"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2"/>
            <p:cNvSpPr/>
            <p:nvPr/>
          </p:nvSpPr>
          <p:spPr>
            <a:xfrm>
              <a:off x="5759625" y="3674100"/>
              <a:ext cx="51525" cy="86350"/>
            </a:xfrm>
            <a:custGeom>
              <a:avLst/>
              <a:gdLst/>
              <a:ahLst/>
              <a:cxnLst/>
              <a:rect l="l" t="t" r="r" b="b"/>
              <a:pathLst>
                <a:path w="2061" h="3454" extrusionOk="0">
                  <a:moveTo>
                    <a:pt x="251" y="0"/>
                  </a:moveTo>
                  <a:cubicBezTo>
                    <a:pt x="191" y="72"/>
                    <a:pt x="108" y="131"/>
                    <a:pt x="1" y="143"/>
                  </a:cubicBezTo>
                  <a:lnTo>
                    <a:pt x="1799" y="3453"/>
                  </a:lnTo>
                  <a:lnTo>
                    <a:pt x="2061" y="3298"/>
                  </a:lnTo>
                  <a:lnTo>
                    <a:pt x="25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2"/>
            <p:cNvSpPr/>
            <p:nvPr/>
          </p:nvSpPr>
          <p:spPr>
            <a:xfrm>
              <a:off x="5811425" y="3763100"/>
              <a:ext cx="102425" cy="186350"/>
            </a:xfrm>
            <a:custGeom>
              <a:avLst/>
              <a:gdLst/>
              <a:ahLst/>
              <a:cxnLst/>
              <a:rect l="l" t="t" r="r" b="b"/>
              <a:pathLst>
                <a:path w="4097" h="7454" extrusionOk="0">
                  <a:moveTo>
                    <a:pt x="120" y="0"/>
                  </a:moveTo>
                  <a:lnTo>
                    <a:pt x="1" y="84"/>
                  </a:lnTo>
                  <a:cubicBezTo>
                    <a:pt x="132" y="119"/>
                    <a:pt x="227" y="250"/>
                    <a:pt x="203" y="393"/>
                  </a:cubicBezTo>
                  <a:cubicBezTo>
                    <a:pt x="191" y="476"/>
                    <a:pt x="167" y="536"/>
                    <a:pt x="108" y="560"/>
                  </a:cubicBezTo>
                  <a:lnTo>
                    <a:pt x="3811" y="7394"/>
                  </a:lnTo>
                  <a:lnTo>
                    <a:pt x="3834" y="7453"/>
                  </a:lnTo>
                  <a:cubicBezTo>
                    <a:pt x="3894" y="7382"/>
                    <a:pt x="4001" y="7334"/>
                    <a:pt x="4096" y="7299"/>
                  </a:cubicBezTo>
                  <a:lnTo>
                    <a:pt x="120"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2"/>
            <p:cNvSpPr/>
            <p:nvPr/>
          </p:nvSpPr>
          <p:spPr>
            <a:xfrm>
              <a:off x="5767375" y="3647600"/>
              <a:ext cx="243200" cy="24725"/>
            </a:xfrm>
            <a:custGeom>
              <a:avLst/>
              <a:gdLst/>
              <a:ahLst/>
              <a:cxnLst/>
              <a:rect l="l" t="t" r="r" b="b"/>
              <a:pathLst>
                <a:path w="9728" h="989" extrusionOk="0">
                  <a:moveTo>
                    <a:pt x="9728" y="1"/>
                  </a:moveTo>
                  <a:lnTo>
                    <a:pt x="60" y="691"/>
                  </a:lnTo>
                  <a:cubicBezTo>
                    <a:pt x="84" y="727"/>
                    <a:pt x="84" y="774"/>
                    <a:pt x="60" y="822"/>
                  </a:cubicBezTo>
                  <a:cubicBezTo>
                    <a:pt x="48" y="882"/>
                    <a:pt x="36" y="929"/>
                    <a:pt x="1" y="965"/>
                  </a:cubicBezTo>
                  <a:cubicBezTo>
                    <a:pt x="12" y="965"/>
                    <a:pt x="36" y="989"/>
                    <a:pt x="60" y="989"/>
                  </a:cubicBezTo>
                  <a:lnTo>
                    <a:pt x="9097" y="346"/>
                  </a:lnTo>
                  <a:lnTo>
                    <a:pt x="9728"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2"/>
            <p:cNvSpPr/>
            <p:nvPr/>
          </p:nvSpPr>
          <p:spPr>
            <a:xfrm>
              <a:off x="6011150" y="3652075"/>
              <a:ext cx="80100" cy="97650"/>
            </a:xfrm>
            <a:custGeom>
              <a:avLst/>
              <a:gdLst/>
              <a:ahLst/>
              <a:cxnLst/>
              <a:rect l="l" t="t" r="r" b="b"/>
              <a:pathLst>
                <a:path w="3204" h="3906" extrusionOk="0">
                  <a:moveTo>
                    <a:pt x="251" y="0"/>
                  </a:moveTo>
                  <a:lnTo>
                    <a:pt x="1" y="155"/>
                  </a:lnTo>
                  <a:lnTo>
                    <a:pt x="3013" y="3905"/>
                  </a:lnTo>
                  <a:lnTo>
                    <a:pt x="3204" y="3667"/>
                  </a:lnTo>
                  <a:lnTo>
                    <a:pt x="25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2"/>
            <p:cNvSpPr/>
            <p:nvPr/>
          </p:nvSpPr>
          <p:spPr>
            <a:xfrm>
              <a:off x="6091225" y="3749700"/>
              <a:ext cx="73550" cy="93200"/>
            </a:xfrm>
            <a:custGeom>
              <a:avLst/>
              <a:gdLst/>
              <a:ahLst/>
              <a:cxnLst/>
              <a:rect l="l" t="t" r="r" b="b"/>
              <a:pathLst>
                <a:path w="2942" h="3728" extrusionOk="0">
                  <a:moveTo>
                    <a:pt x="191" y="0"/>
                  </a:moveTo>
                  <a:lnTo>
                    <a:pt x="1" y="239"/>
                  </a:lnTo>
                  <a:lnTo>
                    <a:pt x="2810" y="3727"/>
                  </a:lnTo>
                  <a:cubicBezTo>
                    <a:pt x="2798" y="3691"/>
                    <a:pt x="2798" y="3656"/>
                    <a:pt x="2810" y="3608"/>
                  </a:cubicBezTo>
                  <a:cubicBezTo>
                    <a:pt x="2822" y="3525"/>
                    <a:pt x="2870" y="3465"/>
                    <a:pt x="2941" y="3418"/>
                  </a:cubicBezTo>
                  <a:lnTo>
                    <a:pt x="19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2"/>
            <p:cNvSpPr/>
            <p:nvPr/>
          </p:nvSpPr>
          <p:spPr>
            <a:xfrm>
              <a:off x="6167125" y="3845850"/>
              <a:ext cx="108675" cy="131575"/>
            </a:xfrm>
            <a:custGeom>
              <a:avLst/>
              <a:gdLst/>
              <a:ahLst/>
              <a:cxnLst/>
              <a:rect l="l" t="t" r="r" b="b"/>
              <a:pathLst>
                <a:path w="4347" h="5263" extrusionOk="0">
                  <a:moveTo>
                    <a:pt x="263" y="0"/>
                  </a:moveTo>
                  <a:lnTo>
                    <a:pt x="215" y="36"/>
                  </a:lnTo>
                  <a:cubicBezTo>
                    <a:pt x="191" y="48"/>
                    <a:pt x="155" y="60"/>
                    <a:pt x="120" y="72"/>
                  </a:cubicBezTo>
                  <a:lnTo>
                    <a:pt x="1" y="131"/>
                  </a:lnTo>
                  <a:lnTo>
                    <a:pt x="4108" y="5263"/>
                  </a:lnTo>
                  <a:cubicBezTo>
                    <a:pt x="4168" y="5179"/>
                    <a:pt x="4251" y="5120"/>
                    <a:pt x="4346" y="5084"/>
                  </a:cubicBezTo>
                  <a:lnTo>
                    <a:pt x="26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2"/>
            <p:cNvSpPr/>
            <p:nvPr/>
          </p:nvSpPr>
          <p:spPr>
            <a:xfrm>
              <a:off x="5539375" y="3610700"/>
              <a:ext cx="553650" cy="299750"/>
            </a:xfrm>
            <a:custGeom>
              <a:avLst/>
              <a:gdLst/>
              <a:ahLst/>
              <a:cxnLst/>
              <a:rect l="l" t="t" r="r" b="b"/>
              <a:pathLst>
                <a:path w="22146" h="11990" extrusionOk="0">
                  <a:moveTo>
                    <a:pt x="21539" y="0"/>
                  </a:moveTo>
                  <a:lnTo>
                    <a:pt x="18848" y="1477"/>
                  </a:lnTo>
                  <a:lnTo>
                    <a:pt x="18217" y="1822"/>
                  </a:lnTo>
                  <a:lnTo>
                    <a:pt x="10859" y="5834"/>
                  </a:lnTo>
                  <a:lnTo>
                    <a:pt x="10609" y="5989"/>
                  </a:lnTo>
                  <a:lnTo>
                    <a:pt x="6239" y="8382"/>
                  </a:lnTo>
                  <a:lnTo>
                    <a:pt x="5942" y="8549"/>
                  </a:lnTo>
                  <a:lnTo>
                    <a:pt x="369" y="11597"/>
                  </a:lnTo>
                  <a:lnTo>
                    <a:pt x="72" y="11764"/>
                  </a:lnTo>
                  <a:cubicBezTo>
                    <a:pt x="24" y="11787"/>
                    <a:pt x="0" y="11835"/>
                    <a:pt x="0" y="11895"/>
                  </a:cubicBezTo>
                  <a:lnTo>
                    <a:pt x="84" y="11895"/>
                  </a:lnTo>
                  <a:cubicBezTo>
                    <a:pt x="167" y="11906"/>
                    <a:pt x="238" y="11942"/>
                    <a:pt x="298" y="11990"/>
                  </a:cubicBezTo>
                  <a:lnTo>
                    <a:pt x="6251" y="8727"/>
                  </a:lnTo>
                  <a:lnTo>
                    <a:pt x="6549" y="8561"/>
                  </a:lnTo>
                  <a:lnTo>
                    <a:pt x="7073" y="8263"/>
                  </a:lnTo>
                  <a:lnTo>
                    <a:pt x="7073" y="8239"/>
                  </a:lnTo>
                  <a:cubicBezTo>
                    <a:pt x="7093" y="8105"/>
                    <a:pt x="7213" y="8006"/>
                    <a:pt x="7330" y="8006"/>
                  </a:cubicBezTo>
                  <a:cubicBezTo>
                    <a:pt x="7348" y="8006"/>
                    <a:pt x="7365" y="8008"/>
                    <a:pt x="7382" y="8013"/>
                  </a:cubicBezTo>
                  <a:cubicBezTo>
                    <a:pt x="7418" y="8013"/>
                    <a:pt x="7442" y="8025"/>
                    <a:pt x="7454" y="8037"/>
                  </a:cubicBezTo>
                  <a:lnTo>
                    <a:pt x="10537" y="6358"/>
                  </a:lnTo>
                  <a:cubicBezTo>
                    <a:pt x="10579" y="6244"/>
                    <a:pt x="10684" y="6175"/>
                    <a:pt x="10797" y="6175"/>
                  </a:cubicBezTo>
                  <a:cubicBezTo>
                    <a:pt x="10813" y="6175"/>
                    <a:pt x="10830" y="6176"/>
                    <a:pt x="10847" y="6180"/>
                  </a:cubicBezTo>
                  <a:lnTo>
                    <a:pt x="10859" y="6180"/>
                  </a:lnTo>
                  <a:lnTo>
                    <a:pt x="11002" y="6108"/>
                  </a:lnTo>
                  <a:lnTo>
                    <a:pt x="18860" y="1810"/>
                  </a:lnTo>
                  <a:lnTo>
                    <a:pt x="19122" y="1655"/>
                  </a:lnTo>
                  <a:lnTo>
                    <a:pt x="22146"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2"/>
            <p:cNvSpPr/>
            <p:nvPr/>
          </p:nvSpPr>
          <p:spPr>
            <a:xfrm>
              <a:off x="5910250" y="3967875"/>
              <a:ext cx="8650" cy="4525"/>
            </a:xfrm>
            <a:custGeom>
              <a:avLst/>
              <a:gdLst/>
              <a:ahLst/>
              <a:cxnLst/>
              <a:rect l="l" t="t" r="r" b="b"/>
              <a:pathLst>
                <a:path w="346" h="181" extrusionOk="0">
                  <a:moveTo>
                    <a:pt x="24" y="1"/>
                  </a:moveTo>
                  <a:lnTo>
                    <a:pt x="24" y="1"/>
                  </a:lnTo>
                  <a:cubicBezTo>
                    <a:pt x="1" y="60"/>
                    <a:pt x="24" y="120"/>
                    <a:pt x="60" y="155"/>
                  </a:cubicBezTo>
                  <a:cubicBezTo>
                    <a:pt x="82" y="173"/>
                    <a:pt x="109" y="181"/>
                    <a:pt x="136" y="181"/>
                  </a:cubicBezTo>
                  <a:cubicBezTo>
                    <a:pt x="185" y="181"/>
                    <a:pt x="237" y="157"/>
                    <a:pt x="274" y="120"/>
                  </a:cubicBezTo>
                  <a:lnTo>
                    <a:pt x="346" y="24"/>
                  </a:lnTo>
                  <a:lnTo>
                    <a:pt x="346" y="24"/>
                  </a:lnTo>
                  <a:cubicBezTo>
                    <a:pt x="311" y="42"/>
                    <a:pt x="263" y="53"/>
                    <a:pt x="212" y="53"/>
                  </a:cubicBezTo>
                  <a:cubicBezTo>
                    <a:pt x="194" y="53"/>
                    <a:pt x="174" y="51"/>
                    <a:pt x="155" y="48"/>
                  </a:cubicBezTo>
                  <a:lnTo>
                    <a:pt x="24"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2"/>
            <p:cNvSpPr/>
            <p:nvPr/>
          </p:nvSpPr>
          <p:spPr>
            <a:xfrm>
              <a:off x="5925125" y="3610700"/>
              <a:ext cx="282500" cy="339050"/>
            </a:xfrm>
            <a:custGeom>
              <a:avLst/>
              <a:gdLst/>
              <a:ahLst/>
              <a:cxnLst/>
              <a:rect l="l" t="t" r="r" b="b"/>
              <a:pathLst>
                <a:path w="11300" h="13562" extrusionOk="0">
                  <a:moveTo>
                    <a:pt x="10931" y="0"/>
                  </a:moveTo>
                  <a:lnTo>
                    <a:pt x="6645" y="5322"/>
                  </a:lnTo>
                  <a:lnTo>
                    <a:pt x="6454" y="5560"/>
                  </a:lnTo>
                  <a:lnTo>
                    <a:pt x="1" y="13561"/>
                  </a:lnTo>
                  <a:lnTo>
                    <a:pt x="584" y="13311"/>
                  </a:lnTo>
                  <a:lnTo>
                    <a:pt x="6645" y="5799"/>
                  </a:lnTo>
                  <a:lnTo>
                    <a:pt x="6835" y="5560"/>
                  </a:lnTo>
                  <a:lnTo>
                    <a:pt x="11300"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2"/>
            <p:cNvSpPr/>
            <p:nvPr/>
          </p:nvSpPr>
          <p:spPr>
            <a:xfrm>
              <a:off x="6413300" y="3610700"/>
              <a:ext cx="111625" cy="99125"/>
            </a:xfrm>
            <a:custGeom>
              <a:avLst/>
              <a:gdLst/>
              <a:ahLst/>
              <a:cxnLst/>
              <a:rect l="l" t="t" r="r" b="b"/>
              <a:pathLst>
                <a:path w="4465" h="3965" extrusionOk="0">
                  <a:moveTo>
                    <a:pt x="0" y="0"/>
                  </a:moveTo>
                  <a:lnTo>
                    <a:pt x="4263" y="3965"/>
                  </a:lnTo>
                  <a:cubicBezTo>
                    <a:pt x="4310" y="3894"/>
                    <a:pt x="4382" y="3810"/>
                    <a:pt x="4465" y="3774"/>
                  </a:cubicBezTo>
                  <a:lnTo>
                    <a:pt x="44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2"/>
            <p:cNvSpPr/>
            <p:nvPr/>
          </p:nvSpPr>
          <p:spPr>
            <a:xfrm>
              <a:off x="6404950" y="3728850"/>
              <a:ext cx="119975" cy="132500"/>
            </a:xfrm>
            <a:custGeom>
              <a:avLst/>
              <a:gdLst/>
              <a:ahLst/>
              <a:cxnLst/>
              <a:rect l="l" t="t" r="r" b="b"/>
              <a:pathLst>
                <a:path w="4799" h="5300" extrusionOk="0">
                  <a:moveTo>
                    <a:pt x="4585" y="1"/>
                  </a:moveTo>
                  <a:lnTo>
                    <a:pt x="1" y="4918"/>
                  </a:lnTo>
                  <a:lnTo>
                    <a:pt x="36" y="5299"/>
                  </a:lnTo>
                  <a:lnTo>
                    <a:pt x="4799" y="191"/>
                  </a:lnTo>
                  <a:cubicBezTo>
                    <a:pt x="4716" y="144"/>
                    <a:pt x="4644" y="72"/>
                    <a:pt x="4585"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2"/>
            <p:cNvSpPr/>
            <p:nvPr/>
          </p:nvSpPr>
          <p:spPr>
            <a:xfrm>
              <a:off x="6291250" y="3858950"/>
              <a:ext cx="108375" cy="119975"/>
            </a:xfrm>
            <a:custGeom>
              <a:avLst/>
              <a:gdLst/>
              <a:ahLst/>
              <a:cxnLst/>
              <a:rect l="l" t="t" r="r" b="b"/>
              <a:pathLst>
                <a:path w="4335" h="4799" extrusionOk="0">
                  <a:moveTo>
                    <a:pt x="4287" y="0"/>
                  </a:moveTo>
                  <a:lnTo>
                    <a:pt x="1" y="4596"/>
                  </a:lnTo>
                  <a:cubicBezTo>
                    <a:pt x="84" y="4643"/>
                    <a:pt x="155" y="4715"/>
                    <a:pt x="203" y="4798"/>
                  </a:cubicBezTo>
                  <a:lnTo>
                    <a:pt x="262" y="4762"/>
                  </a:lnTo>
                  <a:lnTo>
                    <a:pt x="4334" y="369"/>
                  </a:lnTo>
                  <a:lnTo>
                    <a:pt x="4287"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2"/>
            <p:cNvSpPr/>
            <p:nvPr/>
          </p:nvSpPr>
          <p:spPr>
            <a:xfrm>
              <a:off x="6172200" y="3745825"/>
              <a:ext cx="206875" cy="100625"/>
            </a:xfrm>
            <a:custGeom>
              <a:avLst/>
              <a:gdLst/>
              <a:ahLst/>
              <a:cxnLst/>
              <a:rect l="l" t="t" r="r" b="b"/>
              <a:pathLst>
                <a:path w="8275" h="4025" extrusionOk="0">
                  <a:moveTo>
                    <a:pt x="8168" y="1"/>
                  </a:moveTo>
                  <a:lnTo>
                    <a:pt x="4893" y="1477"/>
                  </a:lnTo>
                  <a:cubicBezTo>
                    <a:pt x="4917" y="1525"/>
                    <a:pt x="4917" y="1548"/>
                    <a:pt x="4893" y="1596"/>
                  </a:cubicBezTo>
                  <a:cubicBezTo>
                    <a:pt x="4871" y="1731"/>
                    <a:pt x="4753" y="1823"/>
                    <a:pt x="4610" y="1823"/>
                  </a:cubicBezTo>
                  <a:cubicBezTo>
                    <a:pt x="4601" y="1823"/>
                    <a:pt x="4593" y="1823"/>
                    <a:pt x="4584" y="1822"/>
                  </a:cubicBezTo>
                  <a:cubicBezTo>
                    <a:pt x="4512" y="1798"/>
                    <a:pt x="4441" y="1763"/>
                    <a:pt x="4405" y="1703"/>
                  </a:cubicBezTo>
                  <a:lnTo>
                    <a:pt x="60" y="3668"/>
                  </a:lnTo>
                  <a:cubicBezTo>
                    <a:pt x="95" y="3727"/>
                    <a:pt x="107" y="3787"/>
                    <a:pt x="107" y="3858"/>
                  </a:cubicBezTo>
                  <a:cubicBezTo>
                    <a:pt x="98" y="3914"/>
                    <a:pt x="74" y="3963"/>
                    <a:pt x="36" y="3998"/>
                  </a:cubicBezTo>
                  <a:lnTo>
                    <a:pt x="36" y="3998"/>
                  </a:lnTo>
                  <a:lnTo>
                    <a:pt x="48" y="3989"/>
                  </a:lnTo>
                  <a:lnTo>
                    <a:pt x="8275" y="274"/>
                  </a:lnTo>
                  <a:cubicBezTo>
                    <a:pt x="8215" y="191"/>
                    <a:pt x="8168" y="96"/>
                    <a:pt x="8168" y="1"/>
                  </a:cubicBezTo>
                  <a:close/>
                  <a:moveTo>
                    <a:pt x="36" y="3998"/>
                  </a:moveTo>
                  <a:lnTo>
                    <a:pt x="0" y="4025"/>
                  </a:lnTo>
                  <a:cubicBezTo>
                    <a:pt x="13" y="4017"/>
                    <a:pt x="25" y="4008"/>
                    <a:pt x="36" y="3998"/>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2"/>
            <p:cNvSpPr/>
            <p:nvPr/>
          </p:nvSpPr>
          <p:spPr>
            <a:xfrm>
              <a:off x="5924825" y="3842875"/>
              <a:ext cx="244400" cy="112525"/>
            </a:xfrm>
            <a:custGeom>
              <a:avLst/>
              <a:gdLst/>
              <a:ahLst/>
              <a:cxnLst/>
              <a:rect l="l" t="t" r="r" b="b"/>
              <a:pathLst>
                <a:path w="9776" h="4501" extrusionOk="0">
                  <a:moveTo>
                    <a:pt x="9776" y="179"/>
                  </a:moveTo>
                  <a:lnTo>
                    <a:pt x="9744" y="195"/>
                  </a:lnTo>
                  <a:lnTo>
                    <a:pt x="9744" y="195"/>
                  </a:lnTo>
                  <a:cubicBezTo>
                    <a:pt x="9757" y="192"/>
                    <a:pt x="9768" y="187"/>
                    <a:pt x="9776" y="179"/>
                  </a:cubicBezTo>
                  <a:close/>
                  <a:moveTo>
                    <a:pt x="9454" y="0"/>
                  </a:moveTo>
                  <a:lnTo>
                    <a:pt x="584" y="4024"/>
                  </a:lnTo>
                  <a:lnTo>
                    <a:pt x="1" y="4274"/>
                  </a:lnTo>
                  <a:cubicBezTo>
                    <a:pt x="49" y="4334"/>
                    <a:pt x="84" y="4405"/>
                    <a:pt x="108" y="4489"/>
                  </a:cubicBezTo>
                  <a:lnTo>
                    <a:pt x="227" y="4501"/>
                  </a:lnTo>
                  <a:lnTo>
                    <a:pt x="9657" y="238"/>
                  </a:lnTo>
                  <a:lnTo>
                    <a:pt x="9744" y="195"/>
                  </a:lnTo>
                  <a:lnTo>
                    <a:pt x="9744" y="195"/>
                  </a:lnTo>
                  <a:cubicBezTo>
                    <a:pt x="9738" y="196"/>
                    <a:pt x="9732" y="197"/>
                    <a:pt x="9725" y="197"/>
                  </a:cubicBezTo>
                  <a:cubicBezTo>
                    <a:pt x="9705" y="197"/>
                    <a:pt x="9681" y="191"/>
                    <a:pt x="9657" y="179"/>
                  </a:cubicBezTo>
                  <a:cubicBezTo>
                    <a:pt x="9562" y="167"/>
                    <a:pt x="9478" y="95"/>
                    <a:pt x="9454"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2"/>
            <p:cNvSpPr/>
            <p:nvPr/>
          </p:nvSpPr>
          <p:spPr>
            <a:xfrm>
              <a:off x="5926625" y="3955375"/>
              <a:ext cx="339650" cy="35450"/>
            </a:xfrm>
            <a:custGeom>
              <a:avLst/>
              <a:gdLst/>
              <a:ahLst/>
              <a:cxnLst/>
              <a:rect l="l" t="t" r="r" b="b"/>
              <a:pathLst>
                <a:path w="13586" h="1418" extrusionOk="0">
                  <a:moveTo>
                    <a:pt x="48" y="1"/>
                  </a:moveTo>
                  <a:lnTo>
                    <a:pt x="48" y="1"/>
                  </a:lnTo>
                  <a:cubicBezTo>
                    <a:pt x="60" y="60"/>
                    <a:pt x="60" y="108"/>
                    <a:pt x="48" y="167"/>
                  </a:cubicBezTo>
                  <a:lnTo>
                    <a:pt x="0" y="298"/>
                  </a:lnTo>
                  <a:lnTo>
                    <a:pt x="13573" y="1417"/>
                  </a:lnTo>
                  <a:cubicBezTo>
                    <a:pt x="13562" y="1334"/>
                    <a:pt x="13562" y="1263"/>
                    <a:pt x="13573" y="1191"/>
                  </a:cubicBezTo>
                  <a:cubicBezTo>
                    <a:pt x="13573" y="1156"/>
                    <a:pt x="13585" y="1144"/>
                    <a:pt x="13585" y="1120"/>
                  </a:cubicBezTo>
                  <a:lnTo>
                    <a:pt x="167" y="13"/>
                  </a:lnTo>
                  <a:lnTo>
                    <a:pt x="48"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2"/>
            <p:cNvSpPr/>
            <p:nvPr/>
          </p:nvSpPr>
          <p:spPr>
            <a:xfrm>
              <a:off x="5920375" y="3963425"/>
              <a:ext cx="554850" cy="615875"/>
            </a:xfrm>
            <a:custGeom>
              <a:avLst/>
              <a:gdLst/>
              <a:ahLst/>
              <a:cxnLst/>
              <a:rect l="l" t="t" r="r" b="b"/>
              <a:pathLst>
                <a:path w="22194" h="24635" extrusionOk="0">
                  <a:moveTo>
                    <a:pt x="227" y="0"/>
                  </a:moveTo>
                  <a:cubicBezTo>
                    <a:pt x="167" y="95"/>
                    <a:pt x="96" y="155"/>
                    <a:pt x="0" y="202"/>
                  </a:cubicBezTo>
                  <a:lnTo>
                    <a:pt x="21967" y="24634"/>
                  </a:lnTo>
                  <a:cubicBezTo>
                    <a:pt x="22027" y="24563"/>
                    <a:pt x="22098" y="24491"/>
                    <a:pt x="22194" y="24444"/>
                  </a:cubicBezTo>
                  <a:lnTo>
                    <a:pt x="227"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2"/>
            <p:cNvSpPr/>
            <p:nvPr/>
          </p:nvSpPr>
          <p:spPr>
            <a:xfrm>
              <a:off x="6287975" y="3999125"/>
              <a:ext cx="141700" cy="223275"/>
            </a:xfrm>
            <a:custGeom>
              <a:avLst/>
              <a:gdLst/>
              <a:ahLst/>
              <a:cxnLst/>
              <a:rect l="l" t="t" r="r" b="b"/>
              <a:pathLst>
                <a:path w="5668" h="8931" extrusionOk="0">
                  <a:moveTo>
                    <a:pt x="251" y="1"/>
                  </a:moveTo>
                  <a:cubicBezTo>
                    <a:pt x="179" y="84"/>
                    <a:pt x="108" y="120"/>
                    <a:pt x="1" y="168"/>
                  </a:cubicBezTo>
                  <a:lnTo>
                    <a:pt x="5418" y="8931"/>
                  </a:lnTo>
                  <a:cubicBezTo>
                    <a:pt x="5489" y="8871"/>
                    <a:pt x="5585" y="8811"/>
                    <a:pt x="5668" y="8788"/>
                  </a:cubicBezTo>
                  <a:lnTo>
                    <a:pt x="25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2"/>
            <p:cNvSpPr/>
            <p:nvPr/>
          </p:nvSpPr>
          <p:spPr>
            <a:xfrm>
              <a:off x="6385000" y="3756250"/>
              <a:ext cx="29800" cy="175050"/>
            </a:xfrm>
            <a:custGeom>
              <a:avLst/>
              <a:gdLst/>
              <a:ahLst/>
              <a:cxnLst/>
              <a:rect l="l" t="t" r="r" b="b"/>
              <a:pathLst>
                <a:path w="1192" h="7002" extrusionOk="0">
                  <a:moveTo>
                    <a:pt x="287" y="0"/>
                  </a:moveTo>
                  <a:cubicBezTo>
                    <a:pt x="233" y="27"/>
                    <a:pt x="180" y="41"/>
                    <a:pt x="116" y="41"/>
                  </a:cubicBezTo>
                  <a:cubicBezTo>
                    <a:pt x="95" y="41"/>
                    <a:pt x="72" y="39"/>
                    <a:pt x="49" y="36"/>
                  </a:cubicBezTo>
                  <a:cubicBezTo>
                    <a:pt x="37" y="36"/>
                    <a:pt x="25" y="12"/>
                    <a:pt x="1" y="12"/>
                  </a:cubicBezTo>
                  <a:lnTo>
                    <a:pt x="537" y="4108"/>
                  </a:lnTo>
                  <a:lnTo>
                    <a:pt x="584" y="4477"/>
                  </a:lnTo>
                  <a:lnTo>
                    <a:pt x="918" y="7001"/>
                  </a:lnTo>
                  <a:lnTo>
                    <a:pt x="1192" y="6882"/>
                  </a:lnTo>
                  <a:lnTo>
                    <a:pt x="834" y="4203"/>
                  </a:lnTo>
                  <a:lnTo>
                    <a:pt x="799" y="3822"/>
                  </a:lnTo>
                  <a:lnTo>
                    <a:pt x="287"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2"/>
            <p:cNvSpPr/>
            <p:nvPr/>
          </p:nvSpPr>
          <p:spPr>
            <a:xfrm>
              <a:off x="6414775" y="3936025"/>
              <a:ext cx="1525" cy="1825"/>
            </a:xfrm>
            <a:custGeom>
              <a:avLst/>
              <a:gdLst/>
              <a:ahLst/>
              <a:cxnLst/>
              <a:rect l="l" t="t" r="r" b="b"/>
              <a:pathLst>
                <a:path w="61" h="73" extrusionOk="0">
                  <a:moveTo>
                    <a:pt x="48" y="1"/>
                  </a:moveTo>
                  <a:lnTo>
                    <a:pt x="1" y="13"/>
                  </a:lnTo>
                  <a:cubicBezTo>
                    <a:pt x="24" y="25"/>
                    <a:pt x="48" y="48"/>
                    <a:pt x="60" y="72"/>
                  </a:cubicBezTo>
                  <a:lnTo>
                    <a:pt x="48"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2"/>
            <p:cNvSpPr/>
            <p:nvPr/>
          </p:nvSpPr>
          <p:spPr>
            <a:xfrm>
              <a:off x="6410025" y="3943775"/>
              <a:ext cx="42875" cy="272675"/>
            </a:xfrm>
            <a:custGeom>
              <a:avLst/>
              <a:gdLst/>
              <a:ahLst/>
              <a:cxnLst/>
              <a:rect l="l" t="t" r="r" b="b"/>
              <a:pathLst>
                <a:path w="1715" h="10907" extrusionOk="0">
                  <a:moveTo>
                    <a:pt x="298" y="0"/>
                  </a:moveTo>
                  <a:cubicBezTo>
                    <a:pt x="243" y="111"/>
                    <a:pt x="146" y="180"/>
                    <a:pt x="28" y="180"/>
                  </a:cubicBezTo>
                  <a:cubicBezTo>
                    <a:pt x="19" y="180"/>
                    <a:pt x="10" y="180"/>
                    <a:pt x="0" y="179"/>
                  </a:cubicBezTo>
                  <a:lnTo>
                    <a:pt x="0" y="179"/>
                  </a:lnTo>
                  <a:lnTo>
                    <a:pt x="1405" y="10871"/>
                  </a:lnTo>
                  <a:cubicBezTo>
                    <a:pt x="1465" y="10871"/>
                    <a:pt x="1524" y="10871"/>
                    <a:pt x="1596" y="10883"/>
                  </a:cubicBezTo>
                  <a:cubicBezTo>
                    <a:pt x="1619" y="10883"/>
                    <a:pt x="1655" y="10894"/>
                    <a:pt x="1703" y="10906"/>
                  </a:cubicBezTo>
                  <a:cubicBezTo>
                    <a:pt x="1715" y="10894"/>
                    <a:pt x="1715" y="10871"/>
                    <a:pt x="1715" y="10835"/>
                  </a:cubicBezTo>
                  <a:lnTo>
                    <a:pt x="298"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2"/>
            <p:cNvSpPr/>
            <p:nvPr/>
          </p:nvSpPr>
          <p:spPr>
            <a:xfrm>
              <a:off x="6296300" y="3868175"/>
              <a:ext cx="262875" cy="117600"/>
            </a:xfrm>
            <a:custGeom>
              <a:avLst/>
              <a:gdLst/>
              <a:ahLst/>
              <a:cxnLst/>
              <a:rect l="l" t="t" r="r" b="b"/>
              <a:pathLst>
                <a:path w="10515" h="4704" extrusionOk="0">
                  <a:moveTo>
                    <a:pt x="10395" y="0"/>
                  </a:moveTo>
                  <a:lnTo>
                    <a:pt x="4763" y="2381"/>
                  </a:lnTo>
                  <a:lnTo>
                    <a:pt x="4478" y="2500"/>
                  </a:lnTo>
                  <a:lnTo>
                    <a:pt x="60" y="4382"/>
                  </a:lnTo>
                  <a:lnTo>
                    <a:pt x="1" y="4429"/>
                  </a:lnTo>
                  <a:cubicBezTo>
                    <a:pt x="60" y="4513"/>
                    <a:pt x="84" y="4608"/>
                    <a:pt x="96" y="4703"/>
                  </a:cubicBezTo>
                  <a:lnTo>
                    <a:pt x="4299" y="2917"/>
                  </a:lnTo>
                  <a:lnTo>
                    <a:pt x="4299" y="2893"/>
                  </a:lnTo>
                  <a:cubicBezTo>
                    <a:pt x="4321" y="2748"/>
                    <a:pt x="4459" y="2666"/>
                    <a:pt x="4584" y="2666"/>
                  </a:cubicBezTo>
                  <a:cubicBezTo>
                    <a:pt x="4592" y="2666"/>
                    <a:pt x="4600" y="2666"/>
                    <a:pt x="4609" y="2667"/>
                  </a:cubicBezTo>
                  <a:cubicBezTo>
                    <a:pt x="4656" y="2679"/>
                    <a:pt x="4704" y="2703"/>
                    <a:pt x="4728" y="2727"/>
                  </a:cubicBezTo>
                  <a:lnTo>
                    <a:pt x="4775" y="2715"/>
                  </a:lnTo>
                  <a:lnTo>
                    <a:pt x="10514" y="274"/>
                  </a:lnTo>
                  <a:lnTo>
                    <a:pt x="10443" y="226"/>
                  </a:lnTo>
                  <a:cubicBezTo>
                    <a:pt x="10431" y="226"/>
                    <a:pt x="10431" y="214"/>
                    <a:pt x="10431" y="214"/>
                  </a:cubicBezTo>
                  <a:lnTo>
                    <a:pt x="10431" y="191"/>
                  </a:lnTo>
                  <a:cubicBezTo>
                    <a:pt x="10431" y="191"/>
                    <a:pt x="10431" y="179"/>
                    <a:pt x="10419" y="179"/>
                  </a:cubicBezTo>
                  <a:lnTo>
                    <a:pt x="10419" y="167"/>
                  </a:lnTo>
                  <a:lnTo>
                    <a:pt x="10419" y="155"/>
                  </a:lnTo>
                  <a:lnTo>
                    <a:pt x="10419" y="131"/>
                  </a:lnTo>
                  <a:lnTo>
                    <a:pt x="10419" y="119"/>
                  </a:lnTo>
                  <a:lnTo>
                    <a:pt x="10395"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
            <p:cNvSpPr/>
            <p:nvPr/>
          </p:nvSpPr>
          <p:spPr>
            <a:xfrm>
              <a:off x="6562125" y="3681225"/>
              <a:ext cx="131575" cy="189050"/>
            </a:xfrm>
            <a:custGeom>
              <a:avLst/>
              <a:gdLst/>
              <a:ahLst/>
              <a:cxnLst/>
              <a:rect l="l" t="t" r="r" b="b"/>
              <a:pathLst>
                <a:path w="5263" h="7562" extrusionOk="0">
                  <a:moveTo>
                    <a:pt x="5263" y="1"/>
                  </a:moveTo>
                  <a:lnTo>
                    <a:pt x="0" y="7216"/>
                  </a:lnTo>
                  <a:lnTo>
                    <a:pt x="48" y="7502"/>
                  </a:lnTo>
                  <a:lnTo>
                    <a:pt x="119" y="7561"/>
                  </a:lnTo>
                  <a:lnTo>
                    <a:pt x="5263" y="501"/>
                  </a:lnTo>
                  <a:lnTo>
                    <a:pt x="5263"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2"/>
            <p:cNvSpPr/>
            <p:nvPr/>
          </p:nvSpPr>
          <p:spPr>
            <a:xfrm>
              <a:off x="6533550" y="3734225"/>
              <a:ext cx="29775" cy="137825"/>
            </a:xfrm>
            <a:custGeom>
              <a:avLst/>
              <a:gdLst/>
              <a:ahLst/>
              <a:cxnLst/>
              <a:rect l="l" t="t" r="r" b="b"/>
              <a:pathLst>
                <a:path w="1191" h="5513" extrusionOk="0">
                  <a:moveTo>
                    <a:pt x="286" y="0"/>
                  </a:moveTo>
                  <a:cubicBezTo>
                    <a:pt x="191" y="48"/>
                    <a:pt x="107" y="84"/>
                    <a:pt x="0" y="84"/>
                  </a:cubicBezTo>
                  <a:lnTo>
                    <a:pt x="893" y="5382"/>
                  </a:lnTo>
                  <a:lnTo>
                    <a:pt x="901" y="5464"/>
                  </a:lnTo>
                  <a:lnTo>
                    <a:pt x="901" y="5464"/>
                  </a:lnTo>
                  <a:cubicBezTo>
                    <a:pt x="904" y="5435"/>
                    <a:pt x="918" y="5409"/>
                    <a:pt x="941" y="5394"/>
                  </a:cubicBezTo>
                  <a:cubicBezTo>
                    <a:pt x="971" y="5356"/>
                    <a:pt x="1016" y="5327"/>
                    <a:pt x="1063" y="5327"/>
                  </a:cubicBezTo>
                  <a:cubicBezTo>
                    <a:pt x="1090" y="5327"/>
                    <a:pt x="1117" y="5337"/>
                    <a:pt x="1143" y="5358"/>
                  </a:cubicBezTo>
                  <a:lnTo>
                    <a:pt x="1191" y="5394"/>
                  </a:lnTo>
                  <a:lnTo>
                    <a:pt x="1143" y="5108"/>
                  </a:lnTo>
                  <a:lnTo>
                    <a:pt x="286" y="0"/>
                  </a:lnTo>
                  <a:close/>
                  <a:moveTo>
                    <a:pt x="901" y="5464"/>
                  </a:moveTo>
                  <a:lnTo>
                    <a:pt x="901" y="5464"/>
                  </a:lnTo>
                  <a:cubicBezTo>
                    <a:pt x="900" y="5479"/>
                    <a:pt x="901" y="5496"/>
                    <a:pt x="905" y="5513"/>
                  </a:cubicBezTo>
                  <a:lnTo>
                    <a:pt x="905" y="5501"/>
                  </a:lnTo>
                  <a:lnTo>
                    <a:pt x="901" y="5464"/>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2"/>
            <p:cNvSpPr/>
            <p:nvPr/>
          </p:nvSpPr>
          <p:spPr>
            <a:xfrm>
              <a:off x="6557650" y="3873825"/>
              <a:ext cx="25" cy="25"/>
            </a:xfrm>
            <a:custGeom>
              <a:avLst/>
              <a:gdLst/>
              <a:ahLst/>
              <a:cxnLst/>
              <a:rect l="l" t="t" r="r" b="b"/>
              <a:pathLst>
                <a:path w="1" h="1" extrusionOk="0">
                  <a:moveTo>
                    <a:pt x="1" y="0"/>
                  </a:move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2"/>
            <p:cNvSpPr/>
            <p:nvPr/>
          </p:nvSpPr>
          <p:spPr>
            <a:xfrm>
              <a:off x="6679700" y="3952700"/>
              <a:ext cx="14000" cy="17300"/>
            </a:xfrm>
            <a:custGeom>
              <a:avLst/>
              <a:gdLst/>
              <a:ahLst/>
              <a:cxnLst/>
              <a:rect l="l" t="t" r="r" b="b"/>
              <a:pathLst>
                <a:path w="560" h="692" extrusionOk="0">
                  <a:moveTo>
                    <a:pt x="84" y="0"/>
                  </a:moveTo>
                  <a:lnTo>
                    <a:pt x="0" y="298"/>
                  </a:lnTo>
                  <a:lnTo>
                    <a:pt x="560" y="691"/>
                  </a:lnTo>
                  <a:lnTo>
                    <a:pt x="560" y="334"/>
                  </a:lnTo>
                  <a:lnTo>
                    <a:pt x="84"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2"/>
            <p:cNvSpPr/>
            <p:nvPr/>
          </p:nvSpPr>
          <p:spPr>
            <a:xfrm>
              <a:off x="6555875" y="3867675"/>
              <a:ext cx="119375" cy="88025"/>
            </a:xfrm>
            <a:custGeom>
              <a:avLst/>
              <a:gdLst/>
              <a:ahLst/>
              <a:cxnLst/>
              <a:rect l="l" t="t" r="r" b="b"/>
              <a:pathLst>
                <a:path w="4775" h="3521" extrusionOk="0">
                  <a:moveTo>
                    <a:pt x="157" y="0"/>
                  </a:moveTo>
                  <a:cubicBezTo>
                    <a:pt x="107" y="0"/>
                    <a:pt x="54" y="19"/>
                    <a:pt x="24" y="56"/>
                  </a:cubicBezTo>
                  <a:cubicBezTo>
                    <a:pt x="0" y="80"/>
                    <a:pt x="0" y="127"/>
                    <a:pt x="0" y="175"/>
                  </a:cubicBezTo>
                  <a:cubicBezTo>
                    <a:pt x="4" y="171"/>
                    <a:pt x="6" y="170"/>
                    <a:pt x="8" y="170"/>
                  </a:cubicBezTo>
                  <a:cubicBezTo>
                    <a:pt x="12" y="170"/>
                    <a:pt x="12" y="178"/>
                    <a:pt x="12" y="187"/>
                  </a:cubicBezTo>
                  <a:cubicBezTo>
                    <a:pt x="24" y="199"/>
                    <a:pt x="24" y="199"/>
                    <a:pt x="24" y="222"/>
                  </a:cubicBezTo>
                  <a:cubicBezTo>
                    <a:pt x="24" y="222"/>
                    <a:pt x="24" y="234"/>
                    <a:pt x="48" y="234"/>
                  </a:cubicBezTo>
                  <a:lnTo>
                    <a:pt x="48" y="246"/>
                  </a:lnTo>
                  <a:lnTo>
                    <a:pt x="60" y="258"/>
                  </a:lnTo>
                  <a:lnTo>
                    <a:pt x="131" y="306"/>
                  </a:lnTo>
                  <a:lnTo>
                    <a:pt x="4691" y="3521"/>
                  </a:lnTo>
                  <a:lnTo>
                    <a:pt x="4775" y="3223"/>
                  </a:lnTo>
                  <a:lnTo>
                    <a:pt x="357" y="103"/>
                  </a:lnTo>
                  <a:lnTo>
                    <a:pt x="286" y="56"/>
                  </a:lnTo>
                  <a:lnTo>
                    <a:pt x="238" y="20"/>
                  </a:lnTo>
                  <a:cubicBezTo>
                    <a:pt x="216" y="7"/>
                    <a:pt x="187" y="0"/>
                    <a:pt x="157"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2"/>
            <p:cNvSpPr/>
            <p:nvPr/>
          </p:nvSpPr>
          <p:spPr>
            <a:xfrm>
              <a:off x="6604375" y="4211350"/>
              <a:ext cx="3600" cy="2725"/>
            </a:xfrm>
            <a:custGeom>
              <a:avLst/>
              <a:gdLst/>
              <a:ahLst/>
              <a:cxnLst/>
              <a:rect l="l" t="t" r="r" b="b"/>
              <a:pathLst>
                <a:path w="144" h="109" extrusionOk="0">
                  <a:moveTo>
                    <a:pt x="25" y="1"/>
                  </a:moveTo>
                  <a:lnTo>
                    <a:pt x="1" y="108"/>
                  </a:lnTo>
                  <a:cubicBezTo>
                    <a:pt x="60" y="108"/>
                    <a:pt x="120" y="72"/>
                    <a:pt x="144" y="13"/>
                  </a:cubicBezTo>
                  <a:cubicBezTo>
                    <a:pt x="96" y="1"/>
                    <a:pt x="72" y="1"/>
                    <a:pt x="25"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2"/>
            <p:cNvSpPr/>
            <p:nvPr/>
          </p:nvSpPr>
          <p:spPr>
            <a:xfrm>
              <a:off x="6613600" y="3885425"/>
              <a:ext cx="80400" cy="282800"/>
            </a:xfrm>
            <a:custGeom>
              <a:avLst/>
              <a:gdLst/>
              <a:ahLst/>
              <a:cxnLst/>
              <a:rect l="l" t="t" r="r" b="b"/>
              <a:pathLst>
                <a:path w="3216" h="11312" extrusionOk="0">
                  <a:moveTo>
                    <a:pt x="3216" y="1"/>
                  </a:moveTo>
                  <a:lnTo>
                    <a:pt x="2489" y="2525"/>
                  </a:lnTo>
                  <a:lnTo>
                    <a:pt x="2394" y="2811"/>
                  </a:lnTo>
                  <a:lnTo>
                    <a:pt x="1" y="11204"/>
                  </a:lnTo>
                  <a:cubicBezTo>
                    <a:pt x="108" y="11216"/>
                    <a:pt x="191" y="11252"/>
                    <a:pt x="287" y="11312"/>
                  </a:cubicBezTo>
                  <a:lnTo>
                    <a:pt x="2644" y="3001"/>
                  </a:lnTo>
                  <a:lnTo>
                    <a:pt x="2739" y="2703"/>
                  </a:lnTo>
                  <a:lnTo>
                    <a:pt x="3216" y="1072"/>
                  </a:lnTo>
                  <a:lnTo>
                    <a:pt x="3216"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2"/>
            <p:cNvSpPr/>
            <p:nvPr/>
          </p:nvSpPr>
          <p:spPr>
            <a:xfrm>
              <a:off x="6443950" y="4280425"/>
              <a:ext cx="42875" cy="292625"/>
            </a:xfrm>
            <a:custGeom>
              <a:avLst/>
              <a:gdLst/>
              <a:ahLst/>
              <a:cxnLst/>
              <a:rect l="l" t="t" r="r" b="b"/>
              <a:pathLst>
                <a:path w="1715" h="11705" extrusionOk="0">
                  <a:moveTo>
                    <a:pt x="298" y="0"/>
                  </a:moveTo>
                  <a:cubicBezTo>
                    <a:pt x="191" y="36"/>
                    <a:pt x="108" y="48"/>
                    <a:pt x="0" y="48"/>
                  </a:cubicBezTo>
                  <a:lnTo>
                    <a:pt x="1417" y="11704"/>
                  </a:lnTo>
                  <a:cubicBezTo>
                    <a:pt x="1475" y="11696"/>
                    <a:pt x="1538" y="11682"/>
                    <a:pt x="1599" y="11682"/>
                  </a:cubicBezTo>
                  <a:cubicBezTo>
                    <a:pt x="1626" y="11682"/>
                    <a:pt x="1653" y="11685"/>
                    <a:pt x="1679" y="11692"/>
                  </a:cubicBezTo>
                  <a:lnTo>
                    <a:pt x="1715" y="11692"/>
                  </a:lnTo>
                  <a:lnTo>
                    <a:pt x="298"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2"/>
            <p:cNvSpPr/>
            <p:nvPr/>
          </p:nvSpPr>
          <p:spPr>
            <a:xfrm>
              <a:off x="6486800" y="4208675"/>
              <a:ext cx="118200" cy="365250"/>
            </a:xfrm>
            <a:custGeom>
              <a:avLst/>
              <a:gdLst/>
              <a:ahLst/>
              <a:cxnLst/>
              <a:rect l="l" t="t" r="r" b="b"/>
              <a:pathLst>
                <a:path w="4728" h="14610" extrusionOk="0">
                  <a:moveTo>
                    <a:pt x="4442" y="1"/>
                  </a:moveTo>
                  <a:lnTo>
                    <a:pt x="1" y="14574"/>
                  </a:lnTo>
                  <a:cubicBezTo>
                    <a:pt x="37" y="14586"/>
                    <a:pt x="84" y="14586"/>
                    <a:pt x="108" y="14610"/>
                  </a:cubicBezTo>
                  <a:lnTo>
                    <a:pt x="430" y="14181"/>
                  </a:lnTo>
                  <a:lnTo>
                    <a:pt x="4704" y="215"/>
                  </a:lnTo>
                  <a:lnTo>
                    <a:pt x="4728" y="108"/>
                  </a:lnTo>
                  <a:cubicBezTo>
                    <a:pt x="4621" y="96"/>
                    <a:pt x="4537" y="48"/>
                    <a:pt x="4442"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2"/>
            <p:cNvSpPr/>
            <p:nvPr/>
          </p:nvSpPr>
          <p:spPr>
            <a:xfrm>
              <a:off x="6475500" y="4189625"/>
              <a:ext cx="112550" cy="56575"/>
            </a:xfrm>
            <a:custGeom>
              <a:avLst/>
              <a:gdLst/>
              <a:ahLst/>
              <a:cxnLst/>
              <a:rect l="l" t="t" r="r" b="b"/>
              <a:pathLst>
                <a:path w="4502" h="2263" extrusionOk="0">
                  <a:moveTo>
                    <a:pt x="4418" y="1"/>
                  </a:moveTo>
                  <a:lnTo>
                    <a:pt x="0" y="1965"/>
                  </a:lnTo>
                  <a:cubicBezTo>
                    <a:pt x="36" y="2061"/>
                    <a:pt x="48" y="2168"/>
                    <a:pt x="60" y="2263"/>
                  </a:cubicBezTo>
                  <a:lnTo>
                    <a:pt x="4501" y="298"/>
                  </a:lnTo>
                  <a:cubicBezTo>
                    <a:pt x="4453" y="215"/>
                    <a:pt x="4442" y="108"/>
                    <a:pt x="4418"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2"/>
            <p:cNvSpPr/>
            <p:nvPr/>
          </p:nvSpPr>
          <p:spPr>
            <a:xfrm>
              <a:off x="6626125" y="4142000"/>
              <a:ext cx="67575" cy="36350"/>
            </a:xfrm>
            <a:custGeom>
              <a:avLst/>
              <a:gdLst/>
              <a:ahLst/>
              <a:cxnLst/>
              <a:rect l="l" t="t" r="r" b="b"/>
              <a:pathLst>
                <a:path w="2703" h="1454" extrusionOk="0">
                  <a:moveTo>
                    <a:pt x="2703" y="1"/>
                  </a:moveTo>
                  <a:lnTo>
                    <a:pt x="0" y="1191"/>
                  </a:lnTo>
                  <a:cubicBezTo>
                    <a:pt x="60" y="1287"/>
                    <a:pt x="119" y="1358"/>
                    <a:pt x="167" y="1453"/>
                  </a:cubicBezTo>
                  <a:lnTo>
                    <a:pt x="2703" y="334"/>
                  </a:lnTo>
                  <a:lnTo>
                    <a:pt x="2703"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
            <p:cNvSpPr/>
            <p:nvPr/>
          </p:nvSpPr>
          <p:spPr>
            <a:xfrm>
              <a:off x="6489775" y="4289950"/>
              <a:ext cx="203925" cy="288750"/>
            </a:xfrm>
            <a:custGeom>
              <a:avLst/>
              <a:gdLst/>
              <a:ahLst/>
              <a:cxnLst/>
              <a:rect l="l" t="t" r="r" b="b"/>
              <a:pathLst>
                <a:path w="8157" h="11550" extrusionOk="0">
                  <a:moveTo>
                    <a:pt x="8157" y="0"/>
                  </a:moveTo>
                  <a:lnTo>
                    <a:pt x="311" y="10930"/>
                  </a:lnTo>
                  <a:lnTo>
                    <a:pt x="1" y="11371"/>
                  </a:lnTo>
                  <a:cubicBezTo>
                    <a:pt x="84" y="11406"/>
                    <a:pt x="180" y="11466"/>
                    <a:pt x="239" y="11549"/>
                  </a:cubicBezTo>
                  <a:lnTo>
                    <a:pt x="8157" y="500"/>
                  </a:lnTo>
                  <a:lnTo>
                    <a:pt x="8157"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2"/>
            <p:cNvSpPr/>
            <p:nvPr/>
          </p:nvSpPr>
          <p:spPr>
            <a:xfrm>
              <a:off x="6585925" y="4164825"/>
              <a:ext cx="47350" cy="46925"/>
            </a:xfrm>
            <a:custGeom>
              <a:avLst/>
              <a:gdLst/>
              <a:ahLst/>
              <a:cxnLst/>
              <a:rect l="l" t="t" r="r" b="b"/>
              <a:pathLst>
                <a:path w="1894" h="1877" extrusionOk="0">
                  <a:moveTo>
                    <a:pt x="941" y="0"/>
                  </a:moveTo>
                  <a:cubicBezTo>
                    <a:pt x="489" y="0"/>
                    <a:pt x="98" y="315"/>
                    <a:pt x="25" y="779"/>
                  </a:cubicBezTo>
                  <a:cubicBezTo>
                    <a:pt x="1" y="850"/>
                    <a:pt x="1" y="921"/>
                    <a:pt x="1" y="993"/>
                  </a:cubicBezTo>
                  <a:cubicBezTo>
                    <a:pt x="1" y="1100"/>
                    <a:pt x="36" y="1195"/>
                    <a:pt x="84" y="1290"/>
                  </a:cubicBezTo>
                  <a:cubicBezTo>
                    <a:pt x="155" y="1493"/>
                    <a:pt x="298" y="1648"/>
                    <a:pt x="501" y="1755"/>
                  </a:cubicBezTo>
                  <a:cubicBezTo>
                    <a:pt x="584" y="1802"/>
                    <a:pt x="679" y="1826"/>
                    <a:pt x="775" y="1862"/>
                  </a:cubicBezTo>
                  <a:cubicBezTo>
                    <a:pt x="810" y="1862"/>
                    <a:pt x="858" y="1874"/>
                    <a:pt x="882" y="1874"/>
                  </a:cubicBezTo>
                  <a:cubicBezTo>
                    <a:pt x="905" y="1876"/>
                    <a:pt x="927" y="1876"/>
                    <a:pt x="950" y="1876"/>
                  </a:cubicBezTo>
                  <a:cubicBezTo>
                    <a:pt x="1387" y="1876"/>
                    <a:pt x="1779" y="1553"/>
                    <a:pt x="1870" y="1112"/>
                  </a:cubicBezTo>
                  <a:cubicBezTo>
                    <a:pt x="1894" y="921"/>
                    <a:pt x="1870" y="719"/>
                    <a:pt x="1787" y="552"/>
                  </a:cubicBezTo>
                  <a:cubicBezTo>
                    <a:pt x="1751" y="457"/>
                    <a:pt x="1691" y="374"/>
                    <a:pt x="1632" y="302"/>
                  </a:cubicBezTo>
                  <a:cubicBezTo>
                    <a:pt x="1572" y="219"/>
                    <a:pt x="1477" y="159"/>
                    <a:pt x="1406" y="124"/>
                  </a:cubicBezTo>
                  <a:cubicBezTo>
                    <a:pt x="1310" y="76"/>
                    <a:pt x="1227" y="40"/>
                    <a:pt x="1120" y="17"/>
                  </a:cubicBezTo>
                  <a:cubicBezTo>
                    <a:pt x="1060" y="6"/>
                    <a:pt x="1000" y="0"/>
                    <a:pt x="941"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2"/>
            <p:cNvSpPr/>
            <p:nvPr/>
          </p:nvSpPr>
          <p:spPr>
            <a:xfrm>
              <a:off x="6407925" y="4215525"/>
              <a:ext cx="69375" cy="65800"/>
            </a:xfrm>
            <a:custGeom>
              <a:avLst/>
              <a:gdLst/>
              <a:ahLst/>
              <a:cxnLst/>
              <a:rect l="l" t="t" r="r" b="b"/>
              <a:pathLst>
                <a:path w="2775" h="2632" extrusionOk="0">
                  <a:moveTo>
                    <a:pt x="1489" y="1"/>
                  </a:moveTo>
                  <a:cubicBezTo>
                    <a:pt x="1263" y="1"/>
                    <a:pt x="1049" y="36"/>
                    <a:pt x="870" y="120"/>
                  </a:cubicBezTo>
                  <a:cubicBezTo>
                    <a:pt x="787" y="155"/>
                    <a:pt x="691" y="203"/>
                    <a:pt x="620" y="263"/>
                  </a:cubicBezTo>
                  <a:cubicBezTo>
                    <a:pt x="370" y="453"/>
                    <a:pt x="191" y="739"/>
                    <a:pt x="132" y="1060"/>
                  </a:cubicBezTo>
                  <a:cubicBezTo>
                    <a:pt x="1" y="1775"/>
                    <a:pt x="477" y="2477"/>
                    <a:pt x="1203" y="2608"/>
                  </a:cubicBezTo>
                  <a:cubicBezTo>
                    <a:pt x="1275" y="2632"/>
                    <a:pt x="1370" y="2632"/>
                    <a:pt x="1441" y="2632"/>
                  </a:cubicBezTo>
                  <a:cubicBezTo>
                    <a:pt x="1549" y="2632"/>
                    <a:pt x="1632" y="2608"/>
                    <a:pt x="1739" y="2596"/>
                  </a:cubicBezTo>
                  <a:cubicBezTo>
                    <a:pt x="2239" y="2477"/>
                    <a:pt x="2644" y="2072"/>
                    <a:pt x="2751" y="1537"/>
                  </a:cubicBezTo>
                  <a:cubicBezTo>
                    <a:pt x="2763" y="1441"/>
                    <a:pt x="2775" y="1322"/>
                    <a:pt x="2763" y="1215"/>
                  </a:cubicBezTo>
                  <a:cubicBezTo>
                    <a:pt x="2763" y="1108"/>
                    <a:pt x="2739" y="1001"/>
                    <a:pt x="2703" y="917"/>
                  </a:cubicBezTo>
                  <a:cubicBezTo>
                    <a:pt x="2573" y="501"/>
                    <a:pt x="2227" y="155"/>
                    <a:pt x="1787" y="36"/>
                  </a:cubicBezTo>
                  <a:cubicBezTo>
                    <a:pt x="1751" y="24"/>
                    <a:pt x="1727" y="24"/>
                    <a:pt x="1680" y="13"/>
                  </a:cubicBezTo>
                  <a:cubicBezTo>
                    <a:pt x="1620" y="1"/>
                    <a:pt x="1560" y="1"/>
                    <a:pt x="1489"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2"/>
            <p:cNvSpPr/>
            <p:nvPr/>
          </p:nvSpPr>
          <p:spPr>
            <a:xfrm>
              <a:off x="4666950" y="3657525"/>
              <a:ext cx="11925" cy="12150"/>
            </a:xfrm>
            <a:custGeom>
              <a:avLst/>
              <a:gdLst/>
              <a:ahLst/>
              <a:cxnLst/>
              <a:rect l="l" t="t" r="r" b="b"/>
              <a:pathLst>
                <a:path w="477" h="486" extrusionOk="0">
                  <a:moveTo>
                    <a:pt x="233" y="1"/>
                  </a:moveTo>
                  <a:cubicBezTo>
                    <a:pt x="128" y="1"/>
                    <a:pt x="22" y="87"/>
                    <a:pt x="12" y="199"/>
                  </a:cubicBezTo>
                  <a:cubicBezTo>
                    <a:pt x="0" y="247"/>
                    <a:pt x="12" y="306"/>
                    <a:pt x="24" y="354"/>
                  </a:cubicBezTo>
                  <a:cubicBezTo>
                    <a:pt x="60" y="413"/>
                    <a:pt x="119" y="461"/>
                    <a:pt x="203" y="485"/>
                  </a:cubicBezTo>
                  <a:cubicBezTo>
                    <a:pt x="213" y="486"/>
                    <a:pt x="223" y="486"/>
                    <a:pt x="233" y="486"/>
                  </a:cubicBezTo>
                  <a:cubicBezTo>
                    <a:pt x="362" y="486"/>
                    <a:pt x="465" y="416"/>
                    <a:pt x="476" y="294"/>
                  </a:cubicBezTo>
                  <a:lnTo>
                    <a:pt x="476" y="187"/>
                  </a:lnTo>
                  <a:cubicBezTo>
                    <a:pt x="429" y="92"/>
                    <a:pt x="369" y="20"/>
                    <a:pt x="286" y="8"/>
                  </a:cubicBezTo>
                  <a:cubicBezTo>
                    <a:pt x="269" y="3"/>
                    <a:pt x="251" y="1"/>
                    <a:pt x="233"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2"/>
            <p:cNvSpPr/>
            <p:nvPr/>
          </p:nvSpPr>
          <p:spPr>
            <a:xfrm>
              <a:off x="5526275" y="3907750"/>
              <a:ext cx="25325" cy="23650"/>
            </a:xfrm>
            <a:custGeom>
              <a:avLst/>
              <a:gdLst/>
              <a:ahLst/>
              <a:cxnLst/>
              <a:rect l="l" t="t" r="r" b="b"/>
              <a:pathLst>
                <a:path w="1013" h="946" extrusionOk="0">
                  <a:moveTo>
                    <a:pt x="512" y="1"/>
                  </a:moveTo>
                  <a:cubicBezTo>
                    <a:pt x="286" y="13"/>
                    <a:pt x="84" y="167"/>
                    <a:pt x="48" y="382"/>
                  </a:cubicBezTo>
                  <a:cubicBezTo>
                    <a:pt x="0" y="644"/>
                    <a:pt x="179" y="894"/>
                    <a:pt x="441" y="941"/>
                  </a:cubicBezTo>
                  <a:cubicBezTo>
                    <a:pt x="462" y="944"/>
                    <a:pt x="484" y="946"/>
                    <a:pt x="505" y="946"/>
                  </a:cubicBezTo>
                  <a:cubicBezTo>
                    <a:pt x="732" y="946"/>
                    <a:pt x="945" y="777"/>
                    <a:pt x="989" y="548"/>
                  </a:cubicBezTo>
                  <a:cubicBezTo>
                    <a:pt x="1012" y="370"/>
                    <a:pt x="941" y="191"/>
                    <a:pt x="798" y="84"/>
                  </a:cubicBezTo>
                  <a:cubicBezTo>
                    <a:pt x="739" y="48"/>
                    <a:pt x="679" y="13"/>
                    <a:pt x="584"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
            <p:cNvSpPr/>
            <p:nvPr/>
          </p:nvSpPr>
          <p:spPr>
            <a:xfrm>
              <a:off x="6515675" y="3702325"/>
              <a:ext cx="35450" cy="33100"/>
            </a:xfrm>
            <a:custGeom>
              <a:avLst/>
              <a:gdLst/>
              <a:ahLst/>
              <a:cxnLst/>
              <a:rect l="l" t="t" r="r" b="b"/>
              <a:pathLst>
                <a:path w="1418" h="1324" extrusionOk="0">
                  <a:moveTo>
                    <a:pt x="679" y="0"/>
                  </a:moveTo>
                  <a:cubicBezTo>
                    <a:pt x="563" y="0"/>
                    <a:pt x="454" y="33"/>
                    <a:pt x="358" y="86"/>
                  </a:cubicBezTo>
                  <a:cubicBezTo>
                    <a:pt x="275" y="133"/>
                    <a:pt x="191" y="205"/>
                    <a:pt x="132" y="276"/>
                  </a:cubicBezTo>
                  <a:cubicBezTo>
                    <a:pt x="96" y="360"/>
                    <a:pt x="48" y="443"/>
                    <a:pt x="37" y="538"/>
                  </a:cubicBezTo>
                  <a:cubicBezTo>
                    <a:pt x="1" y="717"/>
                    <a:pt x="48" y="907"/>
                    <a:pt x="156" y="1038"/>
                  </a:cubicBezTo>
                  <a:cubicBezTo>
                    <a:pt x="215" y="1145"/>
                    <a:pt x="287" y="1205"/>
                    <a:pt x="370" y="1252"/>
                  </a:cubicBezTo>
                  <a:cubicBezTo>
                    <a:pt x="429" y="1276"/>
                    <a:pt x="513" y="1312"/>
                    <a:pt x="572" y="1312"/>
                  </a:cubicBezTo>
                  <a:cubicBezTo>
                    <a:pt x="608" y="1324"/>
                    <a:pt x="656" y="1324"/>
                    <a:pt x="703" y="1324"/>
                  </a:cubicBezTo>
                  <a:cubicBezTo>
                    <a:pt x="810" y="1324"/>
                    <a:pt x="894" y="1300"/>
                    <a:pt x="989" y="1252"/>
                  </a:cubicBezTo>
                  <a:cubicBezTo>
                    <a:pt x="1168" y="1157"/>
                    <a:pt x="1299" y="979"/>
                    <a:pt x="1346" y="776"/>
                  </a:cubicBezTo>
                  <a:cubicBezTo>
                    <a:pt x="1418" y="419"/>
                    <a:pt x="1168" y="62"/>
                    <a:pt x="810" y="14"/>
                  </a:cubicBezTo>
                  <a:cubicBezTo>
                    <a:pt x="766" y="5"/>
                    <a:pt x="722" y="0"/>
                    <a:pt x="679"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2"/>
            <p:cNvSpPr/>
            <p:nvPr/>
          </p:nvSpPr>
          <p:spPr>
            <a:xfrm>
              <a:off x="6265350" y="3971075"/>
              <a:ext cx="33375" cy="33075"/>
            </a:xfrm>
            <a:custGeom>
              <a:avLst/>
              <a:gdLst/>
              <a:ahLst/>
              <a:cxnLst/>
              <a:rect l="l" t="t" r="r" b="b"/>
              <a:pathLst>
                <a:path w="1335" h="1323" extrusionOk="0">
                  <a:moveTo>
                    <a:pt x="652" y="1"/>
                  </a:moveTo>
                  <a:cubicBezTo>
                    <a:pt x="556" y="1"/>
                    <a:pt x="466" y="26"/>
                    <a:pt x="382" y="51"/>
                  </a:cubicBezTo>
                  <a:cubicBezTo>
                    <a:pt x="298" y="99"/>
                    <a:pt x="227" y="158"/>
                    <a:pt x="144" y="230"/>
                  </a:cubicBezTo>
                  <a:cubicBezTo>
                    <a:pt x="84" y="289"/>
                    <a:pt x="48" y="385"/>
                    <a:pt x="24" y="468"/>
                  </a:cubicBezTo>
                  <a:cubicBezTo>
                    <a:pt x="24" y="504"/>
                    <a:pt x="13" y="516"/>
                    <a:pt x="13" y="551"/>
                  </a:cubicBezTo>
                  <a:cubicBezTo>
                    <a:pt x="1" y="623"/>
                    <a:pt x="1" y="694"/>
                    <a:pt x="13" y="766"/>
                  </a:cubicBezTo>
                  <a:cubicBezTo>
                    <a:pt x="60" y="1039"/>
                    <a:pt x="263" y="1278"/>
                    <a:pt x="548" y="1301"/>
                  </a:cubicBezTo>
                  <a:cubicBezTo>
                    <a:pt x="595" y="1316"/>
                    <a:pt x="642" y="1322"/>
                    <a:pt x="689" y="1322"/>
                  </a:cubicBezTo>
                  <a:cubicBezTo>
                    <a:pt x="759" y="1322"/>
                    <a:pt x="829" y="1306"/>
                    <a:pt x="894" y="1278"/>
                  </a:cubicBezTo>
                  <a:cubicBezTo>
                    <a:pt x="977" y="1242"/>
                    <a:pt x="1072" y="1182"/>
                    <a:pt x="1144" y="1111"/>
                  </a:cubicBezTo>
                  <a:cubicBezTo>
                    <a:pt x="1251" y="1039"/>
                    <a:pt x="1310" y="920"/>
                    <a:pt x="1322" y="789"/>
                  </a:cubicBezTo>
                  <a:cubicBezTo>
                    <a:pt x="1334" y="706"/>
                    <a:pt x="1334" y="647"/>
                    <a:pt x="1322" y="575"/>
                  </a:cubicBezTo>
                  <a:cubicBezTo>
                    <a:pt x="1310" y="468"/>
                    <a:pt x="1275" y="385"/>
                    <a:pt x="1215" y="289"/>
                  </a:cubicBezTo>
                  <a:cubicBezTo>
                    <a:pt x="1179" y="218"/>
                    <a:pt x="1096" y="147"/>
                    <a:pt x="1025" y="99"/>
                  </a:cubicBezTo>
                  <a:cubicBezTo>
                    <a:pt x="953" y="51"/>
                    <a:pt x="858" y="27"/>
                    <a:pt x="775" y="16"/>
                  </a:cubicBezTo>
                  <a:cubicBezTo>
                    <a:pt x="733" y="5"/>
                    <a:pt x="692" y="1"/>
                    <a:pt x="652"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
            <p:cNvSpPr/>
            <p:nvPr/>
          </p:nvSpPr>
          <p:spPr>
            <a:xfrm>
              <a:off x="6376075" y="3733725"/>
              <a:ext cx="25025" cy="23625"/>
            </a:xfrm>
            <a:custGeom>
              <a:avLst/>
              <a:gdLst/>
              <a:ahLst/>
              <a:cxnLst/>
              <a:rect l="l" t="t" r="r" b="b"/>
              <a:pathLst>
                <a:path w="1001" h="945" extrusionOk="0">
                  <a:moveTo>
                    <a:pt x="490" y="1"/>
                  </a:moveTo>
                  <a:cubicBezTo>
                    <a:pt x="268" y="1"/>
                    <a:pt x="56" y="168"/>
                    <a:pt x="25" y="401"/>
                  </a:cubicBezTo>
                  <a:cubicBezTo>
                    <a:pt x="25" y="425"/>
                    <a:pt x="1" y="473"/>
                    <a:pt x="1" y="497"/>
                  </a:cubicBezTo>
                  <a:cubicBezTo>
                    <a:pt x="1" y="604"/>
                    <a:pt x="48" y="699"/>
                    <a:pt x="108" y="770"/>
                  </a:cubicBezTo>
                  <a:cubicBezTo>
                    <a:pt x="179" y="830"/>
                    <a:pt x="263" y="889"/>
                    <a:pt x="358" y="913"/>
                  </a:cubicBezTo>
                  <a:cubicBezTo>
                    <a:pt x="370" y="913"/>
                    <a:pt x="394" y="937"/>
                    <a:pt x="406" y="937"/>
                  </a:cubicBezTo>
                  <a:cubicBezTo>
                    <a:pt x="436" y="941"/>
                    <a:pt x="467" y="944"/>
                    <a:pt x="497" y="944"/>
                  </a:cubicBezTo>
                  <a:cubicBezTo>
                    <a:pt x="550" y="944"/>
                    <a:pt x="603" y="936"/>
                    <a:pt x="656" y="913"/>
                  </a:cubicBezTo>
                  <a:cubicBezTo>
                    <a:pt x="810" y="854"/>
                    <a:pt x="929" y="723"/>
                    <a:pt x="953" y="556"/>
                  </a:cubicBezTo>
                  <a:cubicBezTo>
                    <a:pt x="1001" y="306"/>
                    <a:pt x="834" y="56"/>
                    <a:pt x="572" y="8"/>
                  </a:cubicBezTo>
                  <a:cubicBezTo>
                    <a:pt x="545" y="3"/>
                    <a:pt x="518" y="1"/>
                    <a:pt x="490"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2"/>
            <p:cNvSpPr/>
            <p:nvPr/>
          </p:nvSpPr>
          <p:spPr>
            <a:xfrm>
              <a:off x="6507050" y="3935025"/>
              <a:ext cx="26225" cy="23850"/>
            </a:xfrm>
            <a:custGeom>
              <a:avLst/>
              <a:gdLst/>
              <a:ahLst/>
              <a:cxnLst/>
              <a:rect l="l" t="t" r="r" b="b"/>
              <a:pathLst>
                <a:path w="1049" h="954" extrusionOk="0">
                  <a:moveTo>
                    <a:pt x="532" y="0"/>
                  </a:moveTo>
                  <a:cubicBezTo>
                    <a:pt x="306" y="0"/>
                    <a:pt x="103" y="169"/>
                    <a:pt x="48" y="398"/>
                  </a:cubicBezTo>
                  <a:cubicBezTo>
                    <a:pt x="1" y="648"/>
                    <a:pt x="167" y="898"/>
                    <a:pt x="441" y="946"/>
                  </a:cubicBezTo>
                  <a:cubicBezTo>
                    <a:pt x="470" y="951"/>
                    <a:pt x="498" y="954"/>
                    <a:pt x="527" y="954"/>
                  </a:cubicBezTo>
                  <a:cubicBezTo>
                    <a:pt x="746" y="954"/>
                    <a:pt x="947" y="796"/>
                    <a:pt x="989" y="565"/>
                  </a:cubicBezTo>
                  <a:cubicBezTo>
                    <a:pt x="1048" y="291"/>
                    <a:pt x="870" y="53"/>
                    <a:pt x="596" y="5"/>
                  </a:cubicBezTo>
                  <a:cubicBezTo>
                    <a:pt x="574" y="2"/>
                    <a:pt x="553" y="0"/>
                    <a:pt x="532"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
            <p:cNvSpPr/>
            <p:nvPr/>
          </p:nvSpPr>
          <p:spPr>
            <a:xfrm>
              <a:off x="5903100" y="3945425"/>
              <a:ext cx="25025" cy="23875"/>
            </a:xfrm>
            <a:custGeom>
              <a:avLst/>
              <a:gdLst/>
              <a:ahLst/>
              <a:cxnLst/>
              <a:rect l="l" t="t" r="r" b="b"/>
              <a:pathLst>
                <a:path w="1001" h="955" extrusionOk="0">
                  <a:moveTo>
                    <a:pt x="537" y="0"/>
                  </a:moveTo>
                  <a:cubicBezTo>
                    <a:pt x="497" y="0"/>
                    <a:pt x="457" y="6"/>
                    <a:pt x="417" y="6"/>
                  </a:cubicBezTo>
                  <a:cubicBezTo>
                    <a:pt x="322" y="30"/>
                    <a:pt x="227" y="89"/>
                    <a:pt x="167" y="160"/>
                  </a:cubicBezTo>
                  <a:cubicBezTo>
                    <a:pt x="108" y="220"/>
                    <a:pt x="60" y="303"/>
                    <a:pt x="48" y="399"/>
                  </a:cubicBezTo>
                  <a:cubicBezTo>
                    <a:pt x="1" y="601"/>
                    <a:pt x="120" y="815"/>
                    <a:pt x="298" y="899"/>
                  </a:cubicBezTo>
                  <a:cubicBezTo>
                    <a:pt x="346" y="922"/>
                    <a:pt x="382" y="934"/>
                    <a:pt x="441" y="946"/>
                  </a:cubicBezTo>
                  <a:cubicBezTo>
                    <a:pt x="471" y="951"/>
                    <a:pt x="500" y="954"/>
                    <a:pt x="529" y="954"/>
                  </a:cubicBezTo>
                  <a:cubicBezTo>
                    <a:pt x="570" y="954"/>
                    <a:pt x="609" y="948"/>
                    <a:pt x="644" y="934"/>
                  </a:cubicBezTo>
                  <a:cubicBezTo>
                    <a:pt x="656" y="934"/>
                    <a:pt x="679" y="922"/>
                    <a:pt x="691" y="922"/>
                  </a:cubicBezTo>
                  <a:cubicBezTo>
                    <a:pt x="798" y="887"/>
                    <a:pt x="870" y="815"/>
                    <a:pt x="929" y="720"/>
                  </a:cubicBezTo>
                  <a:cubicBezTo>
                    <a:pt x="929" y="708"/>
                    <a:pt x="941" y="696"/>
                    <a:pt x="941" y="684"/>
                  </a:cubicBezTo>
                  <a:cubicBezTo>
                    <a:pt x="953" y="637"/>
                    <a:pt x="977" y="601"/>
                    <a:pt x="989" y="541"/>
                  </a:cubicBezTo>
                  <a:cubicBezTo>
                    <a:pt x="1001" y="482"/>
                    <a:pt x="1001" y="446"/>
                    <a:pt x="989" y="387"/>
                  </a:cubicBezTo>
                  <a:cubicBezTo>
                    <a:pt x="977" y="303"/>
                    <a:pt x="941" y="232"/>
                    <a:pt x="882" y="172"/>
                  </a:cubicBezTo>
                  <a:cubicBezTo>
                    <a:pt x="810" y="101"/>
                    <a:pt x="727" y="41"/>
                    <a:pt x="596" y="6"/>
                  </a:cubicBezTo>
                  <a:cubicBezTo>
                    <a:pt x="576" y="2"/>
                    <a:pt x="556" y="0"/>
                    <a:pt x="537"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2"/>
            <p:cNvSpPr/>
            <p:nvPr/>
          </p:nvSpPr>
          <p:spPr>
            <a:xfrm>
              <a:off x="5745650" y="3654300"/>
              <a:ext cx="23825" cy="23825"/>
            </a:xfrm>
            <a:custGeom>
              <a:avLst/>
              <a:gdLst/>
              <a:ahLst/>
              <a:cxnLst/>
              <a:rect l="l" t="t" r="r" b="b"/>
              <a:pathLst>
                <a:path w="953" h="953" extrusionOk="0">
                  <a:moveTo>
                    <a:pt x="471" y="0"/>
                  </a:moveTo>
                  <a:cubicBezTo>
                    <a:pt x="444" y="0"/>
                    <a:pt x="417" y="6"/>
                    <a:pt x="393" y="18"/>
                  </a:cubicBezTo>
                  <a:cubicBezTo>
                    <a:pt x="298" y="30"/>
                    <a:pt x="203" y="78"/>
                    <a:pt x="131" y="149"/>
                  </a:cubicBezTo>
                  <a:cubicBezTo>
                    <a:pt x="72" y="209"/>
                    <a:pt x="24" y="292"/>
                    <a:pt x="0" y="387"/>
                  </a:cubicBezTo>
                  <a:lnTo>
                    <a:pt x="0" y="423"/>
                  </a:lnTo>
                  <a:cubicBezTo>
                    <a:pt x="0" y="518"/>
                    <a:pt x="12" y="626"/>
                    <a:pt x="60" y="721"/>
                  </a:cubicBezTo>
                  <a:cubicBezTo>
                    <a:pt x="131" y="840"/>
                    <a:pt x="238" y="923"/>
                    <a:pt x="381" y="935"/>
                  </a:cubicBezTo>
                  <a:cubicBezTo>
                    <a:pt x="411" y="947"/>
                    <a:pt x="441" y="953"/>
                    <a:pt x="471" y="953"/>
                  </a:cubicBezTo>
                  <a:cubicBezTo>
                    <a:pt x="500" y="953"/>
                    <a:pt x="530" y="947"/>
                    <a:pt x="560" y="935"/>
                  </a:cubicBezTo>
                  <a:cubicBezTo>
                    <a:pt x="667" y="923"/>
                    <a:pt x="750" y="864"/>
                    <a:pt x="810" y="792"/>
                  </a:cubicBezTo>
                  <a:cubicBezTo>
                    <a:pt x="846" y="757"/>
                    <a:pt x="858" y="733"/>
                    <a:pt x="870" y="697"/>
                  </a:cubicBezTo>
                  <a:cubicBezTo>
                    <a:pt x="905" y="661"/>
                    <a:pt x="917" y="614"/>
                    <a:pt x="929" y="554"/>
                  </a:cubicBezTo>
                  <a:cubicBezTo>
                    <a:pt x="953" y="506"/>
                    <a:pt x="953" y="459"/>
                    <a:pt x="929" y="423"/>
                  </a:cubicBezTo>
                  <a:cubicBezTo>
                    <a:pt x="905" y="221"/>
                    <a:pt x="750" y="42"/>
                    <a:pt x="548" y="18"/>
                  </a:cubicBezTo>
                  <a:cubicBezTo>
                    <a:pt x="524" y="6"/>
                    <a:pt x="497" y="0"/>
                    <a:pt x="471"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2"/>
            <p:cNvSpPr/>
            <p:nvPr/>
          </p:nvSpPr>
          <p:spPr>
            <a:xfrm>
              <a:off x="4724975" y="3627350"/>
              <a:ext cx="23850" cy="23175"/>
            </a:xfrm>
            <a:custGeom>
              <a:avLst/>
              <a:gdLst/>
              <a:ahLst/>
              <a:cxnLst/>
              <a:rect l="l" t="t" r="r" b="b"/>
              <a:pathLst>
                <a:path w="954" h="927" extrusionOk="0">
                  <a:moveTo>
                    <a:pt x="446" y="1"/>
                  </a:moveTo>
                  <a:cubicBezTo>
                    <a:pt x="336" y="1"/>
                    <a:pt x="241" y="44"/>
                    <a:pt x="168" y="108"/>
                  </a:cubicBezTo>
                  <a:cubicBezTo>
                    <a:pt x="120" y="144"/>
                    <a:pt x="84" y="191"/>
                    <a:pt x="60" y="251"/>
                  </a:cubicBezTo>
                  <a:cubicBezTo>
                    <a:pt x="48" y="287"/>
                    <a:pt x="13" y="334"/>
                    <a:pt x="13" y="382"/>
                  </a:cubicBezTo>
                  <a:cubicBezTo>
                    <a:pt x="1" y="453"/>
                    <a:pt x="1" y="513"/>
                    <a:pt x="13" y="572"/>
                  </a:cubicBezTo>
                  <a:cubicBezTo>
                    <a:pt x="60" y="751"/>
                    <a:pt x="191" y="882"/>
                    <a:pt x="382" y="918"/>
                  </a:cubicBezTo>
                  <a:cubicBezTo>
                    <a:pt x="416" y="924"/>
                    <a:pt x="450" y="926"/>
                    <a:pt x="482" y="926"/>
                  </a:cubicBezTo>
                  <a:cubicBezTo>
                    <a:pt x="581" y="926"/>
                    <a:pt x="667" y="898"/>
                    <a:pt x="739" y="834"/>
                  </a:cubicBezTo>
                  <a:cubicBezTo>
                    <a:pt x="822" y="811"/>
                    <a:pt x="882" y="739"/>
                    <a:pt x="906" y="632"/>
                  </a:cubicBezTo>
                  <a:cubicBezTo>
                    <a:pt x="918" y="608"/>
                    <a:pt x="918" y="584"/>
                    <a:pt x="918" y="561"/>
                  </a:cubicBezTo>
                  <a:cubicBezTo>
                    <a:pt x="953" y="441"/>
                    <a:pt x="918" y="334"/>
                    <a:pt x="858" y="227"/>
                  </a:cubicBezTo>
                  <a:cubicBezTo>
                    <a:pt x="799" y="132"/>
                    <a:pt x="715" y="49"/>
                    <a:pt x="596" y="25"/>
                  </a:cubicBezTo>
                  <a:cubicBezTo>
                    <a:pt x="584" y="25"/>
                    <a:pt x="560" y="13"/>
                    <a:pt x="549" y="13"/>
                  </a:cubicBezTo>
                  <a:cubicBezTo>
                    <a:pt x="513" y="5"/>
                    <a:pt x="479" y="1"/>
                    <a:pt x="446"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2"/>
            <p:cNvSpPr/>
            <p:nvPr/>
          </p:nvSpPr>
          <p:spPr>
            <a:xfrm>
              <a:off x="5094675" y="3924725"/>
              <a:ext cx="25325" cy="23725"/>
            </a:xfrm>
            <a:custGeom>
              <a:avLst/>
              <a:gdLst/>
              <a:ahLst/>
              <a:cxnLst/>
              <a:rect l="l" t="t" r="r" b="b"/>
              <a:pathLst>
                <a:path w="1013" h="949" extrusionOk="0">
                  <a:moveTo>
                    <a:pt x="524" y="0"/>
                  </a:moveTo>
                  <a:cubicBezTo>
                    <a:pt x="417" y="0"/>
                    <a:pt x="334" y="36"/>
                    <a:pt x="239" y="96"/>
                  </a:cubicBezTo>
                  <a:cubicBezTo>
                    <a:pt x="131" y="167"/>
                    <a:pt x="60" y="274"/>
                    <a:pt x="48" y="393"/>
                  </a:cubicBezTo>
                  <a:cubicBezTo>
                    <a:pt x="0" y="643"/>
                    <a:pt x="167" y="893"/>
                    <a:pt x="429" y="941"/>
                  </a:cubicBezTo>
                  <a:cubicBezTo>
                    <a:pt x="459" y="946"/>
                    <a:pt x="489" y="949"/>
                    <a:pt x="518" y="949"/>
                  </a:cubicBezTo>
                  <a:cubicBezTo>
                    <a:pt x="746" y="949"/>
                    <a:pt x="946" y="792"/>
                    <a:pt x="989" y="560"/>
                  </a:cubicBezTo>
                  <a:cubicBezTo>
                    <a:pt x="1012" y="405"/>
                    <a:pt x="977" y="238"/>
                    <a:pt x="870" y="143"/>
                  </a:cubicBezTo>
                  <a:cubicBezTo>
                    <a:pt x="774" y="84"/>
                    <a:pt x="691" y="24"/>
                    <a:pt x="584"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2"/>
            <p:cNvSpPr/>
            <p:nvPr/>
          </p:nvSpPr>
          <p:spPr>
            <a:xfrm>
              <a:off x="6464775" y="4572300"/>
              <a:ext cx="35450" cy="32975"/>
            </a:xfrm>
            <a:custGeom>
              <a:avLst/>
              <a:gdLst/>
              <a:ahLst/>
              <a:cxnLst/>
              <a:rect l="l" t="t" r="r" b="b"/>
              <a:pathLst>
                <a:path w="1418" h="1319" extrusionOk="0">
                  <a:moveTo>
                    <a:pt x="729" y="1"/>
                  </a:moveTo>
                  <a:cubicBezTo>
                    <a:pt x="680" y="1"/>
                    <a:pt x="630" y="9"/>
                    <a:pt x="584" y="29"/>
                  </a:cubicBezTo>
                  <a:cubicBezTo>
                    <a:pt x="525" y="41"/>
                    <a:pt x="477" y="53"/>
                    <a:pt x="418" y="89"/>
                  </a:cubicBezTo>
                  <a:cubicBezTo>
                    <a:pt x="322" y="136"/>
                    <a:pt x="251" y="208"/>
                    <a:pt x="191" y="279"/>
                  </a:cubicBezTo>
                  <a:cubicBezTo>
                    <a:pt x="132" y="351"/>
                    <a:pt x="84" y="446"/>
                    <a:pt x="72" y="553"/>
                  </a:cubicBezTo>
                  <a:cubicBezTo>
                    <a:pt x="1" y="910"/>
                    <a:pt x="251" y="1267"/>
                    <a:pt x="608" y="1303"/>
                  </a:cubicBezTo>
                  <a:cubicBezTo>
                    <a:pt x="653" y="1314"/>
                    <a:pt x="698" y="1319"/>
                    <a:pt x="743" y="1319"/>
                  </a:cubicBezTo>
                  <a:cubicBezTo>
                    <a:pt x="1051" y="1319"/>
                    <a:pt x="1328" y="1079"/>
                    <a:pt x="1370" y="767"/>
                  </a:cubicBezTo>
                  <a:cubicBezTo>
                    <a:pt x="1418" y="565"/>
                    <a:pt x="1358" y="374"/>
                    <a:pt x="1215" y="220"/>
                  </a:cubicBezTo>
                  <a:cubicBezTo>
                    <a:pt x="1180" y="160"/>
                    <a:pt x="1096" y="100"/>
                    <a:pt x="1001" y="53"/>
                  </a:cubicBezTo>
                  <a:cubicBezTo>
                    <a:pt x="953" y="41"/>
                    <a:pt x="918" y="29"/>
                    <a:pt x="882" y="17"/>
                  </a:cubicBezTo>
                  <a:lnTo>
                    <a:pt x="846" y="17"/>
                  </a:lnTo>
                  <a:cubicBezTo>
                    <a:pt x="809" y="6"/>
                    <a:pt x="769" y="1"/>
                    <a:pt x="729"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
            <p:cNvSpPr/>
            <p:nvPr/>
          </p:nvSpPr>
          <p:spPr>
            <a:xfrm>
              <a:off x="6403775" y="3934525"/>
              <a:ext cx="13700" cy="13725"/>
            </a:xfrm>
            <a:custGeom>
              <a:avLst/>
              <a:gdLst/>
              <a:ahLst/>
              <a:cxnLst/>
              <a:rect l="l" t="t" r="r" b="b"/>
              <a:pathLst>
                <a:path w="548" h="549" extrusionOk="0">
                  <a:moveTo>
                    <a:pt x="295" y="0"/>
                  </a:moveTo>
                  <a:cubicBezTo>
                    <a:pt x="163" y="0"/>
                    <a:pt x="45" y="82"/>
                    <a:pt x="12" y="227"/>
                  </a:cubicBezTo>
                  <a:lnTo>
                    <a:pt x="12" y="251"/>
                  </a:lnTo>
                  <a:cubicBezTo>
                    <a:pt x="0" y="406"/>
                    <a:pt x="72" y="537"/>
                    <a:pt x="226" y="549"/>
                  </a:cubicBezTo>
                  <a:lnTo>
                    <a:pt x="250" y="549"/>
                  </a:lnTo>
                  <a:cubicBezTo>
                    <a:pt x="369" y="549"/>
                    <a:pt x="488" y="489"/>
                    <a:pt x="524" y="370"/>
                  </a:cubicBezTo>
                  <a:cubicBezTo>
                    <a:pt x="524" y="358"/>
                    <a:pt x="536" y="346"/>
                    <a:pt x="536" y="323"/>
                  </a:cubicBezTo>
                  <a:cubicBezTo>
                    <a:pt x="548" y="251"/>
                    <a:pt x="536" y="180"/>
                    <a:pt x="488" y="120"/>
                  </a:cubicBezTo>
                  <a:cubicBezTo>
                    <a:pt x="476" y="108"/>
                    <a:pt x="453" y="73"/>
                    <a:pt x="441" y="61"/>
                  </a:cubicBezTo>
                  <a:cubicBezTo>
                    <a:pt x="417" y="25"/>
                    <a:pt x="369" y="13"/>
                    <a:pt x="322" y="1"/>
                  </a:cubicBezTo>
                  <a:cubicBezTo>
                    <a:pt x="313" y="0"/>
                    <a:pt x="304" y="0"/>
                    <a:pt x="295"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
            <p:cNvSpPr/>
            <p:nvPr/>
          </p:nvSpPr>
          <p:spPr>
            <a:xfrm>
              <a:off x="6161475" y="3834275"/>
              <a:ext cx="13725" cy="13075"/>
            </a:xfrm>
            <a:custGeom>
              <a:avLst/>
              <a:gdLst/>
              <a:ahLst/>
              <a:cxnLst/>
              <a:rect l="l" t="t" r="r" b="b"/>
              <a:pathLst>
                <a:path w="549" h="523" extrusionOk="0">
                  <a:moveTo>
                    <a:pt x="255" y="1"/>
                  </a:moveTo>
                  <a:cubicBezTo>
                    <a:pt x="211" y="1"/>
                    <a:pt x="165" y="18"/>
                    <a:pt x="131" y="35"/>
                  </a:cubicBezTo>
                  <a:cubicBezTo>
                    <a:pt x="60" y="70"/>
                    <a:pt x="0" y="142"/>
                    <a:pt x="0" y="213"/>
                  </a:cubicBezTo>
                  <a:lnTo>
                    <a:pt x="0" y="332"/>
                  </a:lnTo>
                  <a:lnTo>
                    <a:pt x="0" y="344"/>
                  </a:lnTo>
                  <a:cubicBezTo>
                    <a:pt x="36" y="439"/>
                    <a:pt x="108" y="511"/>
                    <a:pt x="215" y="523"/>
                  </a:cubicBezTo>
                  <a:lnTo>
                    <a:pt x="334" y="523"/>
                  </a:lnTo>
                  <a:cubicBezTo>
                    <a:pt x="358" y="511"/>
                    <a:pt x="405" y="499"/>
                    <a:pt x="429" y="487"/>
                  </a:cubicBezTo>
                  <a:cubicBezTo>
                    <a:pt x="489" y="439"/>
                    <a:pt x="524" y="380"/>
                    <a:pt x="536" y="320"/>
                  </a:cubicBezTo>
                  <a:cubicBezTo>
                    <a:pt x="548" y="249"/>
                    <a:pt x="536" y="189"/>
                    <a:pt x="512" y="142"/>
                  </a:cubicBezTo>
                  <a:cubicBezTo>
                    <a:pt x="465" y="70"/>
                    <a:pt x="405" y="23"/>
                    <a:pt x="310" y="11"/>
                  </a:cubicBezTo>
                  <a:cubicBezTo>
                    <a:pt x="293" y="4"/>
                    <a:pt x="274" y="1"/>
                    <a:pt x="255"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
            <p:cNvSpPr/>
            <p:nvPr/>
          </p:nvSpPr>
          <p:spPr>
            <a:xfrm>
              <a:off x="6281425" y="3778100"/>
              <a:ext cx="13425" cy="13675"/>
            </a:xfrm>
            <a:custGeom>
              <a:avLst/>
              <a:gdLst/>
              <a:ahLst/>
              <a:cxnLst/>
              <a:rect l="l" t="t" r="r" b="b"/>
              <a:pathLst>
                <a:path w="537" h="547" extrusionOk="0">
                  <a:moveTo>
                    <a:pt x="266" y="1"/>
                  </a:moveTo>
                  <a:cubicBezTo>
                    <a:pt x="144" y="1"/>
                    <a:pt x="33" y="99"/>
                    <a:pt x="13" y="234"/>
                  </a:cubicBezTo>
                  <a:cubicBezTo>
                    <a:pt x="1" y="305"/>
                    <a:pt x="13" y="365"/>
                    <a:pt x="60" y="424"/>
                  </a:cubicBezTo>
                  <a:cubicBezTo>
                    <a:pt x="84" y="484"/>
                    <a:pt x="143" y="531"/>
                    <a:pt x="215" y="543"/>
                  </a:cubicBezTo>
                  <a:cubicBezTo>
                    <a:pt x="231" y="546"/>
                    <a:pt x="247" y="547"/>
                    <a:pt x="262" y="547"/>
                  </a:cubicBezTo>
                  <a:cubicBezTo>
                    <a:pt x="398" y="547"/>
                    <a:pt x="515" y="456"/>
                    <a:pt x="536" y="317"/>
                  </a:cubicBezTo>
                  <a:lnTo>
                    <a:pt x="536" y="198"/>
                  </a:lnTo>
                  <a:cubicBezTo>
                    <a:pt x="501" y="91"/>
                    <a:pt x="429" y="19"/>
                    <a:pt x="322" y="7"/>
                  </a:cubicBezTo>
                  <a:cubicBezTo>
                    <a:pt x="303" y="3"/>
                    <a:pt x="285" y="1"/>
                    <a:pt x="266"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
            <p:cNvSpPr/>
            <p:nvPr/>
          </p:nvSpPr>
          <p:spPr>
            <a:xfrm>
              <a:off x="5725700" y="3689500"/>
              <a:ext cx="14625" cy="13575"/>
            </a:xfrm>
            <a:custGeom>
              <a:avLst/>
              <a:gdLst/>
              <a:ahLst/>
              <a:cxnLst/>
              <a:rect l="l" t="t" r="r" b="b"/>
              <a:pathLst>
                <a:path w="585" h="543" extrusionOk="0">
                  <a:moveTo>
                    <a:pt x="305" y="0"/>
                  </a:moveTo>
                  <a:cubicBezTo>
                    <a:pt x="175" y="0"/>
                    <a:pt x="47" y="100"/>
                    <a:pt x="36" y="230"/>
                  </a:cubicBezTo>
                  <a:cubicBezTo>
                    <a:pt x="1" y="384"/>
                    <a:pt x="108" y="527"/>
                    <a:pt x="263" y="539"/>
                  </a:cubicBezTo>
                  <a:cubicBezTo>
                    <a:pt x="277" y="542"/>
                    <a:pt x="292" y="543"/>
                    <a:pt x="307" y="543"/>
                  </a:cubicBezTo>
                  <a:cubicBezTo>
                    <a:pt x="436" y="543"/>
                    <a:pt x="561" y="453"/>
                    <a:pt x="572" y="325"/>
                  </a:cubicBezTo>
                  <a:cubicBezTo>
                    <a:pt x="584" y="182"/>
                    <a:pt x="501" y="39"/>
                    <a:pt x="346" y="3"/>
                  </a:cubicBezTo>
                  <a:cubicBezTo>
                    <a:pt x="332" y="1"/>
                    <a:pt x="319" y="0"/>
                    <a:pt x="305"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2"/>
            <p:cNvSpPr/>
            <p:nvPr/>
          </p:nvSpPr>
          <p:spPr>
            <a:xfrm>
              <a:off x="5008050" y="3646000"/>
              <a:ext cx="14325" cy="13600"/>
            </a:xfrm>
            <a:custGeom>
              <a:avLst/>
              <a:gdLst/>
              <a:ahLst/>
              <a:cxnLst/>
              <a:rect l="l" t="t" r="r" b="b"/>
              <a:pathLst>
                <a:path w="573" h="544" extrusionOk="0">
                  <a:moveTo>
                    <a:pt x="295" y="1"/>
                  </a:moveTo>
                  <a:cubicBezTo>
                    <a:pt x="233" y="1"/>
                    <a:pt x="166" y="18"/>
                    <a:pt x="120" y="65"/>
                  </a:cubicBezTo>
                  <a:cubicBezTo>
                    <a:pt x="96" y="88"/>
                    <a:pt x="60" y="124"/>
                    <a:pt x="48" y="148"/>
                  </a:cubicBezTo>
                  <a:cubicBezTo>
                    <a:pt x="36" y="172"/>
                    <a:pt x="36" y="196"/>
                    <a:pt x="13" y="231"/>
                  </a:cubicBezTo>
                  <a:cubicBezTo>
                    <a:pt x="1" y="315"/>
                    <a:pt x="36" y="386"/>
                    <a:pt x="72" y="446"/>
                  </a:cubicBezTo>
                  <a:cubicBezTo>
                    <a:pt x="120" y="493"/>
                    <a:pt x="167" y="529"/>
                    <a:pt x="239" y="541"/>
                  </a:cubicBezTo>
                  <a:lnTo>
                    <a:pt x="275" y="541"/>
                  </a:lnTo>
                  <a:cubicBezTo>
                    <a:pt x="286" y="542"/>
                    <a:pt x="298" y="543"/>
                    <a:pt x="310" y="543"/>
                  </a:cubicBezTo>
                  <a:cubicBezTo>
                    <a:pt x="393" y="543"/>
                    <a:pt x="471" y="507"/>
                    <a:pt x="513" y="434"/>
                  </a:cubicBezTo>
                  <a:cubicBezTo>
                    <a:pt x="536" y="410"/>
                    <a:pt x="548" y="362"/>
                    <a:pt x="548" y="327"/>
                  </a:cubicBezTo>
                  <a:cubicBezTo>
                    <a:pt x="572" y="291"/>
                    <a:pt x="548" y="231"/>
                    <a:pt x="536" y="184"/>
                  </a:cubicBezTo>
                  <a:cubicBezTo>
                    <a:pt x="525" y="124"/>
                    <a:pt x="477" y="65"/>
                    <a:pt x="417" y="29"/>
                  </a:cubicBezTo>
                  <a:cubicBezTo>
                    <a:pt x="394" y="17"/>
                    <a:pt x="370" y="5"/>
                    <a:pt x="346" y="5"/>
                  </a:cubicBezTo>
                  <a:cubicBezTo>
                    <a:pt x="330" y="2"/>
                    <a:pt x="313" y="1"/>
                    <a:pt x="295"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
            <p:cNvSpPr/>
            <p:nvPr/>
          </p:nvSpPr>
          <p:spPr>
            <a:xfrm>
              <a:off x="5802500" y="3765075"/>
              <a:ext cx="14600" cy="13325"/>
            </a:xfrm>
            <a:custGeom>
              <a:avLst/>
              <a:gdLst/>
              <a:ahLst/>
              <a:cxnLst/>
              <a:rect l="l" t="t" r="r" b="b"/>
              <a:pathLst>
                <a:path w="584" h="533" extrusionOk="0">
                  <a:moveTo>
                    <a:pt x="272" y="0"/>
                  </a:moveTo>
                  <a:cubicBezTo>
                    <a:pt x="159" y="0"/>
                    <a:pt x="54" y="69"/>
                    <a:pt x="12" y="183"/>
                  </a:cubicBezTo>
                  <a:cubicBezTo>
                    <a:pt x="12" y="195"/>
                    <a:pt x="0" y="219"/>
                    <a:pt x="0" y="219"/>
                  </a:cubicBezTo>
                  <a:cubicBezTo>
                    <a:pt x="0" y="362"/>
                    <a:pt x="84" y="517"/>
                    <a:pt x="239" y="528"/>
                  </a:cubicBezTo>
                  <a:cubicBezTo>
                    <a:pt x="255" y="531"/>
                    <a:pt x="273" y="533"/>
                    <a:pt x="291" y="533"/>
                  </a:cubicBezTo>
                  <a:cubicBezTo>
                    <a:pt x="347" y="533"/>
                    <a:pt x="405" y="517"/>
                    <a:pt x="441" y="481"/>
                  </a:cubicBezTo>
                  <a:cubicBezTo>
                    <a:pt x="489" y="433"/>
                    <a:pt x="536" y="397"/>
                    <a:pt x="548" y="314"/>
                  </a:cubicBezTo>
                  <a:cubicBezTo>
                    <a:pt x="584" y="171"/>
                    <a:pt x="489" y="40"/>
                    <a:pt x="346" y="5"/>
                  </a:cubicBezTo>
                  <a:lnTo>
                    <a:pt x="322" y="5"/>
                  </a:lnTo>
                  <a:cubicBezTo>
                    <a:pt x="305" y="1"/>
                    <a:pt x="288" y="0"/>
                    <a:pt x="272"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
            <p:cNvSpPr/>
            <p:nvPr/>
          </p:nvSpPr>
          <p:spPr>
            <a:xfrm>
              <a:off x="6023950" y="3621525"/>
              <a:ext cx="14325" cy="13675"/>
            </a:xfrm>
            <a:custGeom>
              <a:avLst/>
              <a:gdLst/>
              <a:ahLst/>
              <a:cxnLst/>
              <a:rect l="l" t="t" r="r" b="b"/>
              <a:pathLst>
                <a:path w="573" h="547" extrusionOk="0">
                  <a:moveTo>
                    <a:pt x="262" y="1"/>
                  </a:moveTo>
                  <a:cubicBezTo>
                    <a:pt x="132" y="1"/>
                    <a:pt x="23" y="98"/>
                    <a:pt x="13" y="222"/>
                  </a:cubicBezTo>
                  <a:cubicBezTo>
                    <a:pt x="1" y="377"/>
                    <a:pt x="72" y="520"/>
                    <a:pt x="239" y="544"/>
                  </a:cubicBezTo>
                  <a:cubicBezTo>
                    <a:pt x="252" y="546"/>
                    <a:pt x="266" y="547"/>
                    <a:pt x="279" y="547"/>
                  </a:cubicBezTo>
                  <a:cubicBezTo>
                    <a:pt x="410" y="547"/>
                    <a:pt x="538" y="447"/>
                    <a:pt x="548" y="317"/>
                  </a:cubicBezTo>
                  <a:cubicBezTo>
                    <a:pt x="572" y="163"/>
                    <a:pt x="465" y="20"/>
                    <a:pt x="322" y="8"/>
                  </a:cubicBezTo>
                  <a:cubicBezTo>
                    <a:pt x="302" y="3"/>
                    <a:pt x="282" y="1"/>
                    <a:pt x="262"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2"/>
            <p:cNvSpPr/>
            <p:nvPr/>
          </p:nvSpPr>
          <p:spPr>
            <a:xfrm>
              <a:off x="5716175" y="3810850"/>
              <a:ext cx="13725" cy="13675"/>
            </a:xfrm>
            <a:custGeom>
              <a:avLst/>
              <a:gdLst/>
              <a:ahLst/>
              <a:cxnLst/>
              <a:rect l="l" t="t" r="r" b="b"/>
              <a:pathLst>
                <a:path w="549" h="547" extrusionOk="0">
                  <a:moveTo>
                    <a:pt x="266" y="0"/>
                  </a:moveTo>
                  <a:cubicBezTo>
                    <a:pt x="141" y="0"/>
                    <a:pt x="23" y="99"/>
                    <a:pt x="13" y="233"/>
                  </a:cubicBezTo>
                  <a:lnTo>
                    <a:pt x="13" y="257"/>
                  </a:lnTo>
                  <a:cubicBezTo>
                    <a:pt x="1" y="388"/>
                    <a:pt x="84" y="507"/>
                    <a:pt x="227" y="543"/>
                  </a:cubicBezTo>
                  <a:cubicBezTo>
                    <a:pt x="242" y="545"/>
                    <a:pt x="256" y="547"/>
                    <a:pt x="271" y="547"/>
                  </a:cubicBezTo>
                  <a:cubicBezTo>
                    <a:pt x="400" y="547"/>
                    <a:pt x="526" y="456"/>
                    <a:pt x="536" y="317"/>
                  </a:cubicBezTo>
                  <a:cubicBezTo>
                    <a:pt x="548" y="198"/>
                    <a:pt x="501" y="79"/>
                    <a:pt x="394" y="31"/>
                  </a:cubicBezTo>
                  <a:cubicBezTo>
                    <a:pt x="370" y="19"/>
                    <a:pt x="358" y="7"/>
                    <a:pt x="322" y="7"/>
                  </a:cubicBezTo>
                  <a:cubicBezTo>
                    <a:pt x="303" y="2"/>
                    <a:pt x="285" y="0"/>
                    <a:pt x="266"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Numbers and text 1">
  <p:cSld name="CUSTOM_8_1">
    <p:spTree>
      <p:nvGrpSpPr>
        <p:cNvPr id="1" name="Shape 3639"/>
        <p:cNvGrpSpPr/>
        <p:nvPr/>
      </p:nvGrpSpPr>
      <p:grpSpPr>
        <a:xfrm>
          <a:off x="0" y="0"/>
          <a:ext cx="0" cy="0"/>
          <a:chOff x="0" y="0"/>
          <a:chExt cx="0" cy="0"/>
        </a:xfrm>
      </p:grpSpPr>
      <p:grpSp>
        <p:nvGrpSpPr>
          <p:cNvPr id="3640" name="Google Shape;3640;p26"/>
          <p:cNvGrpSpPr/>
          <p:nvPr/>
        </p:nvGrpSpPr>
        <p:grpSpPr>
          <a:xfrm>
            <a:off x="6782244" y="28"/>
            <a:ext cx="2361918" cy="1745366"/>
            <a:chOff x="2924750" y="1147900"/>
            <a:chExt cx="1220125" cy="901625"/>
          </a:xfrm>
        </p:grpSpPr>
        <p:sp>
          <p:nvSpPr>
            <p:cNvPr id="3641" name="Google Shape;3641;p26"/>
            <p:cNvSpPr/>
            <p:nvPr/>
          </p:nvSpPr>
          <p:spPr>
            <a:xfrm>
              <a:off x="2925350" y="1181225"/>
              <a:ext cx="175" cy="250"/>
            </a:xfrm>
            <a:custGeom>
              <a:avLst/>
              <a:gdLst/>
              <a:ahLst/>
              <a:cxnLst/>
              <a:rect l="l" t="t" r="r" b="b"/>
              <a:pathLst>
                <a:path w="7" h="10" extrusionOk="0">
                  <a:moveTo>
                    <a:pt x="1" y="1"/>
                  </a:moveTo>
                  <a:cubicBezTo>
                    <a:pt x="1" y="7"/>
                    <a:pt x="4" y="10"/>
                    <a:pt x="5" y="10"/>
                  </a:cubicBezTo>
                  <a:cubicBezTo>
                    <a:pt x="7" y="10"/>
                    <a:pt x="7" y="7"/>
                    <a:pt x="1"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2" name="Google Shape;3642;p26"/>
            <p:cNvSpPr/>
            <p:nvPr/>
          </p:nvSpPr>
          <p:spPr>
            <a:xfrm>
              <a:off x="2925650" y="1181825"/>
              <a:ext cx="325" cy="400"/>
            </a:xfrm>
            <a:custGeom>
              <a:avLst/>
              <a:gdLst/>
              <a:ahLst/>
              <a:cxnLst/>
              <a:rect l="l" t="t" r="r" b="b"/>
              <a:pathLst>
                <a:path w="13" h="16" extrusionOk="0">
                  <a:moveTo>
                    <a:pt x="1" y="0"/>
                  </a:moveTo>
                  <a:cubicBezTo>
                    <a:pt x="1" y="10"/>
                    <a:pt x="8" y="12"/>
                    <a:pt x="11" y="12"/>
                  </a:cubicBezTo>
                  <a:lnTo>
                    <a:pt x="11" y="12"/>
                  </a:lnTo>
                  <a:cubicBezTo>
                    <a:pt x="10" y="8"/>
                    <a:pt x="7" y="0"/>
                    <a:pt x="1" y="0"/>
                  </a:cubicBezTo>
                  <a:close/>
                  <a:moveTo>
                    <a:pt x="11" y="12"/>
                  </a:moveTo>
                  <a:lnTo>
                    <a:pt x="11" y="12"/>
                  </a:lnTo>
                  <a:cubicBezTo>
                    <a:pt x="12" y="14"/>
                    <a:pt x="12" y="16"/>
                    <a:pt x="12" y="16"/>
                  </a:cubicBezTo>
                  <a:cubicBezTo>
                    <a:pt x="12" y="16"/>
                    <a:pt x="12" y="15"/>
                    <a:pt x="12" y="12"/>
                  </a:cubicBezTo>
                  <a:cubicBezTo>
                    <a:pt x="12" y="12"/>
                    <a:pt x="12" y="12"/>
                    <a:pt x="11" y="12"/>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3643;p26"/>
            <p:cNvSpPr/>
            <p:nvPr/>
          </p:nvSpPr>
          <p:spPr>
            <a:xfrm>
              <a:off x="2926250" y="1182425"/>
              <a:ext cx="25" cy="25"/>
            </a:xfrm>
            <a:custGeom>
              <a:avLst/>
              <a:gdLst/>
              <a:ahLst/>
              <a:cxnLst/>
              <a:rect l="l" t="t" r="r" b="b"/>
              <a:pathLst>
                <a:path w="1" h="1" extrusionOk="0">
                  <a:moveTo>
                    <a:pt x="0" y="0"/>
                  </a:moveTo>
                  <a:lnTo>
                    <a:pt x="0"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3644;p26"/>
            <p:cNvSpPr/>
            <p:nvPr/>
          </p:nvSpPr>
          <p:spPr>
            <a:xfrm>
              <a:off x="2924750" y="1179750"/>
              <a:ext cx="25" cy="300"/>
            </a:xfrm>
            <a:custGeom>
              <a:avLst/>
              <a:gdLst/>
              <a:ahLst/>
              <a:cxnLst/>
              <a:rect l="l" t="t" r="r" b="b"/>
              <a:pathLst>
                <a:path w="1" h="12" extrusionOk="0">
                  <a:moveTo>
                    <a:pt x="1" y="0"/>
                  </a:moveTo>
                  <a:lnTo>
                    <a:pt x="1" y="0"/>
                  </a:lnTo>
                  <a:lnTo>
                    <a:pt x="1" y="12"/>
                  </a:lnTo>
                  <a:lnTo>
                    <a:pt x="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26"/>
            <p:cNvSpPr/>
            <p:nvPr/>
          </p:nvSpPr>
          <p:spPr>
            <a:xfrm>
              <a:off x="2925350" y="1181225"/>
              <a:ext cx="25" cy="25"/>
            </a:xfrm>
            <a:custGeom>
              <a:avLst/>
              <a:gdLst/>
              <a:ahLst/>
              <a:cxnLst/>
              <a:rect l="l" t="t" r="r" b="b"/>
              <a:pathLst>
                <a:path w="1" h="1" extrusionOk="0">
                  <a:moveTo>
                    <a:pt x="1" y="1"/>
                  </a:moveTo>
                  <a:lnTo>
                    <a:pt x="1" y="1"/>
                  </a:lnTo>
                  <a:lnTo>
                    <a:pt x="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6" name="Google Shape;3646;p26"/>
            <p:cNvSpPr/>
            <p:nvPr/>
          </p:nvSpPr>
          <p:spPr>
            <a:xfrm>
              <a:off x="2931900" y="1162175"/>
              <a:ext cx="86650" cy="19375"/>
            </a:xfrm>
            <a:custGeom>
              <a:avLst/>
              <a:gdLst/>
              <a:ahLst/>
              <a:cxnLst/>
              <a:rect l="l" t="t" r="r" b="b"/>
              <a:pathLst>
                <a:path w="3466" h="775" extrusionOk="0">
                  <a:moveTo>
                    <a:pt x="3465" y="1"/>
                  </a:moveTo>
                  <a:lnTo>
                    <a:pt x="1" y="524"/>
                  </a:lnTo>
                  <a:lnTo>
                    <a:pt x="1" y="608"/>
                  </a:lnTo>
                  <a:lnTo>
                    <a:pt x="274" y="775"/>
                  </a:lnTo>
                  <a:lnTo>
                    <a:pt x="3382" y="298"/>
                  </a:lnTo>
                  <a:lnTo>
                    <a:pt x="3465"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26"/>
            <p:cNvSpPr/>
            <p:nvPr/>
          </p:nvSpPr>
          <p:spPr>
            <a:xfrm>
              <a:off x="3024175" y="1148200"/>
              <a:ext cx="134275" cy="20250"/>
            </a:xfrm>
            <a:custGeom>
              <a:avLst/>
              <a:gdLst/>
              <a:ahLst/>
              <a:cxnLst/>
              <a:rect l="l" t="t" r="r" b="b"/>
              <a:pathLst>
                <a:path w="5371" h="810" extrusionOk="0">
                  <a:moveTo>
                    <a:pt x="3489" y="0"/>
                  </a:moveTo>
                  <a:lnTo>
                    <a:pt x="72" y="512"/>
                  </a:lnTo>
                  <a:lnTo>
                    <a:pt x="1" y="810"/>
                  </a:lnTo>
                  <a:lnTo>
                    <a:pt x="5370"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648;p26"/>
            <p:cNvSpPr/>
            <p:nvPr/>
          </p:nvSpPr>
          <p:spPr>
            <a:xfrm>
              <a:off x="3114950" y="1293450"/>
              <a:ext cx="203925" cy="127125"/>
            </a:xfrm>
            <a:custGeom>
              <a:avLst/>
              <a:gdLst/>
              <a:ahLst/>
              <a:cxnLst/>
              <a:rect l="l" t="t" r="r" b="b"/>
              <a:pathLst>
                <a:path w="8157" h="5085" extrusionOk="0">
                  <a:moveTo>
                    <a:pt x="287" y="0"/>
                  </a:moveTo>
                  <a:lnTo>
                    <a:pt x="1" y="155"/>
                  </a:lnTo>
                  <a:lnTo>
                    <a:pt x="8050" y="5084"/>
                  </a:lnTo>
                  <a:cubicBezTo>
                    <a:pt x="8073" y="4989"/>
                    <a:pt x="8109" y="4918"/>
                    <a:pt x="8157" y="4858"/>
                  </a:cubicBezTo>
                  <a:lnTo>
                    <a:pt x="8109" y="4798"/>
                  </a:lnTo>
                  <a:lnTo>
                    <a:pt x="287"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26"/>
            <p:cNvSpPr/>
            <p:nvPr/>
          </p:nvSpPr>
          <p:spPr>
            <a:xfrm>
              <a:off x="2925950" y="1177350"/>
              <a:ext cx="77425" cy="50325"/>
            </a:xfrm>
            <a:custGeom>
              <a:avLst/>
              <a:gdLst/>
              <a:ahLst/>
              <a:cxnLst/>
              <a:rect l="l" t="t" r="r" b="b"/>
              <a:pathLst>
                <a:path w="3097" h="2013" extrusionOk="0">
                  <a:moveTo>
                    <a:pt x="0" y="179"/>
                  </a:moveTo>
                  <a:cubicBezTo>
                    <a:pt x="25" y="196"/>
                    <a:pt x="44" y="207"/>
                    <a:pt x="66" y="212"/>
                  </a:cubicBezTo>
                  <a:lnTo>
                    <a:pt x="66" y="212"/>
                  </a:lnTo>
                  <a:lnTo>
                    <a:pt x="12" y="179"/>
                  </a:lnTo>
                  <a:close/>
                  <a:moveTo>
                    <a:pt x="239" y="1"/>
                  </a:moveTo>
                  <a:lnTo>
                    <a:pt x="239" y="84"/>
                  </a:lnTo>
                  <a:cubicBezTo>
                    <a:pt x="239" y="150"/>
                    <a:pt x="188" y="216"/>
                    <a:pt x="114" y="216"/>
                  </a:cubicBezTo>
                  <a:cubicBezTo>
                    <a:pt x="108" y="216"/>
                    <a:pt x="102" y="216"/>
                    <a:pt x="96" y="215"/>
                  </a:cubicBezTo>
                  <a:cubicBezTo>
                    <a:pt x="85" y="215"/>
                    <a:pt x="75" y="214"/>
                    <a:pt x="66" y="212"/>
                  </a:cubicBezTo>
                  <a:lnTo>
                    <a:pt x="66" y="212"/>
                  </a:lnTo>
                  <a:lnTo>
                    <a:pt x="3025" y="2013"/>
                  </a:lnTo>
                  <a:lnTo>
                    <a:pt x="3096" y="1727"/>
                  </a:lnTo>
                  <a:lnTo>
                    <a:pt x="512" y="168"/>
                  </a:lnTo>
                  <a:lnTo>
                    <a:pt x="239"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26"/>
            <p:cNvSpPr/>
            <p:nvPr/>
          </p:nvSpPr>
          <p:spPr>
            <a:xfrm>
              <a:off x="3007800" y="1224975"/>
              <a:ext cx="107175" cy="68200"/>
            </a:xfrm>
            <a:custGeom>
              <a:avLst/>
              <a:gdLst/>
              <a:ahLst/>
              <a:cxnLst/>
              <a:rect l="l" t="t" r="r" b="b"/>
              <a:pathLst>
                <a:path w="4287" h="2728" extrusionOk="0">
                  <a:moveTo>
                    <a:pt x="72" y="1"/>
                  </a:moveTo>
                  <a:lnTo>
                    <a:pt x="1" y="287"/>
                  </a:lnTo>
                  <a:lnTo>
                    <a:pt x="4001" y="2727"/>
                  </a:lnTo>
                  <a:lnTo>
                    <a:pt x="4287" y="2584"/>
                  </a:lnTo>
                  <a:lnTo>
                    <a:pt x="72"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1" name="Google Shape;3651;p26"/>
            <p:cNvSpPr/>
            <p:nvPr/>
          </p:nvSpPr>
          <p:spPr>
            <a:xfrm>
              <a:off x="2924750" y="1180025"/>
              <a:ext cx="25" cy="25"/>
            </a:xfrm>
            <a:custGeom>
              <a:avLst/>
              <a:gdLst/>
              <a:ahLst/>
              <a:cxnLst/>
              <a:rect l="l" t="t" r="r" b="b"/>
              <a:pathLst>
                <a:path w="1" h="1" extrusionOk="0">
                  <a:moveTo>
                    <a:pt x="1" y="1"/>
                  </a:moveTo>
                  <a:lnTo>
                    <a:pt x="1" y="1"/>
                  </a:lnTo>
                  <a:lnTo>
                    <a:pt x="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26"/>
            <p:cNvSpPr/>
            <p:nvPr/>
          </p:nvSpPr>
          <p:spPr>
            <a:xfrm>
              <a:off x="2926250" y="1182425"/>
              <a:ext cx="25" cy="25"/>
            </a:xfrm>
            <a:custGeom>
              <a:avLst/>
              <a:gdLst/>
              <a:ahLst/>
              <a:cxnLst/>
              <a:rect l="l" t="t" r="r" b="b"/>
              <a:pathLst>
                <a:path w="1" h="1" extrusionOk="0">
                  <a:moveTo>
                    <a:pt x="0" y="0"/>
                  </a:moveTo>
                  <a:lnTo>
                    <a:pt x="0" y="0"/>
                  </a:lnTo>
                  <a:lnTo>
                    <a:pt x="0"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3653;p26"/>
            <p:cNvSpPr/>
            <p:nvPr/>
          </p:nvSpPr>
          <p:spPr>
            <a:xfrm>
              <a:off x="2925350" y="1181225"/>
              <a:ext cx="25" cy="325"/>
            </a:xfrm>
            <a:custGeom>
              <a:avLst/>
              <a:gdLst/>
              <a:ahLst/>
              <a:cxnLst/>
              <a:rect l="l" t="t" r="r" b="b"/>
              <a:pathLst>
                <a:path w="1" h="13" extrusionOk="0">
                  <a:moveTo>
                    <a:pt x="1" y="1"/>
                  </a:moveTo>
                  <a:lnTo>
                    <a:pt x="1" y="1"/>
                  </a:lnTo>
                  <a:lnTo>
                    <a:pt x="1" y="1"/>
                  </a:lnTo>
                  <a:cubicBezTo>
                    <a:pt x="1" y="1"/>
                    <a:pt x="1" y="13"/>
                    <a:pt x="1"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26"/>
            <p:cNvSpPr/>
            <p:nvPr/>
          </p:nvSpPr>
          <p:spPr>
            <a:xfrm>
              <a:off x="2924750" y="1148200"/>
              <a:ext cx="7175" cy="34850"/>
            </a:xfrm>
            <a:custGeom>
              <a:avLst/>
              <a:gdLst/>
              <a:ahLst/>
              <a:cxnLst/>
              <a:rect l="l" t="t" r="r" b="b"/>
              <a:pathLst>
                <a:path w="287" h="1394" extrusionOk="0">
                  <a:moveTo>
                    <a:pt x="1" y="0"/>
                  </a:moveTo>
                  <a:lnTo>
                    <a:pt x="1" y="1250"/>
                  </a:lnTo>
                  <a:lnTo>
                    <a:pt x="1" y="1262"/>
                  </a:lnTo>
                  <a:lnTo>
                    <a:pt x="1" y="1274"/>
                  </a:lnTo>
                  <a:lnTo>
                    <a:pt x="1" y="1286"/>
                  </a:lnTo>
                  <a:lnTo>
                    <a:pt x="1" y="1310"/>
                  </a:lnTo>
                  <a:lnTo>
                    <a:pt x="1" y="1322"/>
                  </a:lnTo>
                  <a:lnTo>
                    <a:pt x="1" y="1334"/>
                  </a:lnTo>
                  <a:lnTo>
                    <a:pt x="1" y="1345"/>
                  </a:lnTo>
                  <a:lnTo>
                    <a:pt x="25" y="1357"/>
                  </a:lnTo>
                  <a:cubicBezTo>
                    <a:pt x="48" y="1381"/>
                    <a:pt x="84" y="1393"/>
                    <a:pt x="108" y="1393"/>
                  </a:cubicBezTo>
                  <a:cubicBezTo>
                    <a:pt x="227" y="1393"/>
                    <a:pt x="287" y="1334"/>
                    <a:pt x="287" y="1250"/>
                  </a:cubicBezTo>
                  <a:lnTo>
                    <a:pt x="287" y="1167"/>
                  </a:lnTo>
                  <a:lnTo>
                    <a:pt x="287" y="1083"/>
                  </a:lnTo>
                  <a:lnTo>
                    <a:pt x="287"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3655;p26"/>
            <p:cNvSpPr/>
            <p:nvPr/>
          </p:nvSpPr>
          <p:spPr>
            <a:xfrm>
              <a:off x="2963750" y="1147900"/>
              <a:ext cx="65800" cy="224750"/>
            </a:xfrm>
            <a:custGeom>
              <a:avLst/>
              <a:gdLst/>
              <a:ahLst/>
              <a:cxnLst/>
              <a:rect l="l" t="t" r="r" b="b"/>
              <a:pathLst>
                <a:path w="2632" h="8990" extrusionOk="0">
                  <a:moveTo>
                    <a:pt x="2334" y="0"/>
                  </a:moveTo>
                  <a:lnTo>
                    <a:pt x="2179" y="572"/>
                  </a:lnTo>
                  <a:lnTo>
                    <a:pt x="2108" y="869"/>
                  </a:lnTo>
                  <a:lnTo>
                    <a:pt x="1572" y="2917"/>
                  </a:lnTo>
                  <a:lnTo>
                    <a:pt x="1489" y="3203"/>
                  </a:lnTo>
                  <a:lnTo>
                    <a:pt x="1" y="8989"/>
                  </a:lnTo>
                  <a:cubicBezTo>
                    <a:pt x="24" y="8954"/>
                    <a:pt x="48" y="8906"/>
                    <a:pt x="96" y="8882"/>
                  </a:cubicBezTo>
                  <a:lnTo>
                    <a:pt x="382" y="8727"/>
                  </a:lnTo>
                  <a:lnTo>
                    <a:pt x="1763" y="3370"/>
                  </a:lnTo>
                  <a:lnTo>
                    <a:pt x="1834" y="3084"/>
                  </a:lnTo>
                  <a:lnTo>
                    <a:pt x="2418" y="822"/>
                  </a:lnTo>
                  <a:lnTo>
                    <a:pt x="2489" y="524"/>
                  </a:lnTo>
                  <a:lnTo>
                    <a:pt x="2632"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6" name="Google Shape;3656;p26"/>
            <p:cNvSpPr/>
            <p:nvPr/>
          </p:nvSpPr>
          <p:spPr>
            <a:xfrm>
              <a:off x="3178350" y="1148775"/>
              <a:ext cx="49150" cy="83375"/>
            </a:xfrm>
            <a:custGeom>
              <a:avLst/>
              <a:gdLst/>
              <a:ahLst/>
              <a:cxnLst/>
              <a:rect l="l" t="t" r="r" b="b"/>
              <a:pathLst>
                <a:path w="1966" h="3335" extrusionOk="0">
                  <a:moveTo>
                    <a:pt x="239" y="1"/>
                  </a:moveTo>
                  <a:cubicBezTo>
                    <a:pt x="180" y="72"/>
                    <a:pt x="84" y="120"/>
                    <a:pt x="1" y="156"/>
                  </a:cubicBezTo>
                  <a:lnTo>
                    <a:pt x="1704" y="3335"/>
                  </a:lnTo>
                  <a:lnTo>
                    <a:pt x="1965" y="3204"/>
                  </a:lnTo>
                  <a:lnTo>
                    <a:pt x="239"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26"/>
            <p:cNvSpPr/>
            <p:nvPr/>
          </p:nvSpPr>
          <p:spPr>
            <a:xfrm>
              <a:off x="3226875" y="1235100"/>
              <a:ext cx="97950" cy="179800"/>
            </a:xfrm>
            <a:custGeom>
              <a:avLst/>
              <a:gdLst/>
              <a:ahLst/>
              <a:cxnLst/>
              <a:rect l="l" t="t" r="r" b="b"/>
              <a:pathLst>
                <a:path w="3918" h="7192" extrusionOk="0">
                  <a:moveTo>
                    <a:pt x="144" y="1"/>
                  </a:moveTo>
                  <a:lnTo>
                    <a:pt x="1" y="72"/>
                  </a:lnTo>
                  <a:cubicBezTo>
                    <a:pt x="144" y="108"/>
                    <a:pt x="227" y="239"/>
                    <a:pt x="203" y="370"/>
                  </a:cubicBezTo>
                  <a:cubicBezTo>
                    <a:pt x="179" y="453"/>
                    <a:pt x="155" y="489"/>
                    <a:pt x="96" y="536"/>
                  </a:cubicBezTo>
                  <a:lnTo>
                    <a:pt x="3632" y="7132"/>
                  </a:lnTo>
                  <a:lnTo>
                    <a:pt x="3668" y="7192"/>
                  </a:lnTo>
                  <a:cubicBezTo>
                    <a:pt x="3727" y="7121"/>
                    <a:pt x="3811" y="7073"/>
                    <a:pt x="3918" y="7061"/>
                  </a:cubicBezTo>
                  <a:lnTo>
                    <a:pt x="144"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26"/>
            <p:cNvSpPr/>
            <p:nvPr/>
          </p:nvSpPr>
          <p:spPr>
            <a:xfrm>
              <a:off x="3496850" y="1223200"/>
              <a:ext cx="70575" cy="90500"/>
            </a:xfrm>
            <a:custGeom>
              <a:avLst/>
              <a:gdLst/>
              <a:ahLst/>
              <a:cxnLst/>
              <a:rect l="l" t="t" r="r" b="b"/>
              <a:pathLst>
                <a:path w="2823" h="3620" extrusionOk="0">
                  <a:moveTo>
                    <a:pt x="179" y="0"/>
                  </a:moveTo>
                  <a:lnTo>
                    <a:pt x="1" y="227"/>
                  </a:lnTo>
                  <a:lnTo>
                    <a:pt x="2691" y="3620"/>
                  </a:lnTo>
                  <a:cubicBezTo>
                    <a:pt x="2680" y="3572"/>
                    <a:pt x="2680" y="3548"/>
                    <a:pt x="2691" y="3501"/>
                  </a:cubicBezTo>
                  <a:cubicBezTo>
                    <a:pt x="2703" y="3429"/>
                    <a:pt x="2751" y="3346"/>
                    <a:pt x="2822" y="3322"/>
                  </a:cubicBezTo>
                  <a:lnTo>
                    <a:pt x="179"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26"/>
            <p:cNvSpPr/>
            <p:nvPr/>
          </p:nvSpPr>
          <p:spPr>
            <a:xfrm>
              <a:off x="3568875" y="1316375"/>
              <a:ext cx="104225" cy="127100"/>
            </a:xfrm>
            <a:custGeom>
              <a:avLst/>
              <a:gdLst/>
              <a:ahLst/>
              <a:cxnLst/>
              <a:rect l="l" t="t" r="r" b="b"/>
              <a:pathLst>
                <a:path w="4169" h="5084" extrusionOk="0">
                  <a:moveTo>
                    <a:pt x="275" y="0"/>
                  </a:moveTo>
                  <a:lnTo>
                    <a:pt x="227" y="12"/>
                  </a:lnTo>
                  <a:cubicBezTo>
                    <a:pt x="191" y="24"/>
                    <a:pt x="168" y="36"/>
                    <a:pt x="120" y="60"/>
                  </a:cubicBezTo>
                  <a:lnTo>
                    <a:pt x="1" y="119"/>
                  </a:lnTo>
                  <a:lnTo>
                    <a:pt x="3942" y="5084"/>
                  </a:lnTo>
                  <a:cubicBezTo>
                    <a:pt x="4001" y="5013"/>
                    <a:pt x="4085" y="4953"/>
                    <a:pt x="4168" y="4905"/>
                  </a:cubicBezTo>
                  <a:lnTo>
                    <a:pt x="275"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26"/>
            <p:cNvSpPr/>
            <p:nvPr/>
          </p:nvSpPr>
          <p:spPr>
            <a:xfrm>
              <a:off x="3432250" y="1148200"/>
              <a:ext cx="64625" cy="75025"/>
            </a:xfrm>
            <a:custGeom>
              <a:avLst/>
              <a:gdLst/>
              <a:ahLst/>
              <a:cxnLst/>
              <a:rect l="l" t="t" r="r" b="b"/>
              <a:pathLst>
                <a:path w="2585" h="3001" extrusionOk="0">
                  <a:moveTo>
                    <a:pt x="1" y="0"/>
                  </a:moveTo>
                  <a:lnTo>
                    <a:pt x="2406" y="3000"/>
                  </a:lnTo>
                  <a:lnTo>
                    <a:pt x="2585" y="2774"/>
                  </a:lnTo>
                  <a:lnTo>
                    <a:pt x="358"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26"/>
            <p:cNvSpPr/>
            <p:nvPr/>
          </p:nvSpPr>
          <p:spPr>
            <a:xfrm>
              <a:off x="2964350" y="1148200"/>
              <a:ext cx="427150" cy="226525"/>
            </a:xfrm>
            <a:custGeom>
              <a:avLst/>
              <a:gdLst/>
              <a:ahLst/>
              <a:cxnLst/>
              <a:rect l="l" t="t" r="r" b="b"/>
              <a:pathLst>
                <a:path w="17086" h="9061" extrusionOk="0">
                  <a:moveTo>
                    <a:pt x="16491" y="0"/>
                  </a:moveTo>
                  <a:lnTo>
                    <a:pt x="10502" y="3227"/>
                  </a:lnTo>
                  <a:lnTo>
                    <a:pt x="10252" y="3358"/>
                  </a:lnTo>
                  <a:lnTo>
                    <a:pt x="6025" y="5655"/>
                  </a:lnTo>
                  <a:lnTo>
                    <a:pt x="5739" y="5798"/>
                  </a:lnTo>
                  <a:lnTo>
                    <a:pt x="358" y="8703"/>
                  </a:lnTo>
                  <a:lnTo>
                    <a:pt x="72" y="8846"/>
                  </a:lnTo>
                  <a:cubicBezTo>
                    <a:pt x="24" y="8882"/>
                    <a:pt x="0" y="8930"/>
                    <a:pt x="0" y="8965"/>
                  </a:cubicBezTo>
                  <a:lnTo>
                    <a:pt x="72" y="8965"/>
                  </a:lnTo>
                  <a:cubicBezTo>
                    <a:pt x="143" y="8989"/>
                    <a:pt x="203" y="9013"/>
                    <a:pt x="262" y="9061"/>
                  </a:cubicBezTo>
                  <a:lnTo>
                    <a:pt x="6013" y="5953"/>
                  </a:lnTo>
                  <a:lnTo>
                    <a:pt x="6299" y="5798"/>
                  </a:lnTo>
                  <a:lnTo>
                    <a:pt x="6846" y="5536"/>
                  </a:lnTo>
                  <a:lnTo>
                    <a:pt x="6846" y="5501"/>
                  </a:lnTo>
                  <a:cubicBezTo>
                    <a:pt x="6867" y="5378"/>
                    <a:pt x="6975" y="5291"/>
                    <a:pt x="7095" y="5291"/>
                  </a:cubicBezTo>
                  <a:cubicBezTo>
                    <a:pt x="7115" y="5291"/>
                    <a:pt x="7136" y="5293"/>
                    <a:pt x="7156" y="5298"/>
                  </a:cubicBezTo>
                  <a:cubicBezTo>
                    <a:pt x="7192" y="5298"/>
                    <a:pt x="7216" y="5310"/>
                    <a:pt x="7227" y="5322"/>
                  </a:cubicBezTo>
                  <a:lnTo>
                    <a:pt x="10204" y="3715"/>
                  </a:lnTo>
                  <a:cubicBezTo>
                    <a:pt x="10246" y="3609"/>
                    <a:pt x="10344" y="3532"/>
                    <a:pt x="10457" y="3532"/>
                  </a:cubicBezTo>
                  <a:cubicBezTo>
                    <a:pt x="10472" y="3532"/>
                    <a:pt x="10487" y="3533"/>
                    <a:pt x="10502" y="3536"/>
                  </a:cubicBezTo>
                  <a:lnTo>
                    <a:pt x="10525" y="3536"/>
                  </a:lnTo>
                  <a:lnTo>
                    <a:pt x="10656" y="3465"/>
                  </a:lnTo>
                  <a:lnTo>
                    <a:pt x="17086"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662;p26"/>
            <p:cNvSpPr/>
            <p:nvPr/>
          </p:nvSpPr>
          <p:spPr>
            <a:xfrm>
              <a:off x="3321825" y="1432750"/>
              <a:ext cx="8375" cy="4325"/>
            </a:xfrm>
            <a:custGeom>
              <a:avLst/>
              <a:gdLst/>
              <a:ahLst/>
              <a:cxnLst/>
              <a:rect l="l" t="t" r="r" b="b"/>
              <a:pathLst>
                <a:path w="335" h="173" extrusionOk="0">
                  <a:moveTo>
                    <a:pt x="13" y="0"/>
                  </a:moveTo>
                  <a:lnTo>
                    <a:pt x="13" y="0"/>
                  </a:lnTo>
                  <a:cubicBezTo>
                    <a:pt x="1" y="60"/>
                    <a:pt x="13" y="119"/>
                    <a:pt x="60" y="143"/>
                  </a:cubicBezTo>
                  <a:cubicBezTo>
                    <a:pt x="85" y="163"/>
                    <a:pt x="116" y="173"/>
                    <a:pt x="147" y="173"/>
                  </a:cubicBezTo>
                  <a:cubicBezTo>
                    <a:pt x="189" y="173"/>
                    <a:pt x="230" y="154"/>
                    <a:pt x="251" y="119"/>
                  </a:cubicBezTo>
                  <a:lnTo>
                    <a:pt x="334" y="24"/>
                  </a:lnTo>
                  <a:lnTo>
                    <a:pt x="334" y="24"/>
                  </a:lnTo>
                  <a:cubicBezTo>
                    <a:pt x="291" y="42"/>
                    <a:pt x="234" y="53"/>
                    <a:pt x="184" y="53"/>
                  </a:cubicBezTo>
                  <a:cubicBezTo>
                    <a:pt x="165" y="53"/>
                    <a:pt x="148" y="51"/>
                    <a:pt x="132" y="48"/>
                  </a:cubicBezTo>
                  <a:cubicBezTo>
                    <a:pt x="96" y="24"/>
                    <a:pt x="48" y="12"/>
                    <a:pt x="13"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26"/>
            <p:cNvSpPr/>
            <p:nvPr/>
          </p:nvSpPr>
          <p:spPr>
            <a:xfrm>
              <a:off x="3335825" y="1148200"/>
              <a:ext cx="226825" cy="267000"/>
            </a:xfrm>
            <a:custGeom>
              <a:avLst/>
              <a:gdLst/>
              <a:ahLst/>
              <a:cxnLst/>
              <a:rect l="l" t="t" r="r" b="b"/>
              <a:pathLst>
                <a:path w="9073" h="10680" extrusionOk="0">
                  <a:moveTo>
                    <a:pt x="8704" y="0"/>
                  </a:moveTo>
                  <a:lnTo>
                    <a:pt x="6442" y="2774"/>
                  </a:lnTo>
                  <a:lnTo>
                    <a:pt x="6251" y="3000"/>
                  </a:lnTo>
                  <a:lnTo>
                    <a:pt x="0" y="10680"/>
                  </a:lnTo>
                  <a:lnTo>
                    <a:pt x="0" y="10680"/>
                  </a:lnTo>
                  <a:lnTo>
                    <a:pt x="560" y="10442"/>
                  </a:lnTo>
                  <a:lnTo>
                    <a:pt x="6442" y="3227"/>
                  </a:lnTo>
                  <a:lnTo>
                    <a:pt x="6620" y="3000"/>
                  </a:lnTo>
                  <a:lnTo>
                    <a:pt x="907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26"/>
            <p:cNvSpPr/>
            <p:nvPr/>
          </p:nvSpPr>
          <p:spPr>
            <a:xfrm>
              <a:off x="3867725" y="1148200"/>
              <a:ext cx="46775" cy="39000"/>
            </a:xfrm>
            <a:custGeom>
              <a:avLst/>
              <a:gdLst/>
              <a:ahLst/>
              <a:cxnLst/>
              <a:rect l="l" t="t" r="r" b="b"/>
              <a:pathLst>
                <a:path w="1871" h="1560" extrusionOk="0">
                  <a:moveTo>
                    <a:pt x="1" y="0"/>
                  </a:moveTo>
                  <a:lnTo>
                    <a:pt x="1668" y="1560"/>
                  </a:lnTo>
                  <a:cubicBezTo>
                    <a:pt x="1727" y="1488"/>
                    <a:pt x="1787" y="1429"/>
                    <a:pt x="1870" y="1381"/>
                  </a:cubicBezTo>
                  <a:lnTo>
                    <a:pt x="418"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26"/>
            <p:cNvSpPr/>
            <p:nvPr/>
          </p:nvSpPr>
          <p:spPr>
            <a:xfrm>
              <a:off x="3688250" y="1330350"/>
              <a:ext cx="105100" cy="114625"/>
            </a:xfrm>
            <a:custGeom>
              <a:avLst/>
              <a:gdLst/>
              <a:ahLst/>
              <a:cxnLst/>
              <a:rect l="l" t="t" r="r" b="b"/>
              <a:pathLst>
                <a:path w="4204" h="4585" extrusionOk="0">
                  <a:moveTo>
                    <a:pt x="4156" y="1"/>
                  </a:moveTo>
                  <a:lnTo>
                    <a:pt x="0" y="4406"/>
                  </a:lnTo>
                  <a:cubicBezTo>
                    <a:pt x="84" y="4454"/>
                    <a:pt x="143" y="4513"/>
                    <a:pt x="179" y="4585"/>
                  </a:cubicBezTo>
                  <a:lnTo>
                    <a:pt x="238" y="4573"/>
                  </a:lnTo>
                  <a:lnTo>
                    <a:pt x="4203" y="370"/>
                  </a:lnTo>
                  <a:lnTo>
                    <a:pt x="4156"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26"/>
            <p:cNvSpPr/>
            <p:nvPr/>
          </p:nvSpPr>
          <p:spPr>
            <a:xfrm>
              <a:off x="3798375" y="1205350"/>
              <a:ext cx="116125" cy="127400"/>
            </a:xfrm>
            <a:custGeom>
              <a:avLst/>
              <a:gdLst/>
              <a:ahLst/>
              <a:cxnLst/>
              <a:rect l="l" t="t" r="r" b="b"/>
              <a:pathLst>
                <a:path w="4645" h="5096" extrusionOk="0">
                  <a:moveTo>
                    <a:pt x="4442" y="0"/>
                  </a:moveTo>
                  <a:lnTo>
                    <a:pt x="1" y="4715"/>
                  </a:lnTo>
                  <a:lnTo>
                    <a:pt x="48" y="5096"/>
                  </a:lnTo>
                  <a:lnTo>
                    <a:pt x="4644" y="191"/>
                  </a:lnTo>
                  <a:cubicBezTo>
                    <a:pt x="4561" y="155"/>
                    <a:pt x="4489" y="95"/>
                    <a:pt x="4442"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26"/>
            <p:cNvSpPr/>
            <p:nvPr/>
          </p:nvSpPr>
          <p:spPr>
            <a:xfrm>
              <a:off x="3335825" y="1313675"/>
              <a:ext cx="235775" cy="107500"/>
            </a:xfrm>
            <a:custGeom>
              <a:avLst/>
              <a:gdLst/>
              <a:ahLst/>
              <a:cxnLst/>
              <a:rect l="l" t="t" r="r" b="b"/>
              <a:pathLst>
                <a:path w="9431" h="4300" extrusionOk="0">
                  <a:moveTo>
                    <a:pt x="9132" y="1"/>
                  </a:moveTo>
                  <a:lnTo>
                    <a:pt x="560" y="3823"/>
                  </a:lnTo>
                  <a:lnTo>
                    <a:pt x="0" y="4073"/>
                  </a:lnTo>
                  <a:cubicBezTo>
                    <a:pt x="48" y="4132"/>
                    <a:pt x="84" y="4204"/>
                    <a:pt x="96" y="4287"/>
                  </a:cubicBezTo>
                  <a:lnTo>
                    <a:pt x="215" y="4299"/>
                  </a:lnTo>
                  <a:lnTo>
                    <a:pt x="9311" y="239"/>
                  </a:lnTo>
                  <a:lnTo>
                    <a:pt x="9430" y="179"/>
                  </a:lnTo>
                  <a:cubicBezTo>
                    <a:pt x="9406" y="179"/>
                    <a:pt x="9382" y="185"/>
                    <a:pt x="9359" y="185"/>
                  </a:cubicBezTo>
                  <a:cubicBezTo>
                    <a:pt x="9347" y="185"/>
                    <a:pt x="9335" y="183"/>
                    <a:pt x="9323" y="179"/>
                  </a:cubicBezTo>
                  <a:cubicBezTo>
                    <a:pt x="9216" y="168"/>
                    <a:pt x="9144" y="84"/>
                    <a:pt x="9132"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8" name="Google Shape;3668;p26"/>
            <p:cNvSpPr/>
            <p:nvPr/>
          </p:nvSpPr>
          <p:spPr>
            <a:xfrm>
              <a:off x="3573950" y="1221400"/>
              <a:ext cx="200050" cy="95575"/>
            </a:xfrm>
            <a:custGeom>
              <a:avLst/>
              <a:gdLst/>
              <a:ahLst/>
              <a:cxnLst/>
              <a:rect l="l" t="t" r="r" b="b"/>
              <a:pathLst>
                <a:path w="8002" h="3823" extrusionOk="0">
                  <a:moveTo>
                    <a:pt x="7894" y="1"/>
                  </a:moveTo>
                  <a:lnTo>
                    <a:pt x="4739" y="1418"/>
                  </a:lnTo>
                  <a:cubicBezTo>
                    <a:pt x="4751" y="1453"/>
                    <a:pt x="4751" y="1489"/>
                    <a:pt x="4739" y="1537"/>
                  </a:cubicBezTo>
                  <a:cubicBezTo>
                    <a:pt x="4708" y="1659"/>
                    <a:pt x="4608" y="1747"/>
                    <a:pt x="4490" y="1747"/>
                  </a:cubicBezTo>
                  <a:cubicBezTo>
                    <a:pt x="4470" y="1747"/>
                    <a:pt x="4450" y="1744"/>
                    <a:pt x="4429" y="1739"/>
                  </a:cubicBezTo>
                  <a:cubicBezTo>
                    <a:pt x="4346" y="1727"/>
                    <a:pt x="4287" y="1680"/>
                    <a:pt x="4251" y="1620"/>
                  </a:cubicBezTo>
                  <a:lnTo>
                    <a:pt x="48" y="3478"/>
                  </a:lnTo>
                  <a:cubicBezTo>
                    <a:pt x="108" y="3537"/>
                    <a:pt x="131" y="3597"/>
                    <a:pt x="108" y="3656"/>
                  </a:cubicBezTo>
                  <a:cubicBezTo>
                    <a:pt x="96" y="3739"/>
                    <a:pt x="72" y="3775"/>
                    <a:pt x="0" y="3823"/>
                  </a:cubicBezTo>
                  <a:lnTo>
                    <a:pt x="48" y="3811"/>
                  </a:lnTo>
                  <a:lnTo>
                    <a:pt x="8001" y="263"/>
                  </a:lnTo>
                  <a:cubicBezTo>
                    <a:pt x="7942" y="191"/>
                    <a:pt x="7894" y="108"/>
                    <a:pt x="7894"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9" name="Google Shape;3669;p26"/>
            <p:cNvSpPr/>
            <p:nvPr/>
          </p:nvSpPr>
          <p:spPr>
            <a:xfrm>
              <a:off x="3336725" y="1420550"/>
              <a:ext cx="327425" cy="35725"/>
            </a:xfrm>
            <a:custGeom>
              <a:avLst/>
              <a:gdLst/>
              <a:ahLst/>
              <a:cxnLst/>
              <a:rect l="l" t="t" r="r" b="b"/>
              <a:pathLst>
                <a:path w="13097" h="1429" extrusionOk="0">
                  <a:moveTo>
                    <a:pt x="48" y="0"/>
                  </a:moveTo>
                  <a:cubicBezTo>
                    <a:pt x="60" y="36"/>
                    <a:pt x="60" y="95"/>
                    <a:pt x="48" y="155"/>
                  </a:cubicBezTo>
                  <a:cubicBezTo>
                    <a:pt x="36" y="203"/>
                    <a:pt x="12" y="250"/>
                    <a:pt x="0" y="274"/>
                  </a:cubicBezTo>
                  <a:lnTo>
                    <a:pt x="13073" y="1429"/>
                  </a:lnTo>
                  <a:cubicBezTo>
                    <a:pt x="13073" y="1369"/>
                    <a:pt x="13073" y="1286"/>
                    <a:pt x="13085" y="1215"/>
                  </a:cubicBezTo>
                  <a:cubicBezTo>
                    <a:pt x="13085" y="1191"/>
                    <a:pt x="13097" y="1167"/>
                    <a:pt x="13097" y="1143"/>
                  </a:cubicBezTo>
                  <a:lnTo>
                    <a:pt x="167" y="12"/>
                  </a:lnTo>
                  <a:lnTo>
                    <a:pt x="48"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26"/>
            <p:cNvSpPr/>
            <p:nvPr/>
          </p:nvSpPr>
          <p:spPr>
            <a:xfrm>
              <a:off x="3331050" y="1428575"/>
              <a:ext cx="531350" cy="595650"/>
            </a:xfrm>
            <a:custGeom>
              <a:avLst/>
              <a:gdLst/>
              <a:ahLst/>
              <a:cxnLst/>
              <a:rect l="l" t="t" r="r" b="b"/>
              <a:pathLst>
                <a:path w="21254" h="23826" extrusionOk="0">
                  <a:moveTo>
                    <a:pt x="227" y="1"/>
                  </a:moveTo>
                  <a:cubicBezTo>
                    <a:pt x="179" y="96"/>
                    <a:pt x="96" y="155"/>
                    <a:pt x="1" y="179"/>
                  </a:cubicBezTo>
                  <a:lnTo>
                    <a:pt x="21027" y="23825"/>
                  </a:lnTo>
                  <a:cubicBezTo>
                    <a:pt x="21099" y="23754"/>
                    <a:pt x="21170" y="23694"/>
                    <a:pt x="21254" y="23646"/>
                  </a:cubicBezTo>
                  <a:lnTo>
                    <a:pt x="227"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26"/>
            <p:cNvSpPr/>
            <p:nvPr/>
          </p:nvSpPr>
          <p:spPr>
            <a:xfrm>
              <a:off x="3684975" y="1465200"/>
              <a:ext cx="135150" cy="215225"/>
            </a:xfrm>
            <a:custGeom>
              <a:avLst/>
              <a:gdLst/>
              <a:ahLst/>
              <a:cxnLst/>
              <a:rect l="l" t="t" r="r" b="b"/>
              <a:pathLst>
                <a:path w="5406" h="8609" extrusionOk="0">
                  <a:moveTo>
                    <a:pt x="239" y="0"/>
                  </a:moveTo>
                  <a:cubicBezTo>
                    <a:pt x="179" y="72"/>
                    <a:pt x="96" y="119"/>
                    <a:pt x="0" y="143"/>
                  </a:cubicBezTo>
                  <a:lnTo>
                    <a:pt x="5168" y="8608"/>
                  </a:lnTo>
                  <a:cubicBezTo>
                    <a:pt x="5239" y="8549"/>
                    <a:pt x="5311" y="8513"/>
                    <a:pt x="5406" y="8465"/>
                  </a:cubicBezTo>
                  <a:lnTo>
                    <a:pt x="239"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26"/>
            <p:cNvSpPr/>
            <p:nvPr/>
          </p:nvSpPr>
          <p:spPr>
            <a:xfrm>
              <a:off x="3807000" y="1404475"/>
              <a:ext cx="1525" cy="1800"/>
            </a:xfrm>
            <a:custGeom>
              <a:avLst/>
              <a:gdLst/>
              <a:ahLst/>
              <a:cxnLst/>
              <a:rect l="l" t="t" r="r" b="b"/>
              <a:pathLst>
                <a:path w="61" h="72" extrusionOk="0">
                  <a:moveTo>
                    <a:pt x="49" y="0"/>
                  </a:moveTo>
                  <a:lnTo>
                    <a:pt x="1" y="12"/>
                  </a:lnTo>
                  <a:cubicBezTo>
                    <a:pt x="33" y="23"/>
                    <a:pt x="56" y="53"/>
                    <a:pt x="60" y="67"/>
                  </a:cubicBezTo>
                  <a:lnTo>
                    <a:pt x="60" y="67"/>
                  </a:lnTo>
                  <a:lnTo>
                    <a:pt x="49" y="0"/>
                  </a:lnTo>
                  <a:close/>
                  <a:moveTo>
                    <a:pt x="60" y="67"/>
                  </a:moveTo>
                  <a:lnTo>
                    <a:pt x="60" y="72"/>
                  </a:lnTo>
                  <a:cubicBezTo>
                    <a:pt x="60" y="71"/>
                    <a:pt x="60" y="69"/>
                    <a:pt x="60" y="67"/>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26"/>
            <p:cNvSpPr/>
            <p:nvPr/>
          </p:nvSpPr>
          <p:spPr>
            <a:xfrm>
              <a:off x="3802850" y="1412200"/>
              <a:ext cx="39600" cy="263150"/>
            </a:xfrm>
            <a:custGeom>
              <a:avLst/>
              <a:gdLst/>
              <a:ahLst/>
              <a:cxnLst/>
              <a:rect l="l" t="t" r="r" b="b"/>
              <a:pathLst>
                <a:path w="1584" h="10526" extrusionOk="0">
                  <a:moveTo>
                    <a:pt x="274" y="1"/>
                  </a:moveTo>
                  <a:cubicBezTo>
                    <a:pt x="226" y="108"/>
                    <a:pt x="119" y="179"/>
                    <a:pt x="0" y="179"/>
                  </a:cubicBezTo>
                  <a:lnTo>
                    <a:pt x="1298" y="10478"/>
                  </a:lnTo>
                  <a:cubicBezTo>
                    <a:pt x="1358" y="10478"/>
                    <a:pt x="1417" y="10478"/>
                    <a:pt x="1477" y="10490"/>
                  </a:cubicBezTo>
                  <a:cubicBezTo>
                    <a:pt x="1512" y="10490"/>
                    <a:pt x="1536" y="10502"/>
                    <a:pt x="1572" y="10526"/>
                  </a:cubicBezTo>
                  <a:cubicBezTo>
                    <a:pt x="1584" y="10502"/>
                    <a:pt x="1584" y="10478"/>
                    <a:pt x="1584" y="10443"/>
                  </a:cubicBezTo>
                  <a:lnTo>
                    <a:pt x="274"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26"/>
            <p:cNvSpPr/>
            <p:nvPr/>
          </p:nvSpPr>
          <p:spPr>
            <a:xfrm>
              <a:off x="3779925" y="1231525"/>
              <a:ext cx="27400" cy="168800"/>
            </a:xfrm>
            <a:custGeom>
              <a:avLst/>
              <a:gdLst/>
              <a:ahLst/>
              <a:cxnLst/>
              <a:rect l="l" t="t" r="r" b="b"/>
              <a:pathLst>
                <a:path w="1096" h="6752" extrusionOk="0">
                  <a:moveTo>
                    <a:pt x="262" y="1"/>
                  </a:moveTo>
                  <a:cubicBezTo>
                    <a:pt x="219" y="18"/>
                    <a:pt x="162" y="29"/>
                    <a:pt x="107" y="29"/>
                  </a:cubicBezTo>
                  <a:cubicBezTo>
                    <a:pt x="87" y="29"/>
                    <a:pt x="67" y="28"/>
                    <a:pt x="48" y="25"/>
                  </a:cubicBezTo>
                  <a:cubicBezTo>
                    <a:pt x="24" y="25"/>
                    <a:pt x="12" y="13"/>
                    <a:pt x="0" y="13"/>
                  </a:cubicBezTo>
                  <a:lnTo>
                    <a:pt x="489" y="3954"/>
                  </a:lnTo>
                  <a:lnTo>
                    <a:pt x="536" y="4323"/>
                  </a:lnTo>
                  <a:lnTo>
                    <a:pt x="834" y="6752"/>
                  </a:lnTo>
                  <a:lnTo>
                    <a:pt x="1096" y="6633"/>
                  </a:lnTo>
                  <a:lnTo>
                    <a:pt x="774" y="4061"/>
                  </a:lnTo>
                  <a:lnTo>
                    <a:pt x="727" y="3680"/>
                  </a:lnTo>
                  <a:lnTo>
                    <a:pt x="262"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26"/>
            <p:cNvSpPr/>
            <p:nvPr/>
          </p:nvSpPr>
          <p:spPr>
            <a:xfrm>
              <a:off x="3692700" y="1340475"/>
              <a:ext cx="254525" cy="111350"/>
            </a:xfrm>
            <a:custGeom>
              <a:avLst/>
              <a:gdLst/>
              <a:ahLst/>
              <a:cxnLst/>
              <a:rect l="l" t="t" r="r" b="b"/>
              <a:pathLst>
                <a:path w="10181" h="4454" extrusionOk="0">
                  <a:moveTo>
                    <a:pt x="10086" y="0"/>
                  </a:moveTo>
                  <a:lnTo>
                    <a:pt x="4585" y="2275"/>
                  </a:lnTo>
                  <a:lnTo>
                    <a:pt x="4323" y="2394"/>
                  </a:lnTo>
                  <a:lnTo>
                    <a:pt x="60" y="4180"/>
                  </a:lnTo>
                  <a:lnTo>
                    <a:pt x="1" y="4180"/>
                  </a:lnTo>
                  <a:cubicBezTo>
                    <a:pt x="49" y="4251"/>
                    <a:pt x="96" y="4346"/>
                    <a:pt x="108" y="4453"/>
                  </a:cubicBezTo>
                  <a:lnTo>
                    <a:pt x="4168" y="2751"/>
                  </a:lnTo>
                  <a:lnTo>
                    <a:pt x="4168" y="2727"/>
                  </a:lnTo>
                  <a:cubicBezTo>
                    <a:pt x="4202" y="2593"/>
                    <a:pt x="4319" y="2512"/>
                    <a:pt x="4461" y="2512"/>
                  </a:cubicBezTo>
                  <a:cubicBezTo>
                    <a:pt x="4470" y="2512"/>
                    <a:pt x="4480" y="2512"/>
                    <a:pt x="4490" y="2513"/>
                  </a:cubicBezTo>
                  <a:cubicBezTo>
                    <a:pt x="4525" y="2525"/>
                    <a:pt x="4573" y="2548"/>
                    <a:pt x="4609" y="2572"/>
                  </a:cubicBezTo>
                  <a:lnTo>
                    <a:pt x="4644" y="2560"/>
                  </a:lnTo>
                  <a:lnTo>
                    <a:pt x="10181" y="250"/>
                  </a:lnTo>
                  <a:lnTo>
                    <a:pt x="10121" y="203"/>
                  </a:lnTo>
                  <a:lnTo>
                    <a:pt x="10109" y="191"/>
                  </a:lnTo>
                  <a:lnTo>
                    <a:pt x="10109" y="179"/>
                  </a:lnTo>
                  <a:cubicBezTo>
                    <a:pt x="10109" y="179"/>
                    <a:pt x="10109" y="167"/>
                    <a:pt x="10097" y="167"/>
                  </a:cubicBezTo>
                  <a:lnTo>
                    <a:pt x="10097" y="143"/>
                  </a:lnTo>
                  <a:lnTo>
                    <a:pt x="10097" y="131"/>
                  </a:lnTo>
                  <a:lnTo>
                    <a:pt x="10097" y="119"/>
                  </a:lnTo>
                  <a:lnTo>
                    <a:pt x="10097" y="108"/>
                  </a:lnTo>
                  <a:lnTo>
                    <a:pt x="10086"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26"/>
            <p:cNvSpPr/>
            <p:nvPr/>
          </p:nvSpPr>
          <p:spPr>
            <a:xfrm>
              <a:off x="3949600" y="1148200"/>
              <a:ext cx="145275" cy="193775"/>
            </a:xfrm>
            <a:custGeom>
              <a:avLst/>
              <a:gdLst/>
              <a:ahLst/>
              <a:cxnLst/>
              <a:rect l="l" t="t" r="r" b="b"/>
              <a:pathLst>
                <a:path w="5811" h="7751" extrusionOk="0">
                  <a:moveTo>
                    <a:pt x="5477" y="0"/>
                  </a:moveTo>
                  <a:lnTo>
                    <a:pt x="0" y="7418"/>
                  </a:lnTo>
                  <a:lnTo>
                    <a:pt x="48" y="7703"/>
                  </a:lnTo>
                  <a:lnTo>
                    <a:pt x="119" y="7751"/>
                  </a:lnTo>
                  <a:lnTo>
                    <a:pt x="5810"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26"/>
            <p:cNvSpPr/>
            <p:nvPr/>
          </p:nvSpPr>
          <p:spPr>
            <a:xfrm>
              <a:off x="3922500" y="1210400"/>
              <a:ext cx="28300" cy="133075"/>
            </a:xfrm>
            <a:custGeom>
              <a:avLst/>
              <a:gdLst/>
              <a:ahLst/>
              <a:cxnLst/>
              <a:rect l="l" t="t" r="r" b="b"/>
              <a:pathLst>
                <a:path w="1132" h="5323" extrusionOk="0">
                  <a:moveTo>
                    <a:pt x="274" y="0"/>
                  </a:moveTo>
                  <a:cubicBezTo>
                    <a:pt x="191" y="48"/>
                    <a:pt x="96" y="60"/>
                    <a:pt x="1" y="60"/>
                  </a:cubicBezTo>
                  <a:lnTo>
                    <a:pt x="846" y="5203"/>
                  </a:lnTo>
                  <a:lnTo>
                    <a:pt x="855" y="5273"/>
                  </a:lnTo>
                  <a:lnTo>
                    <a:pt x="855" y="5273"/>
                  </a:lnTo>
                  <a:cubicBezTo>
                    <a:pt x="858" y="5248"/>
                    <a:pt x="871" y="5226"/>
                    <a:pt x="894" y="5203"/>
                  </a:cubicBezTo>
                  <a:cubicBezTo>
                    <a:pt x="916" y="5166"/>
                    <a:pt x="963" y="5142"/>
                    <a:pt x="1009" y="5142"/>
                  </a:cubicBezTo>
                  <a:cubicBezTo>
                    <a:pt x="1036" y="5142"/>
                    <a:pt x="1062" y="5150"/>
                    <a:pt x="1084" y="5168"/>
                  </a:cubicBezTo>
                  <a:lnTo>
                    <a:pt x="1132" y="5203"/>
                  </a:lnTo>
                  <a:lnTo>
                    <a:pt x="1084" y="4930"/>
                  </a:lnTo>
                  <a:lnTo>
                    <a:pt x="274" y="0"/>
                  </a:lnTo>
                  <a:close/>
                  <a:moveTo>
                    <a:pt x="855" y="5273"/>
                  </a:moveTo>
                  <a:cubicBezTo>
                    <a:pt x="852" y="5288"/>
                    <a:pt x="853" y="5304"/>
                    <a:pt x="858" y="5322"/>
                  </a:cubicBezTo>
                  <a:lnTo>
                    <a:pt x="858" y="5299"/>
                  </a:lnTo>
                  <a:lnTo>
                    <a:pt x="855" y="5273"/>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26"/>
            <p:cNvSpPr/>
            <p:nvPr/>
          </p:nvSpPr>
          <p:spPr>
            <a:xfrm>
              <a:off x="4062400" y="1422025"/>
              <a:ext cx="82475" cy="66100"/>
            </a:xfrm>
            <a:custGeom>
              <a:avLst/>
              <a:gdLst/>
              <a:ahLst/>
              <a:cxnLst/>
              <a:rect l="l" t="t" r="r" b="b"/>
              <a:pathLst>
                <a:path w="3299" h="2644" extrusionOk="0">
                  <a:moveTo>
                    <a:pt x="84" y="1"/>
                  </a:moveTo>
                  <a:lnTo>
                    <a:pt x="1" y="298"/>
                  </a:lnTo>
                  <a:lnTo>
                    <a:pt x="3299" y="2644"/>
                  </a:lnTo>
                  <a:lnTo>
                    <a:pt x="3299" y="2299"/>
                  </a:lnTo>
                  <a:lnTo>
                    <a:pt x="84"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26"/>
            <p:cNvSpPr/>
            <p:nvPr/>
          </p:nvSpPr>
          <p:spPr>
            <a:xfrm>
              <a:off x="3943925" y="1338950"/>
              <a:ext cx="113725" cy="85775"/>
            </a:xfrm>
            <a:custGeom>
              <a:avLst/>
              <a:gdLst/>
              <a:ahLst/>
              <a:cxnLst/>
              <a:rect l="l" t="t" r="r" b="b"/>
              <a:pathLst>
                <a:path w="4549" h="3431" extrusionOk="0">
                  <a:moveTo>
                    <a:pt x="152" y="0"/>
                  </a:moveTo>
                  <a:cubicBezTo>
                    <a:pt x="106" y="0"/>
                    <a:pt x="59" y="24"/>
                    <a:pt x="37" y="61"/>
                  </a:cubicBezTo>
                  <a:cubicBezTo>
                    <a:pt x="1" y="85"/>
                    <a:pt x="1" y="133"/>
                    <a:pt x="1" y="180"/>
                  </a:cubicBezTo>
                  <a:lnTo>
                    <a:pt x="1" y="192"/>
                  </a:lnTo>
                  <a:lnTo>
                    <a:pt x="1" y="204"/>
                  </a:lnTo>
                  <a:lnTo>
                    <a:pt x="1" y="216"/>
                  </a:lnTo>
                  <a:cubicBezTo>
                    <a:pt x="1" y="216"/>
                    <a:pt x="1" y="240"/>
                    <a:pt x="13" y="240"/>
                  </a:cubicBezTo>
                  <a:lnTo>
                    <a:pt x="13" y="252"/>
                  </a:lnTo>
                  <a:lnTo>
                    <a:pt x="37" y="264"/>
                  </a:lnTo>
                  <a:lnTo>
                    <a:pt x="96" y="311"/>
                  </a:lnTo>
                  <a:lnTo>
                    <a:pt x="4466" y="3431"/>
                  </a:lnTo>
                  <a:lnTo>
                    <a:pt x="4549" y="3157"/>
                  </a:lnTo>
                  <a:lnTo>
                    <a:pt x="310" y="121"/>
                  </a:lnTo>
                  <a:lnTo>
                    <a:pt x="239" y="73"/>
                  </a:lnTo>
                  <a:lnTo>
                    <a:pt x="227" y="26"/>
                  </a:lnTo>
                  <a:cubicBezTo>
                    <a:pt x="205" y="8"/>
                    <a:pt x="179" y="0"/>
                    <a:pt x="152"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26"/>
            <p:cNvSpPr/>
            <p:nvPr/>
          </p:nvSpPr>
          <p:spPr>
            <a:xfrm>
              <a:off x="3988275" y="1670575"/>
              <a:ext cx="3300" cy="2400"/>
            </a:xfrm>
            <a:custGeom>
              <a:avLst/>
              <a:gdLst/>
              <a:ahLst/>
              <a:cxnLst/>
              <a:rect l="l" t="t" r="r" b="b"/>
              <a:pathLst>
                <a:path w="132" h="96" extrusionOk="0">
                  <a:moveTo>
                    <a:pt x="25" y="0"/>
                  </a:moveTo>
                  <a:lnTo>
                    <a:pt x="1" y="96"/>
                  </a:lnTo>
                  <a:cubicBezTo>
                    <a:pt x="60" y="96"/>
                    <a:pt x="120" y="72"/>
                    <a:pt x="132" y="12"/>
                  </a:cubicBezTo>
                  <a:cubicBezTo>
                    <a:pt x="108" y="12"/>
                    <a:pt x="72" y="12"/>
                    <a:pt x="25"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1" name="Google Shape;3681;p26"/>
            <p:cNvSpPr/>
            <p:nvPr/>
          </p:nvSpPr>
          <p:spPr>
            <a:xfrm>
              <a:off x="3997500" y="1148200"/>
              <a:ext cx="147075" cy="480725"/>
            </a:xfrm>
            <a:custGeom>
              <a:avLst/>
              <a:gdLst/>
              <a:ahLst/>
              <a:cxnLst/>
              <a:rect l="l" t="t" r="r" b="b"/>
              <a:pathLst>
                <a:path w="5883" h="19229" extrusionOk="0">
                  <a:moveTo>
                    <a:pt x="5585" y="0"/>
                  </a:moveTo>
                  <a:lnTo>
                    <a:pt x="2442" y="10775"/>
                  </a:lnTo>
                  <a:lnTo>
                    <a:pt x="2358" y="11049"/>
                  </a:lnTo>
                  <a:lnTo>
                    <a:pt x="1" y="19133"/>
                  </a:lnTo>
                  <a:cubicBezTo>
                    <a:pt x="96" y="19145"/>
                    <a:pt x="191" y="19181"/>
                    <a:pt x="275" y="19229"/>
                  </a:cubicBezTo>
                  <a:lnTo>
                    <a:pt x="2597" y="11228"/>
                  </a:lnTo>
                  <a:lnTo>
                    <a:pt x="2680" y="10954"/>
                  </a:lnTo>
                  <a:lnTo>
                    <a:pt x="588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26"/>
            <p:cNvSpPr/>
            <p:nvPr/>
          </p:nvSpPr>
          <p:spPr>
            <a:xfrm>
              <a:off x="3833500" y="1736350"/>
              <a:ext cx="39925" cy="281600"/>
            </a:xfrm>
            <a:custGeom>
              <a:avLst/>
              <a:gdLst/>
              <a:ahLst/>
              <a:cxnLst/>
              <a:rect l="l" t="t" r="r" b="b"/>
              <a:pathLst>
                <a:path w="1597" h="11264" extrusionOk="0">
                  <a:moveTo>
                    <a:pt x="286" y="1"/>
                  </a:moveTo>
                  <a:cubicBezTo>
                    <a:pt x="214" y="37"/>
                    <a:pt x="148" y="53"/>
                    <a:pt x="73" y="53"/>
                  </a:cubicBezTo>
                  <a:cubicBezTo>
                    <a:pt x="50" y="53"/>
                    <a:pt x="26" y="51"/>
                    <a:pt x="1" y="48"/>
                  </a:cubicBezTo>
                  <a:lnTo>
                    <a:pt x="1" y="48"/>
                  </a:lnTo>
                  <a:lnTo>
                    <a:pt x="1310" y="11264"/>
                  </a:lnTo>
                  <a:cubicBezTo>
                    <a:pt x="1369" y="11256"/>
                    <a:pt x="1428" y="11247"/>
                    <a:pt x="1487" y="11247"/>
                  </a:cubicBezTo>
                  <a:cubicBezTo>
                    <a:pt x="1511" y="11247"/>
                    <a:pt x="1536" y="11249"/>
                    <a:pt x="1560" y="11252"/>
                  </a:cubicBezTo>
                  <a:lnTo>
                    <a:pt x="1596" y="11252"/>
                  </a:lnTo>
                  <a:lnTo>
                    <a:pt x="286"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26"/>
            <p:cNvSpPr/>
            <p:nvPr/>
          </p:nvSpPr>
          <p:spPr>
            <a:xfrm>
              <a:off x="3873400" y="1667900"/>
              <a:ext cx="115500" cy="351550"/>
            </a:xfrm>
            <a:custGeom>
              <a:avLst/>
              <a:gdLst/>
              <a:ahLst/>
              <a:cxnLst/>
              <a:rect l="l" t="t" r="r" b="b"/>
              <a:pathLst>
                <a:path w="4620" h="14062" extrusionOk="0">
                  <a:moveTo>
                    <a:pt x="4358" y="0"/>
                  </a:moveTo>
                  <a:lnTo>
                    <a:pt x="0" y="14014"/>
                  </a:lnTo>
                  <a:cubicBezTo>
                    <a:pt x="36" y="14038"/>
                    <a:pt x="71" y="14038"/>
                    <a:pt x="119" y="14062"/>
                  </a:cubicBezTo>
                  <a:lnTo>
                    <a:pt x="417" y="13657"/>
                  </a:lnTo>
                  <a:lnTo>
                    <a:pt x="4596" y="226"/>
                  </a:lnTo>
                  <a:lnTo>
                    <a:pt x="4620" y="107"/>
                  </a:lnTo>
                  <a:cubicBezTo>
                    <a:pt x="4536" y="84"/>
                    <a:pt x="4441" y="60"/>
                    <a:pt x="4358"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26"/>
            <p:cNvSpPr/>
            <p:nvPr/>
          </p:nvSpPr>
          <p:spPr>
            <a:xfrm>
              <a:off x="4009425" y="1573825"/>
              <a:ext cx="135450" cy="64925"/>
            </a:xfrm>
            <a:custGeom>
              <a:avLst/>
              <a:gdLst/>
              <a:ahLst/>
              <a:cxnLst/>
              <a:rect l="l" t="t" r="r" b="b"/>
              <a:pathLst>
                <a:path w="5418" h="2597" extrusionOk="0">
                  <a:moveTo>
                    <a:pt x="5418" y="1"/>
                  </a:moveTo>
                  <a:lnTo>
                    <a:pt x="0" y="2358"/>
                  </a:lnTo>
                  <a:cubicBezTo>
                    <a:pt x="72" y="2442"/>
                    <a:pt x="131" y="2525"/>
                    <a:pt x="167" y="2596"/>
                  </a:cubicBezTo>
                  <a:lnTo>
                    <a:pt x="5418" y="310"/>
                  </a:lnTo>
                  <a:lnTo>
                    <a:pt x="5418"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26"/>
            <p:cNvSpPr/>
            <p:nvPr/>
          </p:nvSpPr>
          <p:spPr>
            <a:xfrm>
              <a:off x="3864450" y="1649725"/>
              <a:ext cx="108075" cy="53925"/>
            </a:xfrm>
            <a:custGeom>
              <a:avLst/>
              <a:gdLst/>
              <a:ahLst/>
              <a:cxnLst/>
              <a:rect l="l" t="t" r="r" b="b"/>
              <a:pathLst>
                <a:path w="4323" h="2157" extrusionOk="0">
                  <a:moveTo>
                    <a:pt x="4263" y="1"/>
                  </a:moveTo>
                  <a:lnTo>
                    <a:pt x="1" y="1870"/>
                  </a:lnTo>
                  <a:cubicBezTo>
                    <a:pt x="25" y="1966"/>
                    <a:pt x="37" y="2061"/>
                    <a:pt x="37" y="2156"/>
                  </a:cubicBezTo>
                  <a:lnTo>
                    <a:pt x="4323" y="275"/>
                  </a:lnTo>
                  <a:cubicBezTo>
                    <a:pt x="4299" y="191"/>
                    <a:pt x="4263" y="96"/>
                    <a:pt x="4263"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26"/>
            <p:cNvSpPr/>
            <p:nvPr/>
          </p:nvSpPr>
          <p:spPr>
            <a:xfrm>
              <a:off x="3876375" y="1648550"/>
              <a:ext cx="268500" cy="374775"/>
            </a:xfrm>
            <a:custGeom>
              <a:avLst/>
              <a:gdLst/>
              <a:ahLst/>
              <a:cxnLst/>
              <a:rect l="l" t="t" r="r" b="b"/>
              <a:pathLst>
                <a:path w="10740" h="14991" extrusionOk="0">
                  <a:moveTo>
                    <a:pt x="10740" y="0"/>
                  </a:moveTo>
                  <a:lnTo>
                    <a:pt x="298" y="14419"/>
                  </a:lnTo>
                  <a:lnTo>
                    <a:pt x="0" y="14824"/>
                  </a:lnTo>
                  <a:cubicBezTo>
                    <a:pt x="83" y="14859"/>
                    <a:pt x="155" y="14919"/>
                    <a:pt x="214" y="14990"/>
                  </a:cubicBezTo>
                  <a:lnTo>
                    <a:pt x="10740" y="477"/>
                  </a:lnTo>
                  <a:lnTo>
                    <a:pt x="10740"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26"/>
            <p:cNvSpPr/>
            <p:nvPr/>
          </p:nvSpPr>
          <p:spPr>
            <a:xfrm>
              <a:off x="3970725" y="1626200"/>
              <a:ext cx="44675" cy="45050"/>
            </a:xfrm>
            <a:custGeom>
              <a:avLst/>
              <a:gdLst/>
              <a:ahLst/>
              <a:cxnLst/>
              <a:rect l="l" t="t" r="r" b="b"/>
              <a:pathLst>
                <a:path w="1787" h="1802" extrusionOk="0">
                  <a:moveTo>
                    <a:pt x="842" y="1"/>
                  </a:moveTo>
                  <a:cubicBezTo>
                    <a:pt x="463" y="1"/>
                    <a:pt x="105" y="307"/>
                    <a:pt x="12" y="728"/>
                  </a:cubicBezTo>
                  <a:cubicBezTo>
                    <a:pt x="0" y="799"/>
                    <a:pt x="0" y="882"/>
                    <a:pt x="0" y="954"/>
                  </a:cubicBezTo>
                  <a:cubicBezTo>
                    <a:pt x="0" y="1061"/>
                    <a:pt x="36" y="1144"/>
                    <a:pt x="60" y="1240"/>
                  </a:cubicBezTo>
                  <a:cubicBezTo>
                    <a:pt x="131" y="1430"/>
                    <a:pt x="262" y="1573"/>
                    <a:pt x="453" y="1680"/>
                  </a:cubicBezTo>
                  <a:cubicBezTo>
                    <a:pt x="524" y="1728"/>
                    <a:pt x="608" y="1752"/>
                    <a:pt x="715" y="1787"/>
                  </a:cubicBezTo>
                  <a:cubicBezTo>
                    <a:pt x="750" y="1787"/>
                    <a:pt x="786" y="1799"/>
                    <a:pt x="822" y="1799"/>
                  </a:cubicBezTo>
                  <a:cubicBezTo>
                    <a:pt x="844" y="1801"/>
                    <a:pt x="867" y="1802"/>
                    <a:pt x="889" y="1802"/>
                  </a:cubicBezTo>
                  <a:cubicBezTo>
                    <a:pt x="1304" y="1802"/>
                    <a:pt x="1683" y="1491"/>
                    <a:pt x="1751" y="1073"/>
                  </a:cubicBezTo>
                  <a:cubicBezTo>
                    <a:pt x="1786" y="871"/>
                    <a:pt x="1751" y="680"/>
                    <a:pt x="1679" y="525"/>
                  </a:cubicBezTo>
                  <a:cubicBezTo>
                    <a:pt x="1643" y="430"/>
                    <a:pt x="1596" y="359"/>
                    <a:pt x="1512" y="287"/>
                  </a:cubicBezTo>
                  <a:cubicBezTo>
                    <a:pt x="1453" y="228"/>
                    <a:pt x="1382" y="168"/>
                    <a:pt x="1298" y="120"/>
                  </a:cubicBezTo>
                  <a:cubicBezTo>
                    <a:pt x="1215" y="73"/>
                    <a:pt x="1120" y="49"/>
                    <a:pt x="1024" y="25"/>
                  </a:cubicBezTo>
                  <a:cubicBezTo>
                    <a:pt x="964" y="9"/>
                    <a:pt x="902" y="1"/>
                    <a:pt x="842"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26"/>
            <p:cNvSpPr/>
            <p:nvPr/>
          </p:nvSpPr>
          <p:spPr>
            <a:xfrm>
              <a:off x="3799275" y="1673800"/>
              <a:ext cx="66400" cy="63775"/>
            </a:xfrm>
            <a:custGeom>
              <a:avLst/>
              <a:gdLst/>
              <a:ahLst/>
              <a:cxnLst/>
              <a:rect l="l" t="t" r="r" b="b"/>
              <a:pathLst>
                <a:path w="2656" h="2551" extrusionOk="0">
                  <a:moveTo>
                    <a:pt x="1366" y="0"/>
                  </a:moveTo>
                  <a:cubicBezTo>
                    <a:pt x="1186" y="0"/>
                    <a:pt x="1002" y="38"/>
                    <a:pt x="846" y="121"/>
                  </a:cubicBezTo>
                  <a:cubicBezTo>
                    <a:pt x="762" y="169"/>
                    <a:pt x="679" y="205"/>
                    <a:pt x="608" y="264"/>
                  </a:cubicBezTo>
                  <a:cubicBezTo>
                    <a:pt x="369" y="443"/>
                    <a:pt x="191" y="717"/>
                    <a:pt x="131" y="1038"/>
                  </a:cubicBezTo>
                  <a:cubicBezTo>
                    <a:pt x="0" y="1729"/>
                    <a:pt x="465" y="2396"/>
                    <a:pt x="1143" y="2527"/>
                  </a:cubicBezTo>
                  <a:cubicBezTo>
                    <a:pt x="1215" y="2550"/>
                    <a:pt x="1286" y="2550"/>
                    <a:pt x="1370" y="2550"/>
                  </a:cubicBezTo>
                  <a:cubicBezTo>
                    <a:pt x="1453" y="2550"/>
                    <a:pt x="1560" y="2527"/>
                    <a:pt x="1643" y="2515"/>
                  </a:cubicBezTo>
                  <a:cubicBezTo>
                    <a:pt x="2120" y="2407"/>
                    <a:pt x="2525" y="2026"/>
                    <a:pt x="2632" y="1503"/>
                  </a:cubicBezTo>
                  <a:cubicBezTo>
                    <a:pt x="2644" y="1395"/>
                    <a:pt x="2655" y="1300"/>
                    <a:pt x="2644" y="1193"/>
                  </a:cubicBezTo>
                  <a:cubicBezTo>
                    <a:pt x="2644" y="1086"/>
                    <a:pt x="2620" y="1003"/>
                    <a:pt x="2596" y="907"/>
                  </a:cubicBezTo>
                  <a:cubicBezTo>
                    <a:pt x="2489" y="502"/>
                    <a:pt x="2144" y="169"/>
                    <a:pt x="1715" y="50"/>
                  </a:cubicBezTo>
                  <a:cubicBezTo>
                    <a:pt x="1679" y="26"/>
                    <a:pt x="1655" y="26"/>
                    <a:pt x="1620" y="14"/>
                  </a:cubicBezTo>
                  <a:cubicBezTo>
                    <a:pt x="1560" y="2"/>
                    <a:pt x="1501" y="2"/>
                    <a:pt x="1441" y="2"/>
                  </a:cubicBezTo>
                  <a:cubicBezTo>
                    <a:pt x="1416" y="1"/>
                    <a:pt x="1391" y="0"/>
                    <a:pt x="1366"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26"/>
            <p:cNvSpPr/>
            <p:nvPr/>
          </p:nvSpPr>
          <p:spPr>
            <a:xfrm>
              <a:off x="2952150" y="1372925"/>
              <a:ext cx="24425" cy="22850"/>
            </a:xfrm>
            <a:custGeom>
              <a:avLst/>
              <a:gdLst/>
              <a:ahLst/>
              <a:cxnLst/>
              <a:rect l="l" t="t" r="r" b="b"/>
              <a:pathLst>
                <a:path w="977" h="914" extrusionOk="0">
                  <a:moveTo>
                    <a:pt x="488" y="0"/>
                  </a:moveTo>
                  <a:cubicBezTo>
                    <a:pt x="262" y="0"/>
                    <a:pt x="72" y="143"/>
                    <a:pt x="36" y="369"/>
                  </a:cubicBezTo>
                  <a:cubicBezTo>
                    <a:pt x="0" y="619"/>
                    <a:pt x="155" y="857"/>
                    <a:pt x="417" y="905"/>
                  </a:cubicBezTo>
                  <a:cubicBezTo>
                    <a:pt x="446" y="911"/>
                    <a:pt x="474" y="913"/>
                    <a:pt x="503" y="913"/>
                  </a:cubicBezTo>
                  <a:cubicBezTo>
                    <a:pt x="719" y="913"/>
                    <a:pt x="911" y="757"/>
                    <a:pt x="953" y="536"/>
                  </a:cubicBezTo>
                  <a:cubicBezTo>
                    <a:pt x="977" y="357"/>
                    <a:pt x="905" y="191"/>
                    <a:pt x="774" y="84"/>
                  </a:cubicBezTo>
                  <a:cubicBezTo>
                    <a:pt x="715" y="36"/>
                    <a:pt x="655" y="12"/>
                    <a:pt x="572"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26"/>
            <p:cNvSpPr/>
            <p:nvPr/>
          </p:nvSpPr>
          <p:spPr>
            <a:xfrm>
              <a:off x="3905825" y="1180125"/>
              <a:ext cx="33975" cy="32075"/>
            </a:xfrm>
            <a:custGeom>
              <a:avLst/>
              <a:gdLst/>
              <a:ahLst/>
              <a:cxnLst/>
              <a:rect l="l" t="t" r="r" b="b"/>
              <a:pathLst>
                <a:path w="1359" h="1283" extrusionOk="0">
                  <a:moveTo>
                    <a:pt x="669" y="0"/>
                  </a:moveTo>
                  <a:cubicBezTo>
                    <a:pt x="558" y="0"/>
                    <a:pt x="445" y="29"/>
                    <a:pt x="346" y="92"/>
                  </a:cubicBezTo>
                  <a:cubicBezTo>
                    <a:pt x="263" y="128"/>
                    <a:pt x="203" y="211"/>
                    <a:pt x="144" y="283"/>
                  </a:cubicBezTo>
                  <a:cubicBezTo>
                    <a:pt x="96" y="354"/>
                    <a:pt x="48" y="426"/>
                    <a:pt x="37" y="521"/>
                  </a:cubicBezTo>
                  <a:cubicBezTo>
                    <a:pt x="1" y="699"/>
                    <a:pt x="48" y="878"/>
                    <a:pt x="144" y="1009"/>
                  </a:cubicBezTo>
                  <a:cubicBezTo>
                    <a:pt x="203" y="1104"/>
                    <a:pt x="275" y="1164"/>
                    <a:pt x="346" y="1200"/>
                  </a:cubicBezTo>
                  <a:cubicBezTo>
                    <a:pt x="406" y="1235"/>
                    <a:pt x="465" y="1259"/>
                    <a:pt x="549" y="1259"/>
                  </a:cubicBezTo>
                  <a:cubicBezTo>
                    <a:pt x="584" y="1283"/>
                    <a:pt x="632" y="1283"/>
                    <a:pt x="668" y="1283"/>
                  </a:cubicBezTo>
                  <a:cubicBezTo>
                    <a:pt x="763" y="1283"/>
                    <a:pt x="858" y="1247"/>
                    <a:pt x="941" y="1223"/>
                  </a:cubicBezTo>
                  <a:cubicBezTo>
                    <a:pt x="1120" y="1128"/>
                    <a:pt x="1263" y="961"/>
                    <a:pt x="1287" y="759"/>
                  </a:cubicBezTo>
                  <a:cubicBezTo>
                    <a:pt x="1358" y="414"/>
                    <a:pt x="1120" y="68"/>
                    <a:pt x="775" y="9"/>
                  </a:cubicBezTo>
                  <a:cubicBezTo>
                    <a:pt x="740" y="3"/>
                    <a:pt x="705" y="0"/>
                    <a:pt x="669"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26"/>
            <p:cNvSpPr/>
            <p:nvPr/>
          </p:nvSpPr>
          <p:spPr>
            <a:xfrm>
              <a:off x="3663250" y="1438025"/>
              <a:ext cx="32175" cy="31950"/>
            </a:xfrm>
            <a:custGeom>
              <a:avLst/>
              <a:gdLst/>
              <a:ahLst/>
              <a:cxnLst/>
              <a:rect l="l" t="t" r="r" b="b"/>
              <a:pathLst>
                <a:path w="1287" h="1278" extrusionOk="0">
                  <a:moveTo>
                    <a:pt x="636" y="1"/>
                  </a:moveTo>
                  <a:cubicBezTo>
                    <a:pt x="545" y="1"/>
                    <a:pt x="457" y="26"/>
                    <a:pt x="381" y="51"/>
                  </a:cubicBezTo>
                  <a:cubicBezTo>
                    <a:pt x="286" y="99"/>
                    <a:pt x="215" y="158"/>
                    <a:pt x="155" y="230"/>
                  </a:cubicBezTo>
                  <a:cubicBezTo>
                    <a:pt x="95" y="289"/>
                    <a:pt x="60" y="373"/>
                    <a:pt x="36" y="456"/>
                  </a:cubicBezTo>
                  <a:cubicBezTo>
                    <a:pt x="36" y="468"/>
                    <a:pt x="24" y="504"/>
                    <a:pt x="24" y="528"/>
                  </a:cubicBezTo>
                  <a:cubicBezTo>
                    <a:pt x="0" y="611"/>
                    <a:pt x="0" y="682"/>
                    <a:pt x="24" y="742"/>
                  </a:cubicBezTo>
                  <a:cubicBezTo>
                    <a:pt x="60" y="1004"/>
                    <a:pt x="262" y="1218"/>
                    <a:pt x="548" y="1266"/>
                  </a:cubicBezTo>
                  <a:cubicBezTo>
                    <a:pt x="584" y="1274"/>
                    <a:pt x="622" y="1278"/>
                    <a:pt x="660" y="1278"/>
                  </a:cubicBezTo>
                  <a:cubicBezTo>
                    <a:pt x="737" y="1278"/>
                    <a:pt x="814" y="1262"/>
                    <a:pt x="869" y="1230"/>
                  </a:cubicBezTo>
                  <a:cubicBezTo>
                    <a:pt x="965" y="1206"/>
                    <a:pt x="1048" y="1147"/>
                    <a:pt x="1108" y="1087"/>
                  </a:cubicBezTo>
                  <a:cubicBezTo>
                    <a:pt x="1203" y="992"/>
                    <a:pt x="1262" y="873"/>
                    <a:pt x="1274" y="742"/>
                  </a:cubicBezTo>
                  <a:cubicBezTo>
                    <a:pt x="1286" y="682"/>
                    <a:pt x="1286" y="611"/>
                    <a:pt x="1274" y="551"/>
                  </a:cubicBezTo>
                  <a:cubicBezTo>
                    <a:pt x="1262" y="456"/>
                    <a:pt x="1227" y="349"/>
                    <a:pt x="1167" y="278"/>
                  </a:cubicBezTo>
                  <a:cubicBezTo>
                    <a:pt x="1119" y="206"/>
                    <a:pt x="1060" y="147"/>
                    <a:pt x="988" y="99"/>
                  </a:cubicBezTo>
                  <a:cubicBezTo>
                    <a:pt x="917" y="51"/>
                    <a:pt x="846" y="27"/>
                    <a:pt x="750" y="16"/>
                  </a:cubicBezTo>
                  <a:cubicBezTo>
                    <a:pt x="712" y="5"/>
                    <a:pt x="674" y="1"/>
                    <a:pt x="636"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26"/>
            <p:cNvSpPr/>
            <p:nvPr/>
          </p:nvSpPr>
          <p:spPr>
            <a:xfrm>
              <a:off x="3771300" y="1209975"/>
              <a:ext cx="23525" cy="22375"/>
            </a:xfrm>
            <a:custGeom>
              <a:avLst/>
              <a:gdLst/>
              <a:ahLst/>
              <a:cxnLst/>
              <a:rect l="l" t="t" r="r" b="b"/>
              <a:pathLst>
                <a:path w="941" h="895" extrusionOk="0">
                  <a:moveTo>
                    <a:pt x="474" y="1"/>
                  </a:moveTo>
                  <a:cubicBezTo>
                    <a:pt x="258" y="1"/>
                    <a:pt x="56" y="167"/>
                    <a:pt x="12" y="363"/>
                  </a:cubicBezTo>
                  <a:cubicBezTo>
                    <a:pt x="12" y="398"/>
                    <a:pt x="0" y="446"/>
                    <a:pt x="0" y="470"/>
                  </a:cubicBezTo>
                  <a:cubicBezTo>
                    <a:pt x="0" y="577"/>
                    <a:pt x="48" y="660"/>
                    <a:pt x="107" y="744"/>
                  </a:cubicBezTo>
                  <a:cubicBezTo>
                    <a:pt x="167" y="779"/>
                    <a:pt x="238" y="839"/>
                    <a:pt x="334" y="875"/>
                  </a:cubicBezTo>
                  <a:cubicBezTo>
                    <a:pt x="345" y="875"/>
                    <a:pt x="357" y="887"/>
                    <a:pt x="369" y="887"/>
                  </a:cubicBezTo>
                  <a:cubicBezTo>
                    <a:pt x="409" y="891"/>
                    <a:pt x="444" y="894"/>
                    <a:pt x="477" y="894"/>
                  </a:cubicBezTo>
                  <a:cubicBezTo>
                    <a:pt x="524" y="894"/>
                    <a:pt x="566" y="889"/>
                    <a:pt x="607" y="875"/>
                  </a:cubicBezTo>
                  <a:cubicBezTo>
                    <a:pt x="762" y="815"/>
                    <a:pt x="881" y="696"/>
                    <a:pt x="893" y="529"/>
                  </a:cubicBezTo>
                  <a:cubicBezTo>
                    <a:pt x="941" y="291"/>
                    <a:pt x="774" y="53"/>
                    <a:pt x="536" y="6"/>
                  </a:cubicBezTo>
                  <a:cubicBezTo>
                    <a:pt x="515" y="2"/>
                    <a:pt x="495" y="1"/>
                    <a:pt x="474"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26"/>
            <p:cNvSpPr/>
            <p:nvPr/>
          </p:nvSpPr>
          <p:spPr>
            <a:xfrm>
              <a:off x="3896300" y="1404575"/>
              <a:ext cx="24750" cy="22450"/>
            </a:xfrm>
            <a:custGeom>
              <a:avLst/>
              <a:gdLst/>
              <a:ahLst/>
              <a:cxnLst/>
              <a:rect l="l" t="t" r="r" b="b"/>
              <a:pathLst>
                <a:path w="990" h="898" extrusionOk="0">
                  <a:moveTo>
                    <a:pt x="502" y="0"/>
                  </a:moveTo>
                  <a:cubicBezTo>
                    <a:pt x="294" y="0"/>
                    <a:pt x="102" y="155"/>
                    <a:pt x="60" y="365"/>
                  </a:cubicBezTo>
                  <a:cubicBezTo>
                    <a:pt x="1" y="603"/>
                    <a:pt x="168" y="842"/>
                    <a:pt x="418" y="889"/>
                  </a:cubicBezTo>
                  <a:cubicBezTo>
                    <a:pt x="445" y="895"/>
                    <a:pt x="473" y="897"/>
                    <a:pt x="500" y="897"/>
                  </a:cubicBezTo>
                  <a:cubicBezTo>
                    <a:pt x="708" y="897"/>
                    <a:pt x="899" y="743"/>
                    <a:pt x="941" y="532"/>
                  </a:cubicBezTo>
                  <a:cubicBezTo>
                    <a:pt x="989" y="294"/>
                    <a:pt x="822" y="56"/>
                    <a:pt x="584" y="8"/>
                  </a:cubicBezTo>
                  <a:cubicBezTo>
                    <a:pt x="557" y="3"/>
                    <a:pt x="529" y="0"/>
                    <a:pt x="502"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26"/>
            <p:cNvSpPr/>
            <p:nvPr/>
          </p:nvSpPr>
          <p:spPr>
            <a:xfrm>
              <a:off x="3314975" y="1411675"/>
              <a:ext cx="23550" cy="22800"/>
            </a:xfrm>
            <a:custGeom>
              <a:avLst/>
              <a:gdLst/>
              <a:ahLst/>
              <a:cxnLst/>
              <a:rect l="l" t="t" r="r" b="b"/>
              <a:pathLst>
                <a:path w="942" h="912" extrusionOk="0">
                  <a:moveTo>
                    <a:pt x="485" y="1"/>
                  </a:moveTo>
                  <a:cubicBezTo>
                    <a:pt x="456" y="1"/>
                    <a:pt x="430" y="4"/>
                    <a:pt x="406" y="10"/>
                  </a:cubicBezTo>
                  <a:cubicBezTo>
                    <a:pt x="322" y="22"/>
                    <a:pt x="227" y="81"/>
                    <a:pt x="156" y="141"/>
                  </a:cubicBezTo>
                  <a:cubicBezTo>
                    <a:pt x="96" y="200"/>
                    <a:pt x="60" y="272"/>
                    <a:pt x="49" y="367"/>
                  </a:cubicBezTo>
                  <a:cubicBezTo>
                    <a:pt x="1" y="570"/>
                    <a:pt x="108" y="772"/>
                    <a:pt x="287" y="855"/>
                  </a:cubicBezTo>
                  <a:cubicBezTo>
                    <a:pt x="334" y="867"/>
                    <a:pt x="358" y="891"/>
                    <a:pt x="406" y="903"/>
                  </a:cubicBezTo>
                  <a:cubicBezTo>
                    <a:pt x="441" y="909"/>
                    <a:pt x="474" y="912"/>
                    <a:pt x="505" y="912"/>
                  </a:cubicBezTo>
                  <a:cubicBezTo>
                    <a:pt x="537" y="912"/>
                    <a:pt x="566" y="909"/>
                    <a:pt x="596" y="903"/>
                  </a:cubicBezTo>
                  <a:cubicBezTo>
                    <a:pt x="620" y="903"/>
                    <a:pt x="632" y="891"/>
                    <a:pt x="644" y="891"/>
                  </a:cubicBezTo>
                  <a:cubicBezTo>
                    <a:pt x="739" y="831"/>
                    <a:pt x="822" y="772"/>
                    <a:pt x="870" y="677"/>
                  </a:cubicBezTo>
                  <a:cubicBezTo>
                    <a:pt x="870" y="665"/>
                    <a:pt x="882" y="653"/>
                    <a:pt x="882" y="653"/>
                  </a:cubicBezTo>
                  <a:cubicBezTo>
                    <a:pt x="906" y="605"/>
                    <a:pt x="918" y="570"/>
                    <a:pt x="930" y="534"/>
                  </a:cubicBezTo>
                  <a:cubicBezTo>
                    <a:pt x="942" y="474"/>
                    <a:pt x="942" y="427"/>
                    <a:pt x="930" y="367"/>
                  </a:cubicBezTo>
                  <a:cubicBezTo>
                    <a:pt x="918" y="296"/>
                    <a:pt x="882" y="212"/>
                    <a:pt x="834" y="153"/>
                  </a:cubicBezTo>
                  <a:cubicBezTo>
                    <a:pt x="787" y="81"/>
                    <a:pt x="680" y="22"/>
                    <a:pt x="572" y="10"/>
                  </a:cubicBezTo>
                  <a:cubicBezTo>
                    <a:pt x="543" y="4"/>
                    <a:pt x="513" y="1"/>
                    <a:pt x="485"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26"/>
            <p:cNvSpPr/>
            <p:nvPr/>
          </p:nvSpPr>
          <p:spPr>
            <a:xfrm>
              <a:off x="3166450" y="1148200"/>
              <a:ext cx="18475" cy="4700"/>
            </a:xfrm>
            <a:custGeom>
              <a:avLst/>
              <a:gdLst/>
              <a:ahLst/>
              <a:cxnLst/>
              <a:rect l="l" t="t" r="r" b="b"/>
              <a:pathLst>
                <a:path w="739" h="188" extrusionOk="0">
                  <a:moveTo>
                    <a:pt x="1" y="0"/>
                  </a:moveTo>
                  <a:cubicBezTo>
                    <a:pt x="60" y="83"/>
                    <a:pt x="155" y="155"/>
                    <a:pt x="275" y="179"/>
                  </a:cubicBezTo>
                  <a:cubicBezTo>
                    <a:pt x="304" y="185"/>
                    <a:pt x="334" y="188"/>
                    <a:pt x="364" y="188"/>
                  </a:cubicBezTo>
                  <a:cubicBezTo>
                    <a:pt x="394" y="188"/>
                    <a:pt x="423" y="185"/>
                    <a:pt x="453" y="179"/>
                  </a:cubicBezTo>
                  <a:cubicBezTo>
                    <a:pt x="548" y="155"/>
                    <a:pt x="632" y="95"/>
                    <a:pt x="691" y="24"/>
                  </a:cubicBezTo>
                  <a:cubicBezTo>
                    <a:pt x="715" y="24"/>
                    <a:pt x="727" y="12"/>
                    <a:pt x="739"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26"/>
            <p:cNvSpPr/>
            <p:nvPr/>
          </p:nvSpPr>
          <p:spPr>
            <a:xfrm>
              <a:off x="3852550" y="2017750"/>
              <a:ext cx="33950" cy="31775"/>
            </a:xfrm>
            <a:custGeom>
              <a:avLst/>
              <a:gdLst/>
              <a:ahLst/>
              <a:cxnLst/>
              <a:rect l="l" t="t" r="r" b="b"/>
              <a:pathLst>
                <a:path w="1358" h="1271" extrusionOk="0">
                  <a:moveTo>
                    <a:pt x="691" y="0"/>
                  </a:moveTo>
                  <a:cubicBezTo>
                    <a:pt x="640" y="0"/>
                    <a:pt x="590" y="6"/>
                    <a:pt x="548" y="20"/>
                  </a:cubicBezTo>
                  <a:cubicBezTo>
                    <a:pt x="489" y="44"/>
                    <a:pt x="441" y="56"/>
                    <a:pt x="394" y="79"/>
                  </a:cubicBezTo>
                  <a:cubicBezTo>
                    <a:pt x="310" y="127"/>
                    <a:pt x="227" y="187"/>
                    <a:pt x="191" y="258"/>
                  </a:cubicBezTo>
                  <a:cubicBezTo>
                    <a:pt x="132" y="341"/>
                    <a:pt x="84" y="425"/>
                    <a:pt x="72" y="520"/>
                  </a:cubicBezTo>
                  <a:cubicBezTo>
                    <a:pt x="1" y="853"/>
                    <a:pt x="239" y="1199"/>
                    <a:pt x="572" y="1258"/>
                  </a:cubicBezTo>
                  <a:cubicBezTo>
                    <a:pt x="614" y="1267"/>
                    <a:pt x="655" y="1271"/>
                    <a:pt x="696" y="1271"/>
                  </a:cubicBezTo>
                  <a:cubicBezTo>
                    <a:pt x="996" y="1271"/>
                    <a:pt x="1270" y="1051"/>
                    <a:pt x="1322" y="758"/>
                  </a:cubicBezTo>
                  <a:cubicBezTo>
                    <a:pt x="1358" y="556"/>
                    <a:pt x="1310" y="365"/>
                    <a:pt x="1191" y="234"/>
                  </a:cubicBezTo>
                  <a:cubicBezTo>
                    <a:pt x="1108" y="163"/>
                    <a:pt x="1036" y="91"/>
                    <a:pt x="953" y="56"/>
                  </a:cubicBezTo>
                  <a:cubicBezTo>
                    <a:pt x="917" y="44"/>
                    <a:pt x="870" y="20"/>
                    <a:pt x="834" y="8"/>
                  </a:cubicBezTo>
                  <a:lnTo>
                    <a:pt x="798" y="8"/>
                  </a:lnTo>
                  <a:cubicBezTo>
                    <a:pt x="764" y="3"/>
                    <a:pt x="727" y="0"/>
                    <a:pt x="691"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26"/>
            <p:cNvSpPr/>
            <p:nvPr/>
          </p:nvSpPr>
          <p:spPr>
            <a:xfrm>
              <a:off x="3796600" y="1402900"/>
              <a:ext cx="13700" cy="13525"/>
            </a:xfrm>
            <a:custGeom>
              <a:avLst/>
              <a:gdLst/>
              <a:ahLst/>
              <a:cxnLst/>
              <a:rect l="l" t="t" r="r" b="b"/>
              <a:pathLst>
                <a:path w="548" h="541" extrusionOk="0">
                  <a:moveTo>
                    <a:pt x="290" y="0"/>
                  </a:moveTo>
                  <a:cubicBezTo>
                    <a:pt x="164" y="0"/>
                    <a:pt x="55" y="89"/>
                    <a:pt x="12" y="206"/>
                  </a:cubicBezTo>
                  <a:lnTo>
                    <a:pt x="12" y="242"/>
                  </a:lnTo>
                  <a:cubicBezTo>
                    <a:pt x="0" y="397"/>
                    <a:pt x="72" y="528"/>
                    <a:pt x="226" y="540"/>
                  </a:cubicBezTo>
                  <a:lnTo>
                    <a:pt x="250" y="540"/>
                  </a:lnTo>
                  <a:cubicBezTo>
                    <a:pt x="259" y="540"/>
                    <a:pt x="267" y="541"/>
                    <a:pt x="276" y="541"/>
                  </a:cubicBezTo>
                  <a:cubicBezTo>
                    <a:pt x="385" y="541"/>
                    <a:pt x="480" y="471"/>
                    <a:pt x="524" y="361"/>
                  </a:cubicBezTo>
                  <a:cubicBezTo>
                    <a:pt x="524" y="349"/>
                    <a:pt x="536" y="325"/>
                    <a:pt x="536" y="313"/>
                  </a:cubicBezTo>
                  <a:cubicBezTo>
                    <a:pt x="548" y="242"/>
                    <a:pt x="536" y="170"/>
                    <a:pt x="488" y="123"/>
                  </a:cubicBezTo>
                  <a:cubicBezTo>
                    <a:pt x="476" y="99"/>
                    <a:pt x="465" y="87"/>
                    <a:pt x="453" y="63"/>
                  </a:cubicBezTo>
                  <a:cubicBezTo>
                    <a:pt x="417" y="28"/>
                    <a:pt x="369" y="16"/>
                    <a:pt x="334" y="4"/>
                  </a:cubicBezTo>
                  <a:cubicBezTo>
                    <a:pt x="319" y="1"/>
                    <a:pt x="304" y="0"/>
                    <a:pt x="290"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3698;p26"/>
            <p:cNvSpPr/>
            <p:nvPr/>
          </p:nvSpPr>
          <p:spPr>
            <a:xfrm>
              <a:off x="3563825" y="1305250"/>
              <a:ext cx="12825" cy="13225"/>
            </a:xfrm>
            <a:custGeom>
              <a:avLst/>
              <a:gdLst/>
              <a:ahLst/>
              <a:cxnLst/>
              <a:rect l="l" t="t" r="r" b="b"/>
              <a:pathLst>
                <a:path w="513" h="529" extrusionOk="0">
                  <a:moveTo>
                    <a:pt x="253" y="0"/>
                  </a:moveTo>
                  <a:cubicBezTo>
                    <a:pt x="208" y="0"/>
                    <a:pt x="161" y="13"/>
                    <a:pt x="108" y="40"/>
                  </a:cubicBezTo>
                  <a:cubicBezTo>
                    <a:pt x="60" y="64"/>
                    <a:pt x="12" y="124"/>
                    <a:pt x="1" y="219"/>
                  </a:cubicBezTo>
                  <a:lnTo>
                    <a:pt x="1" y="338"/>
                  </a:lnTo>
                  <a:lnTo>
                    <a:pt x="1" y="350"/>
                  </a:lnTo>
                  <a:cubicBezTo>
                    <a:pt x="24" y="433"/>
                    <a:pt x="96" y="516"/>
                    <a:pt x="191" y="528"/>
                  </a:cubicBezTo>
                  <a:lnTo>
                    <a:pt x="298" y="528"/>
                  </a:lnTo>
                  <a:cubicBezTo>
                    <a:pt x="322" y="516"/>
                    <a:pt x="370" y="505"/>
                    <a:pt x="393" y="481"/>
                  </a:cubicBezTo>
                  <a:cubicBezTo>
                    <a:pt x="441" y="445"/>
                    <a:pt x="489" y="397"/>
                    <a:pt x="501" y="326"/>
                  </a:cubicBezTo>
                  <a:cubicBezTo>
                    <a:pt x="513" y="266"/>
                    <a:pt x="501" y="183"/>
                    <a:pt x="477" y="147"/>
                  </a:cubicBezTo>
                  <a:cubicBezTo>
                    <a:pt x="441" y="88"/>
                    <a:pt x="370" y="28"/>
                    <a:pt x="298" y="4"/>
                  </a:cubicBezTo>
                  <a:cubicBezTo>
                    <a:pt x="283" y="2"/>
                    <a:pt x="268" y="0"/>
                    <a:pt x="253"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26"/>
            <p:cNvSpPr/>
            <p:nvPr/>
          </p:nvSpPr>
          <p:spPr>
            <a:xfrm>
              <a:off x="3679325" y="1251700"/>
              <a:ext cx="13400" cy="13375"/>
            </a:xfrm>
            <a:custGeom>
              <a:avLst/>
              <a:gdLst/>
              <a:ahLst/>
              <a:cxnLst/>
              <a:rect l="l" t="t" r="r" b="b"/>
              <a:pathLst>
                <a:path w="536" h="535" extrusionOk="0">
                  <a:moveTo>
                    <a:pt x="290" y="0"/>
                  </a:moveTo>
                  <a:cubicBezTo>
                    <a:pt x="155" y="0"/>
                    <a:pt x="46" y="99"/>
                    <a:pt x="24" y="218"/>
                  </a:cubicBezTo>
                  <a:cubicBezTo>
                    <a:pt x="0" y="289"/>
                    <a:pt x="24" y="349"/>
                    <a:pt x="48" y="408"/>
                  </a:cubicBezTo>
                  <a:cubicBezTo>
                    <a:pt x="95" y="468"/>
                    <a:pt x="155" y="515"/>
                    <a:pt x="226" y="527"/>
                  </a:cubicBezTo>
                  <a:cubicBezTo>
                    <a:pt x="248" y="532"/>
                    <a:pt x="270" y="535"/>
                    <a:pt x="291" y="535"/>
                  </a:cubicBezTo>
                  <a:cubicBezTo>
                    <a:pt x="416" y="535"/>
                    <a:pt x="516" y="447"/>
                    <a:pt x="536" y="325"/>
                  </a:cubicBezTo>
                  <a:lnTo>
                    <a:pt x="536" y="206"/>
                  </a:lnTo>
                  <a:cubicBezTo>
                    <a:pt x="512" y="111"/>
                    <a:pt x="441" y="39"/>
                    <a:pt x="334" y="3"/>
                  </a:cubicBezTo>
                  <a:cubicBezTo>
                    <a:pt x="319" y="1"/>
                    <a:pt x="304" y="0"/>
                    <a:pt x="290"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26"/>
            <p:cNvSpPr/>
            <p:nvPr/>
          </p:nvSpPr>
          <p:spPr>
            <a:xfrm>
              <a:off x="3144725" y="1163875"/>
              <a:ext cx="14600" cy="13400"/>
            </a:xfrm>
            <a:custGeom>
              <a:avLst/>
              <a:gdLst/>
              <a:ahLst/>
              <a:cxnLst/>
              <a:rect l="l" t="t" r="r" b="b"/>
              <a:pathLst>
                <a:path w="584" h="536" extrusionOk="0">
                  <a:moveTo>
                    <a:pt x="294" y="0"/>
                  </a:moveTo>
                  <a:cubicBezTo>
                    <a:pt x="163" y="0"/>
                    <a:pt x="57" y="81"/>
                    <a:pt x="36" y="218"/>
                  </a:cubicBezTo>
                  <a:cubicBezTo>
                    <a:pt x="1" y="361"/>
                    <a:pt x="96" y="504"/>
                    <a:pt x="239" y="528"/>
                  </a:cubicBezTo>
                  <a:cubicBezTo>
                    <a:pt x="261" y="533"/>
                    <a:pt x="282" y="535"/>
                    <a:pt x="303" y="535"/>
                  </a:cubicBezTo>
                  <a:cubicBezTo>
                    <a:pt x="429" y="535"/>
                    <a:pt x="528" y="448"/>
                    <a:pt x="548" y="326"/>
                  </a:cubicBezTo>
                  <a:cubicBezTo>
                    <a:pt x="584" y="171"/>
                    <a:pt x="489" y="40"/>
                    <a:pt x="346" y="4"/>
                  </a:cubicBezTo>
                  <a:cubicBezTo>
                    <a:pt x="328" y="1"/>
                    <a:pt x="311" y="0"/>
                    <a:pt x="294"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1" name="Google Shape;3701;p26"/>
            <p:cNvSpPr/>
            <p:nvPr/>
          </p:nvSpPr>
          <p:spPr>
            <a:xfrm>
              <a:off x="3218550" y="1236775"/>
              <a:ext cx="14300" cy="13050"/>
            </a:xfrm>
            <a:custGeom>
              <a:avLst/>
              <a:gdLst/>
              <a:ahLst/>
              <a:cxnLst/>
              <a:rect l="l" t="t" r="r" b="b"/>
              <a:pathLst>
                <a:path w="572" h="522" extrusionOk="0">
                  <a:moveTo>
                    <a:pt x="284" y="1"/>
                  </a:moveTo>
                  <a:cubicBezTo>
                    <a:pt x="173" y="1"/>
                    <a:pt x="78" y="69"/>
                    <a:pt x="36" y="184"/>
                  </a:cubicBezTo>
                  <a:cubicBezTo>
                    <a:pt x="36" y="207"/>
                    <a:pt x="24" y="219"/>
                    <a:pt x="24" y="219"/>
                  </a:cubicBezTo>
                  <a:cubicBezTo>
                    <a:pt x="0" y="350"/>
                    <a:pt x="84" y="481"/>
                    <a:pt x="238" y="517"/>
                  </a:cubicBezTo>
                  <a:cubicBezTo>
                    <a:pt x="255" y="520"/>
                    <a:pt x="272" y="521"/>
                    <a:pt x="289" y="521"/>
                  </a:cubicBezTo>
                  <a:cubicBezTo>
                    <a:pt x="343" y="521"/>
                    <a:pt x="395" y="506"/>
                    <a:pt x="441" y="469"/>
                  </a:cubicBezTo>
                  <a:cubicBezTo>
                    <a:pt x="488" y="422"/>
                    <a:pt x="536" y="386"/>
                    <a:pt x="548" y="303"/>
                  </a:cubicBezTo>
                  <a:cubicBezTo>
                    <a:pt x="572" y="172"/>
                    <a:pt x="488" y="41"/>
                    <a:pt x="357" y="5"/>
                  </a:cubicBezTo>
                  <a:lnTo>
                    <a:pt x="334" y="5"/>
                  </a:lnTo>
                  <a:cubicBezTo>
                    <a:pt x="317" y="2"/>
                    <a:pt x="300" y="1"/>
                    <a:pt x="284"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702;p26"/>
            <p:cNvSpPr/>
            <p:nvPr/>
          </p:nvSpPr>
          <p:spPr>
            <a:xfrm>
              <a:off x="3135200" y="1280250"/>
              <a:ext cx="13725" cy="13400"/>
            </a:xfrm>
            <a:custGeom>
              <a:avLst/>
              <a:gdLst/>
              <a:ahLst/>
              <a:cxnLst/>
              <a:rect l="l" t="t" r="r" b="b"/>
              <a:pathLst>
                <a:path w="549" h="536" extrusionOk="0">
                  <a:moveTo>
                    <a:pt x="277" y="0"/>
                  </a:moveTo>
                  <a:cubicBezTo>
                    <a:pt x="158" y="0"/>
                    <a:pt x="34" y="81"/>
                    <a:pt x="12" y="219"/>
                  </a:cubicBezTo>
                  <a:lnTo>
                    <a:pt x="12" y="242"/>
                  </a:lnTo>
                  <a:cubicBezTo>
                    <a:pt x="1" y="385"/>
                    <a:pt x="84" y="504"/>
                    <a:pt x="215" y="528"/>
                  </a:cubicBezTo>
                  <a:cubicBezTo>
                    <a:pt x="237" y="533"/>
                    <a:pt x="259" y="536"/>
                    <a:pt x="280" y="536"/>
                  </a:cubicBezTo>
                  <a:cubicBezTo>
                    <a:pt x="405" y="536"/>
                    <a:pt x="506" y="448"/>
                    <a:pt x="536" y="326"/>
                  </a:cubicBezTo>
                  <a:cubicBezTo>
                    <a:pt x="548" y="207"/>
                    <a:pt x="501" y="100"/>
                    <a:pt x="393" y="40"/>
                  </a:cubicBezTo>
                  <a:cubicBezTo>
                    <a:pt x="370" y="28"/>
                    <a:pt x="358" y="4"/>
                    <a:pt x="322" y="4"/>
                  </a:cubicBezTo>
                  <a:cubicBezTo>
                    <a:pt x="307" y="2"/>
                    <a:pt x="292" y="0"/>
                    <a:pt x="277"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03" name="Google Shape;3703;p26"/>
          <p:cNvGrpSpPr/>
          <p:nvPr/>
        </p:nvGrpSpPr>
        <p:grpSpPr>
          <a:xfrm flipH="1">
            <a:off x="-56" y="28"/>
            <a:ext cx="2361918" cy="1745366"/>
            <a:chOff x="2924750" y="1147900"/>
            <a:chExt cx="1220125" cy="901625"/>
          </a:xfrm>
        </p:grpSpPr>
        <p:sp>
          <p:nvSpPr>
            <p:cNvPr id="3704" name="Google Shape;3704;p26"/>
            <p:cNvSpPr/>
            <p:nvPr/>
          </p:nvSpPr>
          <p:spPr>
            <a:xfrm>
              <a:off x="2925350" y="1181225"/>
              <a:ext cx="175" cy="250"/>
            </a:xfrm>
            <a:custGeom>
              <a:avLst/>
              <a:gdLst/>
              <a:ahLst/>
              <a:cxnLst/>
              <a:rect l="l" t="t" r="r" b="b"/>
              <a:pathLst>
                <a:path w="7" h="10" extrusionOk="0">
                  <a:moveTo>
                    <a:pt x="1" y="1"/>
                  </a:moveTo>
                  <a:cubicBezTo>
                    <a:pt x="1" y="7"/>
                    <a:pt x="4" y="10"/>
                    <a:pt x="5" y="10"/>
                  </a:cubicBezTo>
                  <a:cubicBezTo>
                    <a:pt x="7" y="10"/>
                    <a:pt x="7" y="7"/>
                    <a:pt x="1"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26"/>
            <p:cNvSpPr/>
            <p:nvPr/>
          </p:nvSpPr>
          <p:spPr>
            <a:xfrm>
              <a:off x="2925650" y="1181825"/>
              <a:ext cx="325" cy="400"/>
            </a:xfrm>
            <a:custGeom>
              <a:avLst/>
              <a:gdLst/>
              <a:ahLst/>
              <a:cxnLst/>
              <a:rect l="l" t="t" r="r" b="b"/>
              <a:pathLst>
                <a:path w="13" h="16" extrusionOk="0">
                  <a:moveTo>
                    <a:pt x="1" y="0"/>
                  </a:moveTo>
                  <a:cubicBezTo>
                    <a:pt x="1" y="10"/>
                    <a:pt x="8" y="12"/>
                    <a:pt x="11" y="12"/>
                  </a:cubicBezTo>
                  <a:lnTo>
                    <a:pt x="11" y="12"/>
                  </a:lnTo>
                  <a:cubicBezTo>
                    <a:pt x="10" y="8"/>
                    <a:pt x="7" y="0"/>
                    <a:pt x="1" y="0"/>
                  </a:cubicBezTo>
                  <a:close/>
                  <a:moveTo>
                    <a:pt x="11" y="12"/>
                  </a:moveTo>
                  <a:lnTo>
                    <a:pt x="11" y="12"/>
                  </a:lnTo>
                  <a:cubicBezTo>
                    <a:pt x="12" y="14"/>
                    <a:pt x="12" y="16"/>
                    <a:pt x="12" y="16"/>
                  </a:cubicBezTo>
                  <a:cubicBezTo>
                    <a:pt x="12" y="16"/>
                    <a:pt x="12" y="15"/>
                    <a:pt x="12" y="12"/>
                  </a:cubicBezTo>
                  <a:cubicBezTo>
                    <a:pt x="12" y="12"/>
                    <a:pt x="12" y="12"/>
                    <a:pt x="11" y="12"/>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26"/>
            <p:cNvSpPr/>
            <p:nvPr/>
          </p:nvSpPr>
          <p:spPr>
            <a:xfrm>
              <a:off x="2926250" y="1182425"/>
              <a:ext cx="25" cy="25"/>
            </a:xfrm>
            <a:custGeom>
              <a:avLst/>
              <a:gdLst/>
              <a:ahLst/>
              <a:cxnLst/>
              <a:rect l="l" t="t" r="r" b="b"/>
              <a:pathLst>
                <a:path w="1" h="1" extrusionOk="0">
                  <a:moveTo>
                    <a:pt x="0" y="0"/>
                  </a:moveTo>
                  <a:lnTo>
                    <a:pt x="0"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7" name="Google Shape;3707;p26"/>
            <p:cNvSpPr/>
            <p:nvPr/>
          </p:nvSpPr>
          <p:spPr>
            <a:xfrm>
              <a:off x="2924750" y="1179750"/>
              <a:ext cx="25" cy="300"/>
            </a:xfrm>
            <a:custGeom>
              <a:avLst/>
              <a:gdLst/>
              <a:ahLst/>
              <a:cxnLst/>
              <a:rect l="l" t="t" r="r" b="b"/>
              <a:pathLst>
                <a:path w="1" h="12" extrusionOk="0">
                  <a:moveTo>
                    <a:pt x="1" y="0"/>
                  </a:moveTo>
                  <a:lnTo>
                    <a:pt x="1" y="0"/>
                  </a:lnTo>
                  <a:lnTo>
                    <a:pt x="1" y="12"/>
                  </a:lnTo>
                  <a:lnTo>
                    <a:pt x="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8" name="Google Shape;3708;p26"/>
            <p:cNvSpPr/>
            <p:nvPr/>
          </p:nvSpPr>
          <p:spPr>
            <a:xfrm>
              <a:off x="2925350" y="1181225"/>
              <a:ext cx="25" cy="25"/>
            </a:xfrm>
            <a:custGeom>
              <a:avLst/>
              <a:gdLst/>
              <a:ahLst/>
              <a:cxnLst/>
              <a:rect l="l" t="t" r="r" b="b"/>
              <a:pathLst>
                <a:path w="1" h="1" extrusionOk="0">
                  <a:moveTo>
                    <a:pt x="1" y="1"/>
                  </a:moveTo>
                  <a:lnTo>
                    <a:pt x="1" y="1"/>
                  </a:lnTo>
                  <a:lnTo>
                    <a:pt x="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26"/>
            <p:cNvSpPr/>
            <p:nvPr/>
          </p:nvSpPr>
          <p:spPr>
            <a:xfrm>
              <a:off x="2931900" y="1162175"/>
              <a:ext cx="86650" cy="19375"/>
            </a:xfrm>
            <a:custGeom>
              <a:avLst/>
              <a:gdLst/>
              <a:ahLst/>
              <a:cxnLst/>
              <a:rect l="l" t="t" r="r" b="b"/>
              <a:pathLst>
                <a:path w="3466" h="775" extrusionOk="0">
                  <a:moveTo>
                    <a:pt x="3465" y="1"/>
                  </a:moveTo>
                  <a:lnTo>
                    <a:pt x="1" y="524"/>
                  </a:lnTo>
                  <a:lnTo>
                    <a:pt x="1" y="608"/>
                  </a:lnTo>
                  <a:lnTo>
                    <a:pt x="274" y="775"/>
                  </a:lnTo>
                  <a:lnTo>
                    <a:pt x="3382" y="298"/>
                  </a:lnTo>
                  <a:lnTo>
                    <a:pt x="3465"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3710;p26"/>
            <p:cNvSpPr/>
            <p:nvPr/>
          </p:nvSpPr>
          <p:spPr>
            <a:xfrm>
              <a:off x="3024175" y="1148200"/>
              <a:ext cx="134275" cy="20250"/>
            </a:xfrm>
            <a:custGeom>
              <a:avLst/>
              <a:gdLst/>
              <a:ahLst/>
              <a:cxnLst/>
              <a:rect l="l" t="t" r="r" b="b"/>
              <a:pathLst>
                <a:path w="5371" h="810" extrusionOk="0">
                  <a:moveTo>
                    <a:pt x="3489" y="0"/>
                  </a:moveTo>
                  <a:lnTo>
                    <a:pt x="72" y="512"/>
                  </a:lnTo>
                  <a:lnTo>
                    <a:pt x="1" y="810"/>
                  </a:lnTo>
                  <a:lnTo>
                    <a:pt x="5370"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3711;p26"/>
            <p:cNvSpPr/>
            <p:nvPr/>
          </p:nvSpPr>
          <p:spPr>
            <a:xfrm>
              <a:off x="3114950" y="1293450"/>
              <a:ext cx="203925" cy="127125"/>
            </a:xfrm>
            <a:custGeom>
              <a:avLst/>
              <a:gdLst/>
              <a:ahLst/>
              <a:cxnLst/>
              <a:rect l="l" t="t" r="r" b="b"/>
              <a:pathLst>
                <a:path w="8157" h="5085" extrusionOk="0">
                  <a:moveTo>
                    <a:pt x="287" y="0"/>
                  </a:moveTo>
                  <a:lnTo>
                    <a:pt x="1" y="155"/>
                  </a:lnTo>
                  <a:lnTo>
                    <a:pt x="8050" y="5084"/>
                  </a:lnTo>
                  <a:cubicBezTo>
                    <a:pt x="8073" y="4989"/>
                    <a:pt x="8109" y="4918"/>
                    <a:pt x="8157" y="4858"/>
                  </a:cubicBezTo>
                  <a:lnTo>
                    <a:pt x="8109" y="4798"/>
                  </a:lnTo>
                  <a:lnTo>
                    <a:pt x="287"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26"/>
            <p:cNvSpPr/>
            <p:nvPr/>
          </p:nvSpPr>
          <p:spPr>
            <a:xfrm>
              <a:off x="2925950" y="1177350"/>
              <a:ext cx="77425" cy="50325"/>
            </a:xfrm>
            <a:custGeom>
              <a:avLst/>
              <a:gdLst/>
              <a:ahLst/>
              <a:cxnLst/>
              <a:rect l="l" t="t" r="r" b="b"/>
              <a:pathLst>
                <a:path w="3097" h="2013" extrusionOk="0">
                  <a:moveTo>
                    <a:pt x="0" y="179"/>
                  </a:moveTo>
                  <a:cubicBezTo>
                    <a:pt x="25" y="196"/>
                    <a:pt x="44" y="207"/>
                    <a:pt x="66" y="212"/>
                  </a:cubicBezTo>
                  <a:lnTo>
                    <a:pt x="66" y="212"/>
                  </a:lnTo>
                  <a:lnTo>
                    <a:pt x="12" y="179"/>
                  </a:lnTo>
                  <a:close/>
                  <a:moveTo>
                    <a:pt x="239" y="1"/>
                  </a:moveTo>
                  <a:lnTo>
                    <a:pt x="239" y="84"/>
                  </a:lnTo>
                  <a:cubicBezTo>
                    <a:pt x="239" y="150"/>
                    <a:pt x="188" y="216"/>
                    <a:pt x="114" y="216"/>
                  </a:cubicBezTo>
                  <a:cubicBezTo>
                    <a:pt x="108" y="216"/>
                    <a:pt x="102" y="216"/>
                    <a:pt x="96" y="215"/>
                  </a:cubicBezTo>
                  <a:cubicBezTo>
                    <a:pt x="85" y="215"/>
                    <a:pt x="75" y="214"/>
                    <a:pt x="66" y="212"/>
                  </a:cubicBezTo>
                  <a:lnTo>
                    <a:pt x="66" y="212"/>
                  </a:lnTo>
                  <a:lnTo>
                    <a:pt x="3025" y="2013"/>
                  </a:lnTo>
                  <a:lnTo>
                    <a:pt x="3096" y="1727"/>
                  </a:lnTo>
                  <a:lnTo>
                    <a:pt x="512" y="168"/>
                  </a:lnTo>
                  <a:lnTo>
                    <a:pt x="239"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3" name="Google Shape;3713;p26"/>
            <p:cNvSpPr/>
            <p:nvPr/>
          </p:nvSpPr>
          <p:spPr>
            <a:xfrm>
              <a:off x="3007800" y="1224975"/>
              <a:ext cx="107175" cy="68200"/>
            </a:xfrm>
            <a:custGeom>
              <a:avLst/>
              <a:gdLst/>
              <a:ahLst/>
              <a:cxnLst/>
              <a:rect l="l" t="t" r="r" b="b"/>
              <a:pathLst>
                <a:path w="4287" h="2728" extrusionOk="0">
                  <a:moveTo>
                    <a:pt x="72" y="1"/>
                  </a:moveTo>
                  <a:lnTo>
                    <a:pt x="1" y="287"/>
                  </a:lnTo>
                  <a:lnTo>
                    <a:pt x="4001" y="2727"/>
                  </a:lnTo>
                  <a:lnTo>
                    <a:pt x="4287" y="2584"/>
                  </a:lnTo>
                  <a:lnTo>
                    <a:pt x="72"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4" name="Google Shape;3714;p26"/>
            <p:cNvSpPr/>
            <p:nvPr/>
          </p:nvSpPr>
          <p:spPr>
            <a:xfrm>
              <a:off x="2924750" y="1180025"/>
              <a:ext cx="25" cy="25"/>
            </a:xfrm>
            <a:custGeom>
              <a:avLst/>
              <a:gdLst/>
              <a:ahLst/>
              <a:cxnLst/>
              <a:rect l="l" t="t" r="r" b="b"/>
              <a:pathLst>
                <a:path w="1" h="1" extrusionOk="0">
                  <a:moveTo>
                    <a:pt x="1" y="1"/>
                  </a:moveTo>
                  <a:lnTo>
                    <a:pt x="1" y="1"/>
                  </a:lnTo>
                  <a:lnTo>
                    <a:pt x="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26"/>
            <p:cNvSpPr/>
            <p:nvPr/>
          </p:nvSpPr>
          <p:spPr>
            <a:xfrm>
              <a:off x="2926250" y="1182425"/>
              <a:ext cx="25" cy="25"/>
            </a:xfrm>
            <a:custGeom>
              <a:avLst/>
              <a:gdLst/>
              <a:ahLst/>
              <a:cxnLst/>
              <a:rect l="l" t="t" r="r" b="b"/>
              <a:pathLst>
                <a:path w="1" h="1" extrusionOk="0">
                  <a:moveTo>
                    <a:pt x="0" y="0"/>
                  </a:moveTo>
                  <a:lnTo>
                    <a:pt x="0" y="0"/>
                  </a:lnTo>
                  <a:lnTo>
                    <a:pt x="0"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26"/>
            <p:cNvSpPr/>
            <p:nvPr/>
          </p:nvSpPr>
          <p:spPr>
            <a:xfrm>
              <a:off x="2925350" y="1181225"/>
              <a:ext cx="25" cy="325"/>
            </a:xfrm>
            <a:custGeom>
              <a:avLst/>
              <a:gdLst/>
              <a:ahLst/>
              <a:cxnLst/>
              <a:rect l="l" t="t" r="r" b="b"/>
              <a:pathLst>
                <a:path w="1" h="13" extrusionOk="0">
                  <a:moveTo>
                    <a:pt x="1" y="1"/>
                  </a:moveTo>
                  <a:lnTo>
                    <a:pt x="1" y="1"/>
                  </a:lnTo>
                  <a:lnTo>
                    <a:pt x="1" y="1"/>
                  </a:lnTo>
                  <a:cubicBezTo>
                    <a:pt x="1" y="1"/>
                    <a:pt x="1" y="13"/>
                    <a:pt x="1"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26"/>
            <p:cNvSpPr/>
            <p:nvPr/>
          </p:nvSpPr>
          <p:spPr>
            <a:xfrm>
              <a:off x="2924750" y="1148200"/>
              <a:ext cx="7175" cy="34850"/>
            </a:xfrm>
            <a:custGeom>
              <a:avLst/>
              <a:gdLst/>
              <a:ahLst/>
              <a:cxnLst/>
              <a:rect l="l" t="t" r="r" b="b"/>
              <a:pathLst>
                <a:path w="287" h="1394" extrusionOk="0">
                  <a:moveTo>
                    <a:pt x="1" y="0"/>
                  </a:moveTo>
                  <a:lnTo>
                    <a:pt x="1" y="1250"/>
                  </a:lnTo>
                  <a:lnTo>
                    <a:pt x="1" y="1262"/>
                  </a:lnTo>
                  <a:lnTo>
                    <a:pt x="1" y="1274"/>
                  </a:lnTo>
                  <a:lnTo>
                    <a:pt x="1" y="1286"/>
                  </a:lnTo>
                  <a:lnTo>
                    <a:pt x="1" y="1310"/>
                  </a:lnTo>
                  <a:lnTo>
                    <a:pt x="1" y="1322"/>
                  </a:lnTo>
                  <a:lnTo>
                    <a:pt x="1" y="1334"/>
                  </a:lnTo>
                  <a:lnTo>
                    <a:pt x="1" y="1345"/>
                  </a:lnTo>
                  <a:lnTo>
                    <a:pt x="25" y="1357"/>
                  </a:lnTo>
                  <a:cubicBezTo>
                    <a:pt x="48" y="1381"/>
                    <a:pt x="84" y="1393"/>
                    <a:pt x="108" y="1393"/>
                  </a:cubicBezTo>
                  <a:cubicBezTo>
                    <a:pt x="227" y="1393"/>
                    <a:pt x="287" y="1334"/>
                    <a:pt x="287" y="1250"/>
                  </a:cubicBezTo>
                  <a:lnTo>
                    <a:pt x="287" y="1167"/>
                  </a:lnTo>
                  <a:lnTo>
                    <a:pt x="287" y="1083"/>
                  </a:lnTo>
                  <a:lnTo>
                    <a:pt x="287"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26"/>
            <p:cNvSpPr/>
            <p:nvPr/>
          </p:nvSpPr>
          <p:spPr>
            <a:xfrm>
              <a:off x="2963750" y="1147900"/>
              <a:ext cx="65800" cy="224750"/>
            </a:xfrm>
            <a:custGeom>
              <a:avLst/>
              <a:gdLst/>
              <a:ahLst/>
              <a:cxnLst/>
              <a:rect l="l" t="t" r="r" b="b"/>
              <a:pathLst>
                <a:path w="2632" h="8990" extrusionOk="0">
                  <a:moveTo>
                    <a:pt x="2334" y="0"/>
                  </a:moveTo>
                  <a:lnTo>
                    <a:pt x="2179" y="572"/>
                  </a:lnTo>
                  <a:lnTo>
                    <a:pt x="2108" y="869"/>
                  </a:lnTo>
                  <a:lnTo>
                    <a:pt x="1572" y="2917"/>
                  </a:lnTo>
                  <a:lnTo>
                    <a:pt x="1489" y="3203"/>
                  </a:lnTo>
                  <a:lnTo>
                    <a:pt x="1" y="8989"/>
                  </a:lnTo>
                  <a:cubicBezTo>
                    <a:pt x="24" y="8954"/>
                    <a:pt x="48" y="8906"/>
                    <a:pt x="96" y="8882"/>
                  </a:cubicBezTo>
                  <a:lnTo>
                    <a:pt x="382" y="8727"/>
                  </a:lnTo>
                  <a:lnTo>
                    <a:pt x="1763" y="3370"/>
                  </a:lnTo>
                  <a:lnTo>
                    <a:pt x="1834" y="3084"/>
                  </a:lnTo>
                  <a:lnTo>
                    <a:pt x="2418" y="822"/>
                  </a:lnTo>
                  <a:lnTo>
                    <a:pt x="2489" y="524"/>
                  </a:lnTo>
                  <a:lnTo>
                    <a:pt x="2632"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26"/>
            <p:cNvSpPr/>
            <p:nvPr/>
          </p:nvSpPr>
          <p:spPr>
            <a:xfrm>
              <a:off x="3178350" y="1148775"/>
              <a:ext cx="49150" cy="83375"/>
            </a:xfrm>
            <a:custGeom>
              <a:avLst/>
              <a:gdLst/>
              <a:ahLst/>
              <a:cxnLst/>
              <a:rect l="l" t="t" r="r" b="b"/>
              <a:pathLst>
                <a:path w="1966" h="3335" extrusionOk="0">
                  <a:moveTo>
                    <a:pt x="239" y="1"/>
                  </a:moveTo>
                  <a:cubicBezTo>
                    <a:pt x="180" y="72"/>
                    <a:pt x="84" y="120"/>
                    <a:pt x="1" y="156"/>
                  </a:cubicBezTo>
                  <a:lnTo>
                    <a:pt x="1704" y="3335"/>
                  </a:lnTo>
                  <a:lnTo>
                    <a:pt x="1965" y="3204"/>
                  </a:lnTo>
                  <a:lnTo>
                    <a:pt x="239"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0" name="Google Shape;3720;p26"/>
            <p:cNvSpPr/>
            <p:nvPr/>
          </p:nvSpPr>
          <p:spPr>
            <a:xfrm>
              <a:off x="3226875" y="1235100"/>
              <a:ext cx="97950" cy="179800"/>
            </a:xfrm>
            <a:custGeom>
              <a:avLst/>
              <a:gdLst/>
              <a:ahLst/>
              <a:cxnLst/>
              <a:rect l="l" t="t" r="r" b="b"/>
              <a:pathLst>
                <a:path w="3918" h="7192" extrusionOk="0">
                  <a:moveTo>
                    <a:pt x="144" y="1"/>
                  </a:moveTo>
                  <a:lnTo>
                    <a:pt x="1" y="72"/>
                  </a:lnTo>
                  <a:cubicBezTo>
                    <a:pt x="144" y="108"/>
                    <a:pt x="227" y="239"/>
                    <a:pt x="203" y="370"/>
                  </a:cubicBezTo>
                  <a:cubicBezTo>
                    <a:pt x="179" y="453"/>
                    <a:pt x="155" y="489"/>
                    <a:pt x="96" y="536"/>
                  </a:cubicBezTo>
                  <a:lnTo>
                    <a:pt x="3632" y="7132"/>
                  </a:lnTo>
                  <a:lnTo>
                    <a:pt x="3668" y="7192"/>
                  </a:lnTo>
                  <a:cubicBezTo>
                    <a:pt x="3727" y="7121"/>
                    <a:pt x="3811" y="7073"/>
                    <a:pt x="3918" y="7061"/>
                  </a:cubicBezTo>
                  <a:lnTo>
                    <a:pt x="144"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26"/>
            <p:cNvSpPr/>
            <p:nvPr/>
          </p:nvSpPr>
          <p:spPr>
            <a:xfrm>
              <a:off x="3496850" y="1223200"/>
              <a:ext cx="70575" cy="90500"/>
            </a:xfrm>
            <a:custGeom>
              <a:avLst/>
              <a:gdLst/>
              <a:ahLst/>
              <a:cxnLst/>
              <a:rect l="l" t="t" r="r" b="b"/>
              <a:pathLst>
                <a:path w="2823" h="3620" extrusionOk="0">
                  <a:moveTo>
                    <a:pt x="179" y="0"/>
                  </a:moveTo>
                  <a:lnTo>
                    <a:pt x="1" y="227"/>
                  </a:lnTo>
                  <a:lnTo>
                    <a:pt x="2691" y="3620"/>
                  </a:lnTo>
                  <a:cubicBezTo>
                    <a:pt x="2680" y="3572"/>
                    <a:pt x="2680" y="3548"/>
                    <a:pt x="2691" y="3501"/>
                  </a:cubicBezTo>
                  <a:cubicBezTo>
                    <a:pt x="2703" y="3429"/>
                    <a:pt x="2751" y="3346"/>
                    <a:pt x="2822" y="3322"/>
                  </a:cubicBezTo>
                  <a:lnTo>
                    <a:pt x="179"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2" name="Google Shape;3722;p26"/>
            <p:cNvSpPr/>
            <p:nvPr/>
          </p:nvSpPr>
          <p:spPr>
            <a:xfrm>
              <a:off x="3568875" y="1316375"/>
              <a:ext cx="104225" cy="127100"/>
            </a:xfrm>
            <a:custGeom>
              <a:avLst/>
              <a:gdLst/>
              <a:ahLst/>
              <a:cxnLst/>
              <a:rect l="l" t="t" r="r" b="b"/>
              <a:pathLst>
                <a:path w="4169" h="5084" extrusionOk="0">
                  <a:moveTo>
                    <a:pt x="275" y="0"/>
                  </a:moveTo>
                  <a:lnTo>
                    <a:pt x="227" y="12"/>
                  </a:lnTo>
                  <a:cubicBezTo>
                    <a:pt x="191" y="24"/>
                    <a:pt x="168" y="36"/>
                    <a:pt x="120" y="60"/>
                  </a:cubicBezTo>
                  <a:lnTo>
                    <a:pt x="1" y="119"/>
                  </a:lnTo>
                  <a:lnTo>
                    <a:pt x="3942" y="5084"/>
                  </a:lnTo>
                  <a:cubicBezTo>
                    <a:pt x="4001" y="5013"/>
                    <a:pt x="4085" y="4953"/>
                    <a:pt x="4168" y="4905"/>
                  </a:cubicBezTo>
                  <a:lnTo>
                    <a:pt x="275"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3" name="Google Shape;3723;p26"/>
            <p:cNvSpPr/>
            <p:nvPr/>
          </p:nvSpPr>
          <p:spPr>
            <a:xfrm>
              <a:off x="3432250" y="1148200"/>
              <a:ext cx="64625" cy="75025"/>
            </a:xfrm>
            <a:custGeom>
              <a:avLst/>
              <a:gdLst/>
              <a:ahLst/>
              <a:cxnLst/>
              <a:rect l="l" t="t" r="r" b="b"/>
              <a:pathLst>
                <a:path w="2585" h="3001" extrusionOk="0">
                  <a:moveTo>
                    <a:pt x="1" y="0"/>
                  </a:moveTo>
                  <a:lnTo>
                    <a:pt x="2406" y="3000"/>
                  </a:lnTo>
                  <a:lnTo>
                    <a:pt x="2585" y="2774"/>
                  </a:lnTo>
                  <a:lnTo>
                    <a:pt x="358"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26"/>
            <p:cNvSpPr/>
            <p:nvPr/>
          </p:nvSpPr>
          <p:spPr>
            <a:xfrm>
              <a:off x="2964350" y="1148200"/>
              <a:ext cx="427150" cy="226525"/>
            </a:xfrm>
            <a:custGeom>
              <a:avLst/>
              <a:gdLst/>
              <a:ahLst/>
              <a:cxnLst/>
              <a:rect l="l" t="t" r="r" b="b"/>
              <a:pathLst>
                <a:path w="17086" h="9061" extrusionOk="0">
                  <a:moveTo>
                    <a:pt x="16491" y="0"/>
                  </a:moveTo>
                  <a:lnTo>
                    <a:pt x="10502" y="3227"/>
                  </a:lnTo>
                  <a:lnTo>
                    <a:pt x="10252" y="3358"/>
                  </a:lnTo>
                  <a:lnTo>
                    <a:pt x="6025" y="5655"/>
                  </a:lnTo>
                  <a:lnTo>
                    <a:pt x="5739" y="5798"/>
                  </a:lnTo>
                  <a:lnTo>
                    <a:pt x="358" y="8703"/>
                  </a:lnTo>
                  <a:lnTo>
                    <a:pt x="72" y="8846"/>
                  </a:lnTo>
                  <a:cubicBezTo>
                    <a:pt x="24" y="8882"/>
                    <a:pt x="0" y="8930"/>
                    <a:pt x="0" y="8965"/>
                  </a:cubicBezTo>
                  <a:lnTo>
                    <a:pt x="72" y="8965"/>
                  </a:lnTo>
                  <a:cubicBezTo>
                    <a:pt x="143" y="8989"/>
                    <a:pt x="203" y="9013"/>
                    <a:pt x="262" y="9061"/>
                  </a:cubicBezTo>
                  <a:lnTo>
                    <a:pt x="6013" y="5953"/>
                  </a:lnTo>
                  <a:lnTo>
                    <a:pt x="6299" y="5798"/>
                  </a:lnTo>
                  <a:lnTo>
                    <a:pt x="6846" y="5536"/>
                  </a:lnTo>
                  <a:lnTo>
                    <a:pt x="6846" y="5501"/>
                  </a:lnTo>
                  <a:cubicBezTo>
                    <a:pt x="6867" y="5378"/>
                    <a:pt x="6975" y="5291"/>
                    <a:pt x="7095" y="5291"/>
                  </a:cubicBezTo>
                  <a:cubicBezTo>
                    <a:pt x="7115" y="5291"/>
                    <a:pt x="7136" y="5293"/>
                    <a:pt x="7156" y="5298"/>
                  </a:cubicBezTo>
                  <a:cubicBezTo>
                    <a:pt x="7192" y="5298"/>
                    <a:pt x="7216" y="5310"/>
                    <a:pt x="7227" y="5322"/>
                  </a:cubicBezTo>
                  <a:lnTo>
                    <a:pt x="10204" y="3715"/>
                  </a:lnTo>
                  <a:cubicBezTo>
                    <a:pt x="10246" y="3609"/>
                    <a:pt x="10344" y="3532"/>
                    <a:pt x="10457" y="3532"/>
                  </a:cubicBezTo>
                  <a:cubicBezTo>
                    <a:pt x="10472" y="3532"/>
                    <a:pt x="10487" y="3533"/>
                    <a:pt x="10502" y="3536"/>
                  </a:cubicBezTo>
                  <a:lnTo>
                    <a:pt x="10525" y="3536"/>
                  </a:lnTo>
                  <a:lnTo>
                    <a:pt x="10656" y="3465"/>
                  </a:lnTo>
                  <a:lnTo>
                    <a:pt x="17086"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5" name="Google Shape;3725;p26"/>
            <p:cNvSpPr/>
            <p:nvPr/>
          </p:nvSpPr>
          <p:spPr>
            <a:xfrm>
              <a:off x="3321825" y="1432750"/>
              <a:ext cx="8375" cy="4325"/>
            </a:xfrm>
            <a:custGeom>
              <a:avLst/>
              <a:gdLst/>
              <a:ahLst/>
              <a:cxnLst/>
              <a:rect l="l" t="t" r="r" b="b"/>
              <a:pathLst>
                <a:path w="335" h="173" extrusionOk="0">
                  <a:moveTo>
                    <a:pt x="13" y="0"/>
                  </a:moveTo>
                  <a:lnTo>
                    <a:pt x="13" y="0"/>
                  </a:lnTo>
                  <a:cubicBezTo>
                    <a:pt x="1" y="60"/>
                    <a:pt x="13" y="119"/>
                    <a:pt x="60" y="143"/>
                  </a:cubicBezTo>
                  <a:cubicBezTo>
                    <a:pt x="85" y="163"/>
                    <a:pt x="116" y="173"/>
                    <a:pt x="147" y="173"/>
                  </a:cubicBezTo>
                  <a:cubicBezTo>
                    <a:pt x="189" y="173"/>
                    <a:pt x="230" y="154"/>
                    <a:pt x="251" y="119"/>
                  </a:cubicBezTo>
                  <a:lnTo>
                    <a:pt x="334" y="24"/>
                  </a:lnTo>
                  <a:lnTo>
                    <a:pt x="334" y="24"/>
                  </a:lnTo>
                  <a:cubicBezTo>
                    <a:pt x="291" y="42"/>
                    <a:pt x="234" y="53"/>
                    <a:pt x="184" y="53"/>
                  </a:cubicBezTo>
                  <a:cubicBezTo>
                    <a:pt x="165" y="53"/>
                    <a:pt x="148" y="51"/>
                    <a:pt x="132" y="48"/>
                  </a:cubicBezTo>
                  <a:cubicBezTo>
                    <a:pt x="96" y="24"/>
                    <a:pt x="48" y="12"/>
                    <a:pt x="13"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6" name="Google Shape;3726;p26"/>
            <p:cNvSpPr/>
            <p:nvPr/>
          </p:nvSpPr>
          <p:spPr>
            <a:xfrm>
              <a:off x="3335825" y="1148200"/>
              <a:ext cx="226825" cy="267000"/>
            </a:xfrm>
            <a:custGeom>
              <a:avLst/>
              <a:gdLst/>
              <a:ahLst/>
              <a:cxnLst/>
              <a:rect l="l" t="t" r="r" b="b"/>
              <a:pathLst>
                <a:path w="9073" h="10680" extrusionOk="0">
                  <a:moveTo>
                    <a:pt x="8704" y="0"/>
                  </a:moveTo>
                  <a:lnTo>
                    <a:pt x="6442" y="2774"/>
                  </a:lnTo>
                  <a:lnTo>
                    <a:pt x="6251" y="3000"/>
                  </a:lnTo>
                  <a:lnTo>
                    <a:pt x="0" y="10680"/>
                  </a:lnTo>
                  <a:lnTo>
                    <a:pt x="0" y="10680"/>
                  </a:lnTo>
                  <a:lnTo>
                    <a:pt x="560" y="10442"/>
                  </a:lnTo>
                  <a:lnTo>
                    <a:pt x="6442" y="3227"/>
                  </a:lnTo>
                  <a:lnTo>
                    <a:pt x="6620" y="3000"/>
                  </a:lnTo>
                  <a:lnTo>
                    <a:pt x="907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26"/>
            <p:cNvSpPr/>
            <p:nvPr/>
          </p:nvSpPr>
          <p:spPr>
            <a:xfrm>
              <a:off x="3867725" y="1148200"/>
              <a:ext cx="46775" cy="39000"/>
            </a:xfrm>
            <a:custGeom>
              <a:avLst/>
              <a:gdLst/>
              <a:ahLst/>
              <a:cxnLst/>
              <a:rect l="l" t="t" r="r" b="b"/>
              <a:pathLst>
                <a:path w="1871" h="1560" extrusionOk="0">
                  <a:moveTo>
                    <a:pt x="1" y="0"/>
                  </a:moveTo>
                  <a:lnTo>
                    <a:pt x="1668" y="1560"/>
                  </a:lnTo>
                  <a:cubicBezTo>
                    <a:pt x="1727" y="1488"/>
                    <a:pt x="1787" y="1429"/>
                    <a:pt x="1870" y="1381"/>
                  </a:cubicBezTo>
                  <a:lnTo>
                    <a:pt x="418"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8" name="Google Shape;3728;p26"/>
            <p:cNvSpPr/>
            <p:nvPr/>
          </p:nvSpPr>
          <p:spPr>
            <a:xfrm>
              <a:off x="3688250" y="1330350"/>
              <a:ext cx="105100" cy="114625"/>
            </a:xfrm>
            <a:custGeom>
              <a:avLst/>
              <a:gdLst/>
              <a:ahLst/>
              <a:cxnLst/>
              <a:rect l="l" t="t" r="r" b="b"/>
              <a:pathLst>
                <a:path w="4204" h="4585" extrusionOk="0">
                  <a:moveTo>
                    <a:pt x="4156" y="1"/>
                  </a:moveTo>
                  <a:lnTo>
                    <a:pt x="0" y="4406"/>
                  </a:lnTo>
                  <a:cubicBezTo>
                    <a:pt x="84" y="4454"/>
                    <a:pt x="143" y="4513"/>
                    <a:pt x="179" y="4585"/>
                  </a:cubicBezTo>
                  <a:lnTo>
                    <a:pt x="238" y="4573"/>
                  </a:lnTo>
                  <a:lnTo>
                    <a:pt x="4203" y="370"/>
                  </a:lnTo>
                  <a:lnTo>
                    <a:pt x="4156"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9" name="Google Shape;3729;p26"/>
            <p:cNvSpPr/>
            <p:nvPr/>
          </p:nvSpPr>
          <p:spPr>
            <a:xfrm>
              <a:off x="3798375" y="1205350"/>
              <a:ext cx="116125" cy="127400"/>
            </a:xfrm>
            <a:custGeom>
              <a:avLst/>
              <a:gdLst/>
              <a:ahLst/>
              <a:cxnLst/>
              <a:rect l="l" t="t" r="r" b="b"/>
              <a:pathLst>
                <a:path w="4645" h="5096" extrusionOk="0">
                  <a:moveTo>
                    <a:pt x="4442" y="0"/>
                  </a:moveTo>
                  <a:lnTo>
                    <a:pt x="1" y="4715"/>
                  </a:lnTo>
                  <a:lnTo>
                    <a:pt x="48" y="5096"/>
                  </a:lnTo>
                  <a:lnTo>
                    <a:pt x="4644" y="191"/>
                  </a:lnTo>
                  <a:cubicBezTo>
                    <a:pt x="4561" y="155"/>
                    <a:pt x="4489" y="95"/>
                    <a:pt x="4442"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26"/>
            <p:cNvSpPr/>
            <p:nvPr/>
          </p:nvSpPr>
          <p:spPr>
            <a:xfrm>
              <a:off x="3335825" y="1313675"/>
              <a:ext cx="235775" cy="107500"/>
            </a:xfrm>
            <a:custGeom>
              <a:avLst/>
              <a:gdLst/>
              <a:ahLst/>
              <a:cxnLst/>
              <a:rect l="l" t="t" r="r" b="b"/>
              <a:pathLst>
                <a:path w="9431" h="4300" extrusionOk="0">
                  <a:moveTo>
                    <a:pt x="9132" y="1"/>
                  </a:moveTo>
                  <a:lnTo>
                    <a:pt x="560" y="3823"/>
                  </a:lnTo>
                  <a:lnTo>
                    <a:pt x="0" y="4073"/>
                  </a:lnTo>
                  <a:cubicBezTo>
                    <a:pt x="48" y="4132"/>
                    <a:pt x="84" y="4204"/>
                    <a:pt x="96" y="4287"/>
                  </a:cubicBezTo>
                  <a:lnTo>
                    <a:pt x="215" y="4299"/>
                  </a:lnTo>
                  <a:lnTo>
                    <a:pt x="9311" y="239"/>
                  </a:lnTo>
                  <a:lnTo>
                    <a:pt x="9430" y="179"/>
                  </a:lnTo>
                  <a:cubicBezTo>
                    <a:pt x="9406" y="179"/>
                    <a:pt x="9382" y="185"/>
                    <a:pt x="9359" y="185"/>
                  </a:cubicBezTo>
                  <a:cubicBezTo>
                    <a:pt x="9347" y="185"/>
                    <a:pt x="9335" y="183"/>
                    <a:pt x="9323" y="179"/>
                  </a:cubicBezTo>
                  <a:cubicBezTo>
                    <a:pt x="9216" y="168"/>
                    <a:pt x="9144" y="84"/>
                    <a:pt x="9132"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26"/>
            <p:cNvSpPr/>
            <p:nvPr/>
          </p:nvSpPr>
          <p:spPr>
            <a:xfrm>
              <a:off x="3573950" y="1221400"/>
              <a:ext cx="200050" cy="95575"/>
            </a:xfrm>
            <a:custGeom>
              <a:avLst/>
              <a:gdLst/>
              <a:ahLst/>
              <a:cxnLst/>
              <a:rect l="l" t="t" r="r" b="b"/>
              <a:pathLst>
                <a:path w="8002" h="3823" extrusionOk="0">
                  <a:moveTo>
                    <a:pt x="7894" y="1"/>
                  </a:moveTo>
                  <a:lnTo>
                    <a:pt x="4739" y="1418"/>
                  </a:lnTo>
                  <a:cubicBezTo>
                    <a:pt x="4751" y="1453"/>
                    <a:pt x="4751" y="1489"/>
                    <a:pt x="4739" y="1537"/>
                  </a:cubicBezTo>
                  <a:cubicBezTo>
                    <a:pt x="4708" y="1659"/>
                    <a:pt x="4608" y="1747"/>
                    <a:pt x="4490" y="1747"/>
                  </a:cubicBezTo>
                  <a:cubicBezTo>
                    <a:pt x="4470" y="1747"/>
                    <a:pt x="4450" y="1744"/>
                    <a:pt x="4429" y="1739"/>
                  </a:cubicBezTo>
                  <a:cubicBezTo>
                    <a:pt x="4346" y="1727"/>
                    <a:pt x="4287" y="1680"/>
                    <a:pt x="4251" y="1620"/>
                  </a:cubicBezTo>
                  <a:lnTo>
                    <a:pt x="48" y="3478"/>
                  </a:lnTo>
                  <a:cubicBezTo>
                    <a:pt x="108" y="3537"/>
                    <a:pt x="131" y="3597"/>
                    <a:pt x="108" y="3656"/>
                  </a:cubicBezTo>
                  <a:cubicBezTo>
                    <a:pt x="96" y="3739"/>
                    <a:pt x="72" y="3775"/>
                    <a:pt x="0" y="3823"/>
                  </a:cubicBezTo>
                  <a:lnTo>
                    <a:pt x="48" y="3811"/>
                  </a:lnTo>
                  <a:lnTo>
                    <a:pt x="8001" y="263"/>
                  </a:lnTo>
                  <a:cubicBezTo>
                    <a:pt x="7942" y="191"/>
                    <a:pt x="7894" y="108"/>
                    <a:pt x="7894"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2" name="Google Shape;3732;p26"/>
            <p:cNvSpPr/>
            <p:nvPr/>
          </p:nvSpPr>
          <p:spPr>
            <a:xfrm>
              <a:off x="3336725" y="1420550"/>
              <a:ext cx="327425" cy="35725"/>
            </a:xfrm>
            <a:custGeom>
              <a:avLst/>
              <a:gdLst/>
              <a:ahLst/>
              <a:cxnLst/>
              <a:rect l="l" t="t" r="r" b="b"/>
              <a:pathLst>
                <a:path w="13097" h="1429" extrusionOk="0">
                  <a:moveTo>
                    <a:pt x="48" y="0"/>
                  </a:moveTo>
                  <a:cubicBezTo>
                    <a:pt x="60" y="36"/>
                    <a:pt x="60" y="95"/>
                    <a:pt x="48" y="155"/>
                  </a:cubicBezTo>
                  <a:cubicBezTo>
                    <a:pt x="36" y="203"/>
                    <a:pt x="12" y="250"/>
                    <a:pt x="0" y="274"/>
                  </a:cubicBezTo>
                  <a:lnTo>
                    <a:pt x="13073" y="1429"/>
                  </a:lnTo>
                  <a:cubicBezTo>
                    <a:pt x="13073" y="1369"/>
                    <a:pt x="13073" y="1286"/>
                    <a:pt x="13085" y="1215"/>
                  </a:cubicBezTo>
                  <a:cubicBezTo>
                    <a:pt x="13085" y="1191"/>
                    <a:pt x="13097" y="1167"/>
                    <a:pt x="13097" y="1143"/>
                  </a:cubicBezTo>
                  <a:lnTo>
                    <a:pt x="167" y="12"/>
                  </a:lnTo>
                  <a:lnTo>
                    <a:pt x="48"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26"/>
            <p:cNvSpPr/>
            <p:nvPr/>
          </p:nvSpPr>
          <p:spPr>
            <a:xfrm>
              <a:off x="3331050" y="1428575"/>
              <a:ext cx="531350" cy="595650"/>
            </a:xfrm>
            <a:custGeom>
              <a:avLst/>
              <a:gdLst/>
              <a:ahLst/>
              <a:cxnLst/>
              <a:rect l="l" t="t" r="r" b="b"/>
              <a:pathLst>
                <a:path w="21254" h="23826" extrusionOk="0">
                  <a:moveTo>
                    <a:pt x="227" y="1"/>
                  </a:moveTo>
                  <a:cubicBezTo>
                    <a:pt x="179" y="96"/>
                    <a:pt x="96" y="155"/>
                    <a:pt x="1" y="179"/>
                  </a:cubicBezTo>
                  <a:lnTo>
                    <a:pt x="21027" y="23825"/>
                  </a:lnTo>
                  <a:cubicBezTo>
                    <a:pt x="21099" y="23754"/>
                    <a:pt x="21170" y="23694"/>
                    <a:pt x="21254" y="23646"/>
                  </a:cubicBezTo>
                  <a:lnTo>
                    <a:pt x="227"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3734;p26"/>
            <p:cNvSpPr/>
            <p:nvPr/>
          </p:nvSpPr>
          <p:spPr>
            <a:xfrm>
              <a:off x="3684975" y="1465200"/>
              <a:ext cx="135150" cy="215225"/>
            </a:xfrm>
            <a:custGeom>
              <a:avLst/>
              <a:gdLst/>
              <a:ahLst/>
              <a:cxnLst/>
              <a:rect l="l" t="t" r="r" b="b"/>
              <a:pathLst>
                <a:path w="5406" h="8609" extrusionOk="0">
                  <a:moveTo>
                    <a:pt x="239" y="0"/>
                  </a:moveTo>
                  <a:cubicBezTo>
                    <a:pt x="179" y="72"/>
                    <a:pt x="96" y="119"/>
                    <a:pt x="0" y="143"/>
                  </a:cubicBezTo>
                  <a:lnTo>
                    <a:pt x="5168" y="8608"/>
                  </a:lnTo>
                  <a:cubicBezTo>
                    <a:pt x="5239" y="8549"/>
                    <a:pt x="5311" y="8513"/>
                    <a:pt x="5406" y="8465"/>
                  </a:cubicBezTo>
                  <a:lnTo>
                    <a:pt x="239"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5" name="Google Shape;3735;p26"/>
            <p:cNvSpPr/>
            <p:nvPr/>
          </p:nvSpPr>
          <p:spPr>
            <a:xfrm>
              <a:off x="3807000" y="1404475"/>
              <a:ext cx="1525" cy="1800"/>
            </a:xfrm>
            <a:custGeom>
              <a:avLst/>
              <a:gdLst/>
              <a:ahLst/>
              <a:cxnLst/>
              <a:rect l="l" t="t" r="r" b="b"/>
              <a:pathLst>
                <a:path w="61" h="72" extrusionOk="0">
                  <a:moveTo>
                    <a:pt x="49" y="0"/>
                  </a:moveTo>
                  <a:lnTo>
                    <a:pt x="1" y="12"/>
                  </a:lnTo>
                  <a:cubicBezTo>
                    <a:pt x="33" y="23"/>
                    <a:pt x="56" y="53"/>
                    <a:pt x="60" y="67"/>
                  </a:cubicBezTo>
                  <a:lnTo>
                    <a:pt x="60" y="67"/>
                  </a:lnTo>
                  <a:lnTo>
                    <a:pt x="49" y="0"/>
                  </a:lnTo>
                  <a:close/>
                  <a:moveTo>
                    <a:pt x="60" y="67"/>
                  </a:moveTo>
                  <a:lnTo>
                    <a:pt x="60" y="72"/>
                  </a:lnTo>
                  <a:cubicBezTo>
                    <a:pt x="60" y="71"/>
                    <a:pt x="60" y="69"/>
                    <a:pt x="60" y="67"/>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26"/>
            <p:cNvSpPr/>
            <p:nvPr/>
          </p:nvSpPr>
          <p:spPr>
            <a:xfrm>
              <a:off x="3802850" y="1412200"/>
              <a:ext cx="39600" cy="263150"/>
            </a:xfrm>
            <a:custGeom>
              <a:avLst/>
              <a:gdLst/>
              <a:ahLst/>
              <a:cxnLst/>
              <a:rect l="l" t="t" r="r" b="b"/>
              <a:pathLst>
                <a:path w="1584" h="10526" extrusionOk="0">
                  <a:moveTo>
                    <a:pt x="274" y="1"/>
                  </a:moveTo>
                  <a:cubicBezTo>
                    <a:pt x="226" y="108"/>
                    <a:pt x="119" y="179"/>
                    <a:pt x="0" y="179"/>
                  </a:cubicBezTo>
                  <a:lnTo>
                    <a:pt x="1298" y="10478"/>
                  </a:lnTo>
                  <a:cubicBezTo>
                    <a:pt x="1358" y="10478"/>
                    <a:pt x="1417" y="10478"/>
                    <a:pt x="1477" y="10490"/>
                  </a:cubicBezTo>
                  <a:cubicBezTo>
                    <a:pt x="1512" y="10490"/>
                    <a:pt x="1536" y="10502"/>
                    <a:pt x="1572" y="10526"/>
                  </a:cubicBezTo>
                  <a:cubicBezTo>
                    <a:pt x="1584" y="10502"/>
                    <a:pt x="1584" y="10478"/>
                    <a:pt x="1584" y="10443"/>
                  </a:cubicBezTo>
                  <a:lnTo>
                    <a:pt x="274"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26"/>
            <p:cNvSpPr/>
            <p:nvPr/>
          </p:nvSpPr>
          <p:spPr>
            <a:xfrm>
              <a:off x="3779925" y="1231525"/>
              <a:ext cx="27400" cy="168800"/>
            </a:xfrm>
            <a:custGeom>
              <a:avLst/>
              <a:gdLst/>
              <a:ahLst/>
              <a:cxnLst/>
              <a:rect l="l" t="t" r="r" b="b"/>
              <a:pathLst>
                <a:path w="1096" h="6752" extrusionOk="0">
                  <a:moveTo>
                    <a:pt x="262" y="1"/>
                  </a:moveTo>
                  <a:cubicBezTo>
                    <a:pt x="219" y="18"/>
                    <a:pt x="162" y="29"/>
                    <a:pt x="107" y="29"/>
                  </a:cubicBezTo>
                  <a:cubicBezTo>
                    <a:pt x="87" y="29"/>
                    <a:pt x="67" y="28"/>
                    <a:pt x="48" y="25"/>
                  </a:cubicBezTo>
                  <a:cubicBezTo>
                    <a:pt x="24" y="25"/>
                    <a:pt x="12" y="13"/>
                    <a:pt x="0" y="13"/>
                  </a:cubicBezTo>
                  <a:lnTo>
                    <a:pt x="489" y="3954"/>
                  </a:lnTo>
                  <a:lnTo>
                    <a:pt x="536" y="4323"/>
                  </a:lnTo>
                  <a:lnTo>
                    <a:pt x="834" y="6752"/>
                  </a:lnTo>
                  <a:lnTo>
                    <a:pt x="1096" y="6633"/>
                  </a:lnTo>
                  <a:lnTo>
                    <a:pt x="774" y="4061"/>
                  </a:lnTo>
                  <a:lnTo>
                    <a:pt x="727" y="3680"/>
                  </a:lnTo>
                  <a:lnTo>
                    <a:pt x="262"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8" name="Google Shape;3738;p26"/>
            <p:cNvSpPr/>
            <p:nvPr/>
          </p:nvSpPr>
          <p:spPr>
            <a:xfrm>
              <a:off x="3692700" y="1340475"/>
              <a:ext cx="254525" cy="111350"/>
            </a:xfrm>
            <a:custGeom>
              <a:avLst/>
              <a:gdLst/>
              <a:ahLst/>
              <a:cxnLst/>
              <a:rect l="l" t="t" r="r" b="b"/>
              <a:pathLst>
                <a:path w="10181" h="4454" extrusionOk="0">
                  <a:moveTo>
                    <a:pt x="10086" y="0"/>
                  </a:moveTo>
                  <a:lnTo>
                    <a:pt x="4585" y="2275"/>
                  </a:lnTo>
                  <a:lnTo>
                    <a:pt x="4323" y="2394"/>
                  </a:lnTo>
                  <a:lnTo>
                    <a:pt x="60" y="4180"/>
                  </a:lnTo>
                  <a:lnTo>
                    <a:pt x="1" y="4180"/>
                  </a:lnTo>
                  <a:cubicBezTo>
                    <a:pt x="49" y="4251"/>
                    <a:pt x="96" y="4346"/>
                    <a:pt x="108" y="4453"/>
                  </a:cubicBezTo>
                  <a:lnTo>
                    <a:pt x="4168" y="2751"/>
                  </a:lnTo>
                  <a:lnTo>
                    <a:pt x="4168" y="2727"/>
                  </a:lnTo>
                  <a:cubicBezTo>
                    <a:pt x="4202" y="2593"/>
                    <a:pt x="4319" y="2512"/>
                    <a:pt x="4461" y="2512"/>
                  </a:cubicBezTo>
                  <a:cubicBezTo>
                    <a:pt x="4470" y="2512"/>
                    <a:pt x="4480" y="2512"/>
                    <a:pt x="4490" y="2513"/>
                  </a:cubicBezTo>
                  <a:cubicBezTo>
                    <a:pt x="4525" y="2525"/>
                    <a:pt x="4573" y="2548"/>
                    <a:pt x="4609" y="2572"/>
                  </a:cubicBezTo>
                  <a:lnTo>
                    <a:pt x="4644" y="2560"/>
                  </a:lnTo>
                  <a:lnTo>
                    <a:pt x="10181" y="250"/>
                  </a:lnTo>
                  <a:lnTo>
                    <a:pt x="10121" y="203"/>
                  </a:lnTo>
                  <a:lnTo>
                    <a:pt x="10109" y="191"/>
                  </a:lnTo>
                  <a:lnTo>
                    <a:pt x="10109" y="179"/>
                  </a:lnTo>
                  <a:cubicBezTo>
                    <a:pt x="10109" y="179"/>
                    <a:pt x="10109" y="167"/>
                    <a:pt x="10097" y="167"/>
                  </a:cubicBezTo>
                  <a:lnTo>
                    <a:pt x="10097" y="143"/>
                  </a:lnTo>
                  <a:lnTo>
                    <a:pt x="10097" y="131"/>
                  </a:lnTo>
                  <a:lnTo>
                    <a:pt x="10097" y="119"/>
                  </a:lnTo>
                  <a:lnTo>
                    <a:pt x="10097" y="108"/>
                  </a:lnTo>
                  <a:lnTo>
                    <a:pt x="10086"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9" name="Google Shape;3739;p26"/>
            <p:cNvSpPr/>
            <p:nvPr/>
          </p:nvSpPr>
          <p:spPr>
            <a:xfrm>
              <a:off x="3949600" y="1148200"/>
              <a:ext cx="145275" cy="193775"/>
            </a:xfrm>
            <a:custGeom>
              <a:avLst/>
              <a:gdLst/>
              <a:ahLst/>
              <a:cxnLst/>
              <a:rect l="l" t="t" r="r" b="b"/>
              <a:pathLst>
                <a:path w="5811" h="7751" extrusionOk="0">
                  <a:moveTo>
                    <a:pt x="5477" y="0"/>
                  </a:moveTo>
                  <a:lnTo>
                    <a:pt x="0" y="7418"/>
                  </a:lnTo>
                  <a:lnTo>
                    <a:pt x="48" y="7703"/>
                  </a:lnTo>
                  <a:lnTo>
                    <a:pt x="119" y="7751"/>
                  </a:lnTo>
                  <a:lnTo>
                    <a:pt x="5810"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0" name="Google Shape;3740;p26"/>
            <p:cNvSpPr/>
            <p:nvPr/>
          </p:nvSpPr>
          <p:spPr>
            <a:xfrm>
              <a:off x="3922500" y="1210400"/>
              <a:ext cx="28300" cy="133075"/>
            </a:xfrm>
            <a:custGeom>
              <a:avLst/>
              <a:gdLst/>
              <a:ahLst/>
              <a:cxnLst/>
              <a:rect l="l" t="t" r="r" b="b"/>
              <a:pathLst>
                <a:path w="1132" h="5323" extrusionOk="0">
                  <a:moveTo>
                    <a:pt x="274" y="0"/>
                  </a:moveTo>
                  <a:cubicBezTo>
                    <a:pt x="191" y="48"/>
                    <a:pt x="96" y="60"/>
                    <a:pt x="1" y="60"/>
                  </a:cubicBezTo>
                  <a:lnTo>
                    <a:pt x="846" y="5203"/>
                  </a:lnTo>
                  <a:lnTo>
                    <a:pt x="855" y="5273"/>
                  </a:lnTo>
                  <a:lnTo>
                    <a:pt x="855" y="5273"/>
                  </a:lnTo>
                  <a:cubicBezTo>
                    <a:pt x="858" y="5248"/>
                    <a:pt x="871" y="5226"/>
                    <a:pt x="894" y="5203"/>
                  </a:cubicBezTo>
                  <a:cubicBezTo>
                    <a:pt x="916" y="5166"/>
                    <a:pt x="963" y="5142"/>
                    <a:pt x="1009" y="5142"/>
                  </a:cubicBezTo>
                  <a:cubicBezTo>
                    <a:pt x="1036" y="5142"/>
                    <a:pt x="1062" y="5150"/>
                    <a:pt x="1084" y="5168"/>
                  </a:cubicBezTo>
                  <a:lnTo>
                    <a:pt x="1132" y="5203"/>
                  </a:lnTo>
                  <a:lnTo>
                    <a:pt x="1084" y="4930"/>
                  </a:lnTo>
                  <a:lnTo>
                    <a:pt x="274" y="0"/>
                  </a:lnTo>
                  <a:close/>
                  <a:moveTo>
                    <a:pt x="855" y="5273"/>
                  </a:moveTo>
                  <a:cubicBezTo>
                    <a:pt x="852" y="5288"/>
                    <a:pt x="853" y="5304"/>
                    <a:pt x="858" y="5322"/>
                  </a:cubicBezTo>
                  <a:lnTo>
                    <a:pt x="858" y="5299"/>
                  </a:lnTo>
                  <a:lnTo>
                    <a:pt x="855" y="5273"/>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26"/>
            <p:cNvSpPr/>
            <p:nvPr/>
          </p:nvSpPr>
          <p:spPr>
            <a:xfrm>
              <a:off x="4062400" y="1422025"/>
              <a:ext cx="82475" cy="66100"/>
            </a:xfrm>
            <a:custGeom>
              <a:avLst/>
              <a:gdLst/>
              <a:ahLst/>
              <a:cxnLst/>
              <a:rect l="l" t="t" r="r" b="b"/>
              <a:pathLst>
                <a:path w="3299" h="2644" extrusionOk="0">
                  <a:moveTo>
                    <a:pt x="84" y="1"/>
                  </a:moveTo>
                  <a:lnTo>
                    <a:pt x="1" y="298"/>
                  </a:lnTo>
                  <a:lnTo>
                    <a:pt x="3299" y="2644"/>
                  </a:lnTo>
                  <a:lnTo>
                    <a:pt x="3299" y="2299"/>
                  </a:lnTo>
                  <a:lnTo>
                    <a:pt x="84"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26"/>
            <p:cNvSpPr/>
            <p:nvPr/>
          </p:nvSpPr>
          <p:spPr>
            <a:xfrm>
              <a:off x="3943925" y="1338950"/>
              <a:ext cx="113725" cy="85775"/>
            </a:xfrm>
            <a:custGeom>
              <a:avLst/>
              <a:gdLst/>
              <a:ahLst/>
              <a:cxnLst/>
              <a:rect l="l" t="t" r="r" b="b"/>
              <a:pathLst>
                <a:path w="4549" h="3431" extrusionOk="0">
                  <a:moveTo>
                    <a:pt x="152" y="0"/>
                  </a:moveTo>
                  <a:cubicBezTo>
                    <a:pt x="106" y="0"/>
                    <a:pt x="59" y="24"/>
                    <a:pt x="37" y="61"/>
                  </a:cubicBezTo>
                  <a:cubicBezTo>
                    <a:pt x="1" y="85"/>
                    <a:pt x="1" y="133"/>
                    <a:pt x="1" y="180"/>
                  </a:cubicBezTo>
                  <a:lnTo>
                    <a:pt x="1" y="192"/>
                  </a:lnTo>
                  <a:lnTo>
                    <a:pt x="1" y="204"/>
                  </a:lnTo>
                  <a:lnTo>
                    <a:pt x="1" y="216"/>
                  </a:lnTo>
                  <a:cubicBezTo>
                    <a:pt x="1" y="216"/>
                    <a:pt x="1" y="240"/>
                    <a:pt x="13" y="240"/>
                  </a:cubicBezTo>
                  <a:lnTo>
                    <a:pt x="13" y="252"/>
                  </a:lnTo>
                  <a:lnTo>
                    <a:pt x="37" y="264"/>
                  </a:lnTo>
                  <a:lnTo>
                    <a:pt x="96" y="311"/>
                  </a:lnTo>
                  <a:lnTo>
                    <a:pt x="4466" y="3431"/>
                  </a:lnTo>
                  <a:lnTo>
                    <a:pt x="4549" y="3157"/>
                  </a:lnTo>
                  <a:lnTo>
                    <a:pt x="310" y="121"/>
                  </a:lnTo>
                  <a:lnTo>
                    <a:pt x="239" y="73"/>
                  </a:lnTo>
                  <a:lnTo>
                    <a:pt x="227" y="26"/>
                  </a:lnTo>
                  <a:cubicBezTo>
                    <a:pt x="205" y="8"/>
                    <a:pt x="179" y="0"/>
                    <a:pt x="152"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26"/>
            <p:cNvSpPr/>
            <p:nvPr/>
          </p:nvSpPr>
          <p:spPr>
            <a:xfrm>
              <a:off x="3988275" y="1670575"/>
              <a:ext cx="3300" cy="2400"/>
            </a:xfrm>
            <a:custGeom>
              <a:avLst/>
              <a:gdLst/>
              <a:ahLst/>
              <a:cxnLst/>
              <a:rect l="l" t="t" r="r" b="b"/>
              <a:pathLst>
                <a:path w="132" h="96" extrusionOk="0">
                  <a:moveTo>
                    <a:pt x="25" y="0"/>
                  </a:moveTo>
                  <a:lnTo>
                    <a:pt x="1" y="96"/>
                  </a:lnTo>
                  <a:cubicBezTo>
                    <a:pt x="60" y="96"/>
                    <a:pt x="120" y="72"/>
                    <a:pt x="132" y="12"/>
                  </a:cubicBezTo>
                  <a:cubicBezTo>
                    <a:pt x="108" y="12"/>
                    <a:pt x="72" y="12"/>
                    <a:pt x="25"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26"/>
            <p:cNvSpPr/>
            <p:nvPr/>
          </p:nvSpPr>
          <p:spPr>
            <a:xfrm>
              <a:off x="3997500" y="1148200"/>
              <a:ext cx="147075" cy="480725"/>
            </a:xfrm>
            <a:custGeom>
              <a:avLst/>
              <a:gdLst/>
              <a:ahLst/>
              <a:cxnLst/>
              <a:rect l="l" t="t" r="r" b="b"/>
              <a:pathLst>
                <a:path w="5883" h="19229" extrusionOk="0">
                  <a:moveTo>
                    <a:pt x="5585" y="0"/>
                  </a:moveTo>
                  <a:lnTo>
                    <a:pt x="2442" y="10775"/>
                  </a:lnTo>
                  <a:lnTo>
                    <a:pt x="2358" y="11049"/>
                  </a:lnTo>
                  <a:lnTo>
                    <a:pt x="1" y="19133"/>
                  </a:lnTo>
                  <a:cubicBezTo>
                    <a:pt x="96" y="19145"/>
                    <a:pt x="191" y="19181"/>
                    <a:pt x="275" y="19229"/>
                  </a:cubicBezTo>
                  <a:lnTo>
                    <a:pt x="2597" y="11228"/>
                  </a:lnTo>
                  <a:lnTo>
                    <a:pt x="2680" y="10954"/>
                  </a:lnTo>
                  <a:lnTo>
                    <a:pt x="588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5" name="Google Shape;3745;p26"/>
            <p:cNvSpPr/>
            <p:nvPr/>
          </p:nvSpPr>
          <p:spPr>
            <a:xfrm>
              <a:off x="3833500" y="1736350"/>
              <a:ext cx="39925" cy="281600"/>
            </a:xfrm>
            <a:custGeom>
              <a:avLst/>
              <a:gdLst/>
              <a:ahLst/>
              <a:cxnLst/>
              <a:rect l="l" t="t" r="r" b="b"/>
              <a:pathLst>
                <a:path w="1597" h="11264" extrusionOk="0">
                  <a:moveTo>
                    <a:pt x="286" y="1"/>
                  </a:moveTo>
                  <a:cubicBezTo>
                    <a:pt x="214" y="37"/>
                    <a:pt x="148" y="53"/>
                    <a:pt x="73" y="53"/>
                  </a:cubicBezTo>
                  <a:cubicBezTo>
                    <a:pt x="50" y="53"/>
                    <a:pt x="26" y="51"/>
                    <a:pt x="1" y="48"/>
                  </a:cubicBezTo>
                  <a:lnTo>
                    <a:pt x="1" y="48"/>
                  </a:lnTo>
                  <a:lnTo>
                    <a:pt x="1310" y="11264"/>
                  </a:lnTo>
                  <a:cubicBezTo>
                    <a:pt x="1369" y="11256"/>
                    <a:pt x="1428" y="11247"/>
                    <a:pt x="1487" y="11247"/>
                  </a:cubicBezTo>
                  <a:cubicBezTo>
                    <a:pt x="1511" y="11247"/>
                    <a:pt x="1536" y="11249"/>
                    <a:pt x="1560" y="11252"/>
                  </a:cubicBezTo>
                  <a:lnTo>
                    <a:pt x="1596" y="11252"/>
                  </a:lnTo>
                  <a:lnTo>
                    <a:pt x="286"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6" name="Google Shape;3746;p26"/>
            <p:cNvSpPr/>
            <p:nvPr/>
          </p:nvSpPr>
          <p:spPr>
            <a:xfrm>
              <a:off x="3873400" y="1667900"/>
              <a:ext cx="115500" cy="351550"/>
            </a:xfrm>
            <a:custGeom>
              <a:avLst/>
              <a:gdLst/>
              <a:ahLst/>
              <a:cxnLst/>
              <a:rect l="l" t="t" r="r" b="b"/>
              <a:pathLst>
                <a:path w="4620" h="14062" extrusionOk="0">
                  <a:moveTo>
                    <a:pt x="4358" y="0"/>
                  </a:moveTo>
                  <a:lnTo>
                    <a:pt x="0" y="14014"/>
                  </a:lnTo>
                  <a:cubicBezTo>
                    <a:pt x="36" y="14038"/>
                    <a:pt x="71" y="14038"/>
                    <a:pt x="119" y="14062"/>
                  </a:cubicBezTo>
                  <a:lnTo>
                    <a:pt x="417" y="13657"/>
                  </a:lnTo>
                  <a:lnTo>
                    <a:pt x="4596" y="226"/>
                  </a:lnTo>
                  <a:lnTo>
                    <a:pt x="4620" y="107"/>
                  </a:lnTo>
                  <a:cubicBezTo>
                    <a:pt x="4536" y="84"/>
                    <a:pt x="4441" y="60"/>
                    <a:pt x="4358"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7" name="Google Shape;3747;p26"/>
            <p:cNvSpPr/>
            <p:nvPr/>
          </p:nvSpPr>
          <p:spPr>
            <a:xfrm>
              <a:off x="4009425" y="1573825"/>
              <a:ext cx="135450" cy="64925"/>
            </a:xfrm>
            <a:custGeom>
              <a:avLst/>
              <a:gdLst/>
              <a:ahLst/>
              <a:cxnLst/>
              <a:rect l="l" t="t" r="r" b="b"/>
              <a:pathLst>
                <a:path w="5418" h="2597" extrusionOk="0">
                  <a:moveTo>
                    <a:pt x="5418" y="1"/>
                  </a:moveTo>
                  <a:lnTo>
                    <a:pt x="0" y="2358"/>
                  </a:lnTo>
                  <a:cubicBezTo>
                    <a:pt x="72" y="2442"/>
                    <a:pt x="131" y="2525"/>
                    <a:pt x="167" y="2596"/>
                  </a:cubicBezTo>
                  <a:lnTo>
                    <a:pt x="5418" y="310"/>
                  </a:lnTo>
                  <a:lnTo>
                    <a:pt x="5418"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26"/>
            <p:cNvSpPr/>
            <p:nvPr/>
          </p:nvSpPr>
          <p:spPr>
            <a:xfrm>
              <a:off x="3864450" y="1649725"/>
              <a:ext cx="108075" cy="53925"/>
            </a:xfrm>
            <a:custGeom>
              <a:avLst/>
              <a:gdLst/>
              <a:ahLst/>
              <a:cxnLst/>
              <a:rect l="l" t="t" r="r" b="b"/>
              <a:pathLst>
                <a:path w="4323" h="2157" extrusionOk="0">
                  <a:moveTo>
                    <a:pt x="4263" y="1"/>
                  </a:moveTo>
                  <a:lnTo>
                    <a:pt x="1" y="1870"/>
                  </a:lnTo>
                  <a:cubicBezTo>
                    <a:pt x="25" y="1966"/>
                    <a:pt x="37" y="2061"/>
                    <a:pt x="37" y="2156"/>
                  </a:cubicBezTo>
                  <a:lnTo>
                    <a:pt x="4323" y="275"/>
                  </a:lnTo>
                  <a:cubicBezTo>
                    <a:pt x="4299" y="191"/>
                    <a:pt x="4263" y="96"/>
                    <a:pt x="4263"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26"/>
            <p:cNvSpPr/>
            <p:nvPr/>
          </p:nvSpPr>
          <p:spPr>
            <a:xfrm>
              <a:off x="3876375" y="1648550"/>
              <a:ext cx="268500" cy="374775"/>
            </a:xfrm>
            <a:custGeom>
              <a:avLst/>
              <a:gdLst/>
              <a:ahLst/>
              <a:cxnLst/>
              <a:rect l="l" t="t" r="r" b="b"/>
              <a:pathLst>
                <a:path w="10740" h="14991" extrusionOk="0">
                  <a:moveTo>
                    <a:pt x="10740" y="0"/>
                  </a:moveTo>
                  <a:lnTo>
                    <a:pt x="298" y="14419"/>
                  </a:lnTo>
                  <a:lnTo>
                    <a:pt x="0" y="14824"/>
                  </a:lnTo>
                  <a:cubicBezTo>
                    <a:pt x="83" y="14859"/>
                    <a:pt x="155" y="14919"/>
                    <a:pt x="214" y="14990"/>
                  </a:cubicBezTo>
                  <a:lnTo>
                    <a:pt x="10740" y="477"/>
                  </a:lnTo>
                  <a:lnTo>
                    <a:pt x="10740"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26"/>
            <p:cNvSpPr/>
            <p:nvPr/>
          </p:nvSpPr>
          <p:spPr>
            <a:xfrm>
              <a:off x="3970725" y="1626200"/>
              <a:ext cx="44675" cy="45050"/>
            </a:xfrm>
            <a:custGeom>
              <a:avLst/>
              <a:gdLst/>
              <a:ahLst/>
              <a:cxnLst/>
              <a:rect l="l" t="t" r="r" b="b"/>
              <a:pathLst>
                <a:path w="1787" h="1802" extrusionOk="0">
                  <a:moveTo>
                    <a:pt x="842" y="1"/>
                  </a:moveTo>
                  <a:cubicBezTo>
                    <a:pt x="463" y="1"/>
                    <a:pt x="105" y="307"/>
                    <a:pt x="12" y="728"/>
                  </a:cubicBezTo>
                  <a:cubicBezTo>
                    <a:pt x="0" y="799"/>
                    <a:pt x="0" y="882"/>
                    <a:pt x="0" y="954"/>
                  </a:cubicBezTo>
                  <a:cubicBezTo>
                    <a:pt x="0" y="1061"/>
                    <a:pt x="36" y="1144"/>
                    <a:pt x="60" y="1240"/>
                  </a:cubicBezTo>
                  <a:cubicBezTo>
                    <a:pt x="131" y="1430"/>
                    <a:pt x="262" y="1573"/>
                    <a:pt x="453" y="1680"/>
                  </a:cubicBezTo>
                  <a:cubicBezTo>
                    <a:pt x="524" y="1728"/>
                    <a:pt x="608" y="1752"/>
                    <a:pt x="715" y="1787"/>
                  </a:cubicBezTo>
                  <a:cubicBezTo>
                    <a:pt x="750" y="1787"/>
                    <a:pt x="786" y="1799"/>
                    <a:pt x="822" y="1799"/>
                  </a:cubicBezTo>
                  <a:cubicBezTo>
                    <a:pt x="844" y="1801"/>
                    <a:pt x="867" y="1802"/>
                    <a:pt x="889" y="1802"/>
                  </a:cubicBezTo>
                  <a:cubicBezTo>
                    <a:pt x="1304" y="1802"/>
                    <a:pt x="1683" y="1491"/>
                    <a:pt x="1751" y="1073"/>
                  </a:cubicBezTo>
                  <a:cubicBezTo>
                    <a:pt x="1786" y="871"/>
                    <a:pt x="1751" y="680"/>
                    <a:pt x="1679" y="525"/>
                  </a:cubicBezTo>
                  <a:cubicBezTo>
                    <a:pt x="1643" y="430"/>
                    <a:pt x="1596" y="359"/>
                    <a:pt x="1512" y="287"/>
                  </a:cubicBezTo>
                  <a:cubicBezTo>
                    <a:pt x="1453" y="228"/>
                    <a:pt x="1382" y="168"/>
                    <a:pt x="1298" y="120"/>
                  </a:cubicBezTo>
                  <a:cubicBezTo>
                    <a:pt x="1215" y="73"/>
                    <a:pt x="1120" y="49"/>
                    <a:pt x="1024" y="25"/>
                  </a:cubicBezTo>
                  <a:cubicBezTo>
                    <a:pt x="964" y="9"/>
                    <a:pt x="902" y="1"/>
                    <a:pt x="842"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26"/>
            <p:cNvSpPr/>
            <p:nvPr/>
          </p:nvSpPr>
          <p:spPr>
            <a:xfrm>
              <a:off x="3799275" y="1673800"/>
              <a:ext cx="66400" cy="63775"/>
            </a:xfrm>
            <a:custGeom>
              <a:avLst/>
              <a:gdLst/>
              <a:ahLst/>
              <a:cxnLst/>
              <a:rect l="l" t="t" r="r" b="b"/>
              <a:pathLst>
                <a:path w="2656" h="2551" extrusionOk="0">
                  <a:moveTo>
                    <a:pt x="1366" y="0"/>
                  </a:moveTo>
                  <a:cubicBezTo>
                    <a:pt x="1186" y="0"/>
                    <a:pt x="1002" y="38"/>
                    <a:pt x="846" y="121"/>
                  </a:cubicBezTo>
                  <a:cubicBezTo>
                    <a:pt x="762" y="169"/>
                    <a:pt x="679" y="205"/>
                    <a:pt x="608" y="264"/>
                  </a:cubicBezTo>
                  <a:cubicBezTo>
                    <a:pt x="369" y="443"/>
                    <a:pt x="191" y="717"/>
                    <a:pt x="131" y="1038"/>
                  </a:cubicBezTo>
                  <a:cubicBezTo>
                    <a:pt x="0" y="1729"/>
                    <a:pt x="465" y="2396"/>
                    <a:pt x="1143" y="2527"/>
                  </a:cubicBezTo>
                  <a:cubicBezTo>
                    <a:pt x="1215" y="2550"/>
                    <a:pt x="1286" y="2550"/>
                    <a:pt x="1370" y="2550"/>
                  </a:cubicBezTo>
                  <a:cubicBezTo>
                    <a:pt x="1453" y="2550"/>
                    <a:pt x="1560" y="2527"/>
                    <a:pt x="1643" y="2515"/>
                  </a:cubicBezTo>
                  <a:cubicBezTo>
                    <a:pt x="2120" y="2407"/>
                    <a:pt x="2525" y="2026"/>
                    <a:pt x="2632" y="1503"/>
                  </a:cubicBezTo>
                  <a:cubicBezTo>
                    <a:pt x="2644" y="1395"/>
                    <a:pt x="2655" y="1300"/>
                    <a:pt x="2644" y="1193"/>
                  </a:cubicBezTo>
                  <a:cubicBezTo>
                    <a:pt x="2644" y="1086"/>
                    <a:pt x="2620" y="1003"/>
                    <a:pt x="2596" y="907"/>
                  </a:cubicBezTo>
                  <a:cubicBezTo>
                    <a:pt x="2489" y="502"/>
                    <a:pt x="2144" y="169"/>
                    <a:pt x="1715" y="50"/>
                  </a:cubicBezTo>
                  <a:cubicBezTo>
                    <a:pt x="1679" y="26"/>
                    <a:pt x="1655" y="26"/>
                    <a:pt x="1620" y="14"/>
                  </a:cubicBezTo>
                  <a:cubicBezTo>
                    <a:pt x="1560" y="2"/>
                    <a:pt x="1501" y="2"/>
                    <a:pt x="1441" y="2"/>
                  </a:cubicBezTo>
                  <a:cubicBezTo>
                    <a:pt x="1416" y="1"/>
                    <a:pt x="1391" y="0"/>
                    <a:pt x="1366"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26"/>
            <p:cNvSpPr/>
            <p:nvPr/>
          </p:nvSpPr>
          <p:spPr>
            <a:xfrm>
              <a:off x="2952150" y="1372925"/>
              <a:ext cx="24425" cy="22850"/>
            </a:xfrm>
            <a:custGeom>
              <a:avLst/>
              <a:gdLst/>
              <a:ahLst/>
              <a:cxnLst/>
              <a:rect l="l" t="t" r="r" b="b"/>
              <a:pathLst>
                <a:path w="977" h="914" extrusionOk="0">
                  <a:moveTo>
                    <a:pt x="488" y="0"/>
                  </a:moveTo>
                  <a:cubicBezTo>
                    <a:pt x="262" y="0"/>
                    <a:pt x="72" y="143"/>
                    <a:pt x="36" y="369"/>
                  </a:cubicBezTo>
                  <a:cubicBezTo>
                    <a:pt x="0" y="619"/>
                    <a:pt x="155" y="857"/>
                    <a:pt x="417" y="905"/>
                  </a:cubicBezTo>
                  <a:cubicBezTo>
                    <a:pt x="446" y="911"/>
                    <a:pt x="474" y="913"/>
                    <a:pt x="503" y="913"/>
                  </a:cubicBezTo>
                  <a:cubicBezTo>
                    <a:pt x="719" y="913"/>
                    <a:pt x="911" y="757"/>
                    <a:pt x="953" y="536"/>
                  </a:cubicBezTo>
                  <a:cubicBezTo>
                    <a:pt x="977" y="357"/>
                    <a:pt x="905" y="191"/>
                    <a:pt x="774" y="84"/>
                  </a:cubicBezTo>
                  <a:cubicBezTo>
                    <a:pt x="715" y="36"/>
                    <a:pt x="655" y="12"/>
                    <a:pt x="572"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3753;p26"/>
            <p:cNvSpPr/>
            <p:nvPr/>
          </p:nvSpPr>
          <p:spPr>
            <a:xfrm>
              <a:off x="3905825" y="1180125"/>
              <a:ext cx="33975" cy="32075"/>
            </a:xfrm>
            <a:custGeom>
              <a:avLst/>
              <a:gdLst/>
              <a:ahLst/>
              <a:cxnLst/>
              <a:rect l="l" t="t" r="r" b="b"/>
              <a:pathLst>
                <a:path w="1359" h="1283" extrusionOk="0">
                  <a:moveTo>
                    <a:pt x="669" y="0"/>
                  </a:moveTo>
                  <a:cubicBezTo>
                    <a:pt x="558" y="0"/>
                    <a:pt x="445" y="29"/>
                    <a:pt x="346" y="92"/>
                  </a:cubicBezTo>
                  <a:cubicBezTo>
                    <a:pt x="263" y="128"/>
                    <a:pt x="203" y="211"/>
                    <a:pt x="144" y="283"/>
                  </a:cubicBezTo>
                  <a:cubicBezTo>
                    <a:pt x="96" y="354"/>
                    <a:pt x="48" y="426"/>
                    <a:pt x="37" y="521"/>
                  </a:cubicBezTo>
                  <a:cubicBezTo>
                    <a:pt x="1" y="699"/>
                    <a:pt x="48" y="878"/>
                    <a:pt x="144" y="1009"/>
                  </a:cubicBezTo>
                  <a:cubicBezTo>
                    <a:pt x="203" y="1104"/>
                    <a:pt x="275" y="1164"/>
                    <a:pt x="346" y="1200"/>
                  </a:cubicBezTo>
                  <a:cubicBezTo>
                    <a:pt x="406" y="1235"/>
                    <a:pt x="465" y="1259"/>
                    <a:pt x="549" y="1259"/>
                  </a:cubicBezTo>
                  <a:cubicBezTo>
                    <a:pt x="584" y="1283"/>
                    <a:pt x="632" y="1283"/>
                    <a:pt x="668" y="1283"/>
                  </a:cubicBezTo>
                  <a:cubicBezTo>
                    <a:pt x="763" y="1283"/>
                    <a:pt x="858" y="1247"/>
                    <a:pt x="941" y="1223"/>
                  </a:cubicBezTo>
                  <a:cubicBezTo>
                    <a:pt x="1120" y="1128"/>
                    <a:pt x="1263" y="961"/>
                    <a:pt x="1287" y="759"/>
                  </a:cubicBezTo>
                  <a:cubicBezTo>
                    <a:pt x="1358" y="414"/>
                    <a:pt x="1120" y="68"/>
                    <a:pt x="775" y="9"/>
                  </a:cubicBezTo>
                  <a:cubicBezTo>
                    <a:pt x="740" y="3"/>
                    <a:pt x="705" y="0"/>
                    <a:pt x="669"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26"/>
            <p:cNvSpPr/>
            <p:nvPr/>
          </p:nvSpPr>
          <p:spPr>
            <a:xfrm>
              <a:off x="3663250" y="1438025"/>
              <a:ext cx="32175" cy="31950"/>
            </a:xfrm>
            <a:custGeom>
              <a:avLst/>
              <a:gdLst/>
              <a:ahLst/>
              <a:cxnLst/>
              <a:rect l="l" t="t" r="r" b="b"/>
              <a:pathLst>
                <a:path w="1287" h="1278" extrusionOk="0">
                  <a:moveTo>
                    <a:pt x="636" y="1"/>
                  </a:moveTo>
                  <a:cubicBezTo>
                    <a:pt x="545" y="1"/>
                    <a:pt x="457" y="26"/>
                    <a:pt x="381" y="51"/>
                  </a:cubicBezTo>
                  <a:cubicBezTo>
                    <a:pt x="286" y="99"/>
                    <a:pt x="215" y="158"/>
                    <a:pt x="155" y="230"/>
                  </a:cubicBezTo>
                  <a:cubicBezTo>
                    <a:pt x="95" y="289"/>
                    <a:pt x="60" y="373"/>
                    <a:pt x="36" y="456"/>
                  </a:cubicBezTo>
                  <a:cubicBezTo>
                    <a:pt x="36" y="468"/>
                    <a:pt x="24" y="504"/>
                    <a:pt x="24" y="528"/>
                  </a:cubicBezTo>
                  <a:cubicBezTo>
                    <a:pt x="0" y="611"/>
                    <a:pt x="0" y="682"/>
                    <a:pt x="24" y="742"/>
                  </a:cubicBezTo>
                  <a:cubicBezTo>
                    <a:pt x="60" y="1004"/>
                    <a:pt x="262" y="1218"/>
                    <a:pt x="548" y="1266"/>
                  </a:cubicBezTo>
                  <a:cubicBezTo>
                    <a:pt x="584" y="1274"/>
                    <a:pt x="622" y="1278"/>
                    <a:pt x="660" y="1278"/>
                  </a:cubicBezTo>
                  <a:cubicBezTo>
                    <a:pt x="737" y="1278"/>
                    <a:pt x="814" y="1262"/>
                    <a:pt x="869" y="1230"/>
                  </a:cubicBezTo>
                  <a:cubicBezTo>
                    <a:pt x="965" y="1206"/>
                    <a:pt x="1048" y="1147"/>
                    <a:pt x="1108" y="1087"/>
                  </a:cubicBezTo>
                  <a:cubicBezTo>
                    <a:pt x="1203" y="992"/>
                    <a:pt x="1262" y="873"/>
                    <a:pt x="1274" y="742"/>
                  </a:cubicBezTo>
                  <a:cubicBezTo>
                    <a:pt x="1286" y="682"/>
                    <a:pt x="1286" y="611"/>
                    <a:pt x="1274" y="551"/>
                  </a:cubicBezTo>
                  <a:cubicBezTo>
                    <a:pt x="1262" y="456"/>
                    <a:pt x="1227" y="349"/>
                    <a:pt x="1167" y="278"/>
                  </a:cubicBezTo>
                  <a:cubicBezTo>
                    <a:pt x="1119" y="206"/>
                    <a:pt x="1060" y="147"/>
                    <a:pt x="988" y="99"/>
                  </a:cubicBezTo>
                  <a:cubicBezTo>
                    <a:pt x="917" y="51"/>
                    <a:pt x="846" y="27"/>
                    <a:pt x="750" y="16"/>
                  </a:cubicBezTo>
                  <a:cubicBezTo>
                    <a:pt x="712" y="5"/>
                    <a:pt x="674" y="1"/>
                    <a:pt x="636"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26"/>
            <p:cNvSpPr/>
            <p:nvPr/>
          </p:nvSpPr>
          <p:spPr>
            <a:xfrm>
              <a:off x="3771300" y="1209975"/>
              <a:ext cx="23525" cy="22375"/>
            </a:xfrm>
            <a:custGeom>
              <a:avLst/>
              <a:gdLst/>
              <a:ahLst/>
              <a:cxnLst/>
              <a:rect l="l" t="t" r="r" b="b"/>
              <a:pathLst>
                <a:path w="941" h="895" extrusionOk="0">
                  <a:moveTo>
                    <a:pt x="474" y="1"/>
                  </a:moveTo>
                  <a:cubicBezTo>
                    <a:pt x="258" y="1"/>
                    <a:pt x="56" y="167"/>
                    <a:pt x="12" y="363"/>
                  </a:cubicBezTo>
                  <a:cubicBezTo>
                    <a:pt x="12" y="398"/>
                    <a:pt x="0" y="446"/>
                    <a:pt x="0" y="470"/>
                  </a:cubicBezTo>
                  <a:cubicBezTo>
                    <a:pt x="0" y="577"/>
                    <a:pt x="48" y="660"/>
                    <a:pt x="107" y="744"/>
                  </a:cubicBezTo>
                  <a:cubicBezTo>
                    <a:pt x="167" y="779"/>
                    <a:pt x="238" y="839"/>
                    <a:pt x="334" y="875"/>
                  </a:cubicBezTo>
                  <a:cubicBezTo>
                    <a:pt x="345" y="875"/>
                    <a:pt x="357" y="887"/>
                    <a:pt x="369" y="887"/>
                  </a:cubicBezTo>
                  <a:cubicBezTo>
                    <a:pt x="409" y="891"/>
                    <a:pt x="444" y="894"/>
                    <a:pt x="477" y="894"/>
                  </a:cubicBezTo>
                  <a:cubicBezTo>
                    <a:pt x="524" y="894"/>
                    <a:pt x="566" y="889"/>
                    <a:pt x="607" y="875"/>
                  </a:cubicBezTo>
                  <a:cubicBezTo>
                    <a:pt x="762" y="815"/>
                    <a:pt x="881" y="696"/>
                    <a:pt x="893" y="529"/>
                  </a:cubicBezTo>
                  <a:cubicBezTo>
                    <a:pt x="941" y="291"/>
                    <a:pt x="774" y="53"/>
                    <a:pt x="536" y="6"/>
                  </a:cubicBezTo>
                  <a:cubicBezTo>
                    <a:pt x="515" y="2"/>
                    <a:pt x="495" y="1"/>
                    <a:pt x="474"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6" name="Google Shape;3756;p26"/>
            <p:cNvSpPr/>
            <p:nvPr/>
          </p:nvSpPr>
          <p:spPr>
            <a:xfrm>
              <a:off x="3896300" y="1404575"/>
              <a:ext cx="24750" cy="22450"/>
            </a:xfrm>
            <a:custGeom>
              <a:avLst/>
              <a:gdLst/>
              <a:ahLst/>
              <a:cxnLst/>
              <a:rect l="l" t="t" r="r" b="b"/>
              <a:pathLst>
                <a:path w="990" h="898" extrusionOk="0">
                  <a:moveTo>
                    <a:pt x="502" y="0"/>
                  </a:moveTo>
                  <a:cubicBezTo>
                    <a:pt x="294" y="0"/>
                    <a:pt x="102" y="155"/>
                    <a:pt x="60" y="365"/>
                  </a:cubicBezTo>
                  <a:cubicBezTo>
                    <a:pt x="1" y="603"/>
                    <a:pt x="168" y="842"/>
                    <a:pt x="418" y="889"/>
                  </a:cubicBezTo>
                  <a:cubicBezTo>
                    <a:pt x="445" y="895"/>
                    <a:pt x="473" y="897"/>
                    <a:pt x="500" y="897"/>
                  </a:cubicBezTo>
                  <a:cubicBezTo>
                    <a:pt x="708" y="897"/>
                    <a:pt x="899" y="743"/>
                    <a:pt x="941" y="532"/>
                  </a:cubicBezTo>
                  <a:cubicBezTo>
                    <a:pt x="989" y="294"/>
                    <a:pt x="822" y="56"/>
                    <a:pt x="584" y="8"/>
                  </a:cubicBezTo>
                  <a:cubicBezTo>
                    <a:pt x="557" y="3"/>
                    <a:pt x="529" y="0"/>
                    <a:pt x="502"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7" name="Google Shape;3757;p26"/>
            <p:cNvSpPr/>
            <p:nvPr/>
          </p:nvSpPr>
          <p:spPr>
            <a:xfrm>
              <a:off x="3314975" y="1411675"/>
              <a:ext cx="23550" cy="22800"/>
            </a:xfrm>
            <a:custGeom>
              <a:avLst/>
              <a:gdLst/>
              <a:ahLst/>
              <a:cxnLst/>
              <a:rect l="l" t="t" r="r" b="b"/>
              <a:pathLst>
                <a:path w="942" h="912" extrusionOk="0">
                  <a:moveTo>
                    <a:pt x="485" y="1"/>
                  </a:moveTo>
                  <a:cubicBezTo>
                    <a:pt x="456" y="1"/>
                    <a:pt x="430" y="4"/>
                    <a:pt x="406" y="10"/>
                  </a:cubicBezTo>
                  <a:cubicBezTo>
                    <a:pt x="322" y="22"/>
                    <a:pt x="227" y="81"/>
                    <a:pt x="156" y="141"/>
                  </a:cubicBezTo>
                  <a:cubicBezTo>
                    <a:pt x="96" y="200"/>
                    <a:pt x="60" y="272"/>
                    <a:pt x="49" y="367"/>
                  </a:cubicBezTo>
                  <a:cubicBezTo>
                    <a:pt x="1" y="570"/>
                    <a:pt x="108" y="772"/>
                    <a:pt x="287" y="855"/>
                  </a:cubicBezTo>
                  <a:cubicBezTo>
                    <a:pt x="334" y="867"/>
                    <a:pt x="358" y="891"/>
                    <a:pt x="406" y="903"/>
                  </a:cubicBezTo>
                  <a:cubicBezTo>
                    <a:pt x="441" y="909"/>
                    <a:pt x="474" y="912"/>
                    <a:pt x="505" y="912"/>
                  </a:cubicBezTo>
                  <a:cubicBezTo>
                    <a:pt x="537" y="912"/>
                    <a:pt x="566" y="909"/>
                    <a:pt x="596" y="903"/>
                  </a:cubicBezTo>
                  <a:cubicBezTo>
                    <a:pt x="620" y="903"/>
                    <a:pt x="632" y="891"/>
                    <a:pt x="644" y="891"/>
                  </a:cubicBezTo>
                  <a:cubicBezTo>
                    <a:pt x="739" y="831"/>
                    <a:pt x="822" y="772"/>
                    <a:pt x="870" y="677"/>
                  </a:cubicBezTo>
                  <a:cubicBezTo>
                    <a:pt x="870" y="665"/>
                    <a:pt x="882" y="653"/>
                    <a:pt x="882" y="653"/>
                  </a:cubicBezTo>
                  <a:cubicBezTo>
                    <a:pt x="906" y="605"/>
                    <a:pt x="918" y="570"/>
                    <a:pt x="930" y="534"/>
                  </a:cubicBezTo>
                  <a:cubicBezTo>
                    <a:pt x="942" y="474"/>
                    <a:pt x="942" y="427"/>
                    <a:pt x="930" y="367"/>
                  </a:cubicBezTo>
                  <a:cubicBezTo>
                    <a:pt x="918" y="296"/>
                    <a:pt x="882" y="212"/>
                    <a:pt x="834" y="153"/>
                  </a:cubicBezTo>
                  <a:cubicBezTo>
                    <a:pt x="787" y="81"/>
                    <a:pt x="680" y="22"/>
                    <a:pt x="572" y="10"/>
                  </a:cubicBezTo>
                  <a:cubicBezTo>
                    <a:pt x="543" y="4"/>
                    <a:pt x="513" y="1"/>
                    <a:pt x="485"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26"/>
            <p:cNvSpPr/>
            <p:nvPr/>
          </p:nvSpPr>
          <p:spPr>
            <a:xfrm>
              <a:off x="3166450" y="1148200"/>
              <a:ext cx="18475" cy="4700"/>
            </a:xfrm>
            <a:custGeom>
              <a:avLst/>
              <a:gdLst/>
              <a:ahLst/>
              <a:cxnLst/>
              <a:rect l="l" t="t" r="r" b="b"/>
              <a:pathLst>
                <a:path w="739" h="188" extrusionOk="0">
                  <a:moveTo>
                    <a:pt x="1" y="0"/>
                  </a:moveTo>
                  <a:cubicBezTo>
                    <a:pt x="60" y="83"/>
                    <a:pt x="155" y="155"/>
                    <a:pt x="275" y="179"/>
                  </a:cubicBezTo>
                  <a:cubicBezTo>
                    <a:pt x="304" y="185"/>
                    <a:pt x="334" y="188"/>
                    <a:pt x="364" y="188"/>
                  </a:cubicBezTo>
                  <a:cubicBezTo>
                    <a:pt x="394" y="188"/>
                    <a:pt x="423" y="185"/>
                    <a:pt x="453" y="179"/>
                  </a:cubicBezTo>
                  <a:cubicBezTo>
                    <a:pt x="548" y="155"/>
                    <a:pt x="632" y="95"/>
                    <a:pt x="691" y="24"/>
                  </a:cubicBezTo>
                  <a:cubicBezTo>
                    <a:pt x="715" y="24"/>
                    <a:pt x="727" y="12"/>
                    <a:pt x="739"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9" name="Google Shape;3759;p26"/>
            <p:cNvSpPr/>
            <p:nvPr/>
          </p:nvSpPr>
          <p:spPr>
            <a:xfrm>
              <a:off x="3852550" y="2017750"/>
              <a:ext cx="33950" cy="31775"/>
            </a:xfrm>
            <a:custGeom>
              <a:avLst/>
              <a:gdLst/>
              <a:ahLst/>
              <a:cxnLst/>
              <a:rect l="l" t="t" r="r" b="b"/>
              <a:pathLst>
                <a:path w="1358" h="1271" extrusionOk="0">
                  <a:moveTo>
                    <a:pt x="691" y="0"/>
                  </a:moveTo>
                  <a:cubicBezTo>
                    <a:pt x="640" y="0"/>
                    <a:pt x="590" y="6"/>
                    <a:pt x="548" y="20"/>
                  </a:cubicBezTo>
                  <a:cubicBezTo>
                    <a:pt x="489" y="44"/>
                    <a:pt x="441" y="56"/>
                    <a:pt x="394" y="79"/>
                  </a:cubicBezTo>
                  <a:cubicBezTo>
                    <a:pt x="310" y="127"/>
                    <a:pt x="227" y="187"/>
                    <a:pt x="191" y="258"/>
                  </a:cubicBezTo>
                  <a:cubicBezTo>
                    <a:pt x="132" y="341"/>
                    <a:pt x="84" y="425"/>
                    <a:pt x="72" y="520"/>
                  </a:cubicBezTo>
                  <a:cubicBezTo>
                    <a:pt x="1" y="853"/>
                    <a:pt x="239" y="1199"/>
                    <a:pt x="572" y="1258"/>
                  </a:cubicBezTo>
                  <a:cubicBezTo>
                    <a:pt x="614" y="1267"/>
                    <a:pt x="655" y="1271"/>
                    <a:pt x="696" y="1271"/>
                  </a:cubicBezTo>
                  <a:cubicBezTo>
                    <a:pt x="996" y="1271"/>
                    <a:pt x="1270" y="1051"/>
                    <a:pt x="1322" y="758"/>
                  </a:cubicBezTo>
                  <a:cubicBezTo>
                    <a:pt x="1358" y="556"/>
                    <a:pt x="1310" y="365"/>
                    <a:pt x="1191" y="234"/>
                  </a:cubicBezTo>
                  <a:cubicBezTo>
                    <a:pt x="1108" y="163"/>
                    <a:pt x="1036" y="91"/>
                    <a:pt x="953" y="56"/>
                  </a:cubicBezTo>
                  <a:cubicBezTo>
                    <a:pt x="917" y="44"/>
                    <a:pt x="870" y="20"/>
                    <a:pt x="834" y="8"/>
                  </a:cubicBezTo>
                  <a:lnTo>
                    <a:pt x="798" y="8"/>
                  </a:lnTo>
                  <a:cubicBezTo>
                    <a:pt x="764" y="3"/>
                    <a:pt x="727" y="0"/>
                    <a:pt x="691"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3760;p26"/>
            <p:cNvSpPr/>
            <p:nvPr/>
          </p:nvSpPr>
          <p:spPr>
            <a:xfrm>
              <a:off x="3796600" y="1402900"/>
              <a:ext cx="13700" cy="13525"/>
            </a:xfrm>
            <a:custGeom>
              <a:avLst/>
              <a:gdLst/>
              <a:ahLst/>
              <a:cxnLst/>
              <a:rect l="l" t="t" r="r" b="b"/>
              <a:pathLst>
                <a:path w="548" h="541" extrusionOk="0">
                  <a:moveTo>
                    <a:pt x="290" y="0"/>
                  </a:moveTo>
                  <a:cubicBezTo>
                    <a:pt x="164" y="0"/>
                    <a:pt x="55" y="89"/>
                    <a:pt x="12" y="206"/>
                  </a:cubicBezTo>
                  <a:lnTo>
                    <a:pt x="12" y="242"/>
                  </a:lnTo>
                  <a:cubicBezTo>
                    <a:pt x="0" y="397"/>
                    <a:pt x="72" y="528"/>
                    <a:pt x="226" y="540"/>
                  </a:cubicBezTo>
                  <a:lnTo>
                    <a:pt x="250" y="540"/>
                  </a:lnTo>
                  <a:cubicBezTo>
                    <a:pt x="259" y="540"/>
                    <a:pt x="267" y="541"/>
                    <a:pt x="276" y="541"/>
                  </a:cubicBezTo>
                  <a:cubicBezTo>
                    <a:pt x="385" y="541"/>
                    <a:pt x="480" y="471"/>
                    <a:pt x="524" y="361"/>
                  </a:cubicBezTo>
                  <a:cubicBezTo>
                    <a:pt x="524" y="349"/>
                    <a:pt x="536" y="325"/>
                    <a:pt x="536" y="313"/>
                  </a:cubicBezTo>
                  <a:cubicBezTo>
                    <a:pt x="548" y="242"/>
                    <a:pt x="536" y="170"/>
                    <a:pt x="488" y="123"/>
                  </a:cubicBezTo>
                  <a:cubicBezTo>
                    <a:pt x="476" y="99"/>
                    <a:pt x="465" y="87"/>
                    <a:pt x="453" y="63"/>
                  </a:cubicBezTo>
                  <a:cubicBezTo>
                    <a:pt x="417" y="28"/>
                    <a:pt x="369" y="16"/>
                    <a:pt x="334" y="4"/>
                  </a:cubicBezTo>
                  <a:cubicBezTo>
                    <a:pt x="319" y="1"/>
                    <a:pt x="304" y="0"/>
                    <a:pt x="290"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26"/>
            <p:cNvSpPr/>
            <p:nvPr/>
          </p:nvSpPr>
          <p:spPr>
            <a:xfrm>
              <a:off x="3563825" y="1305250"/>
              <a:ext cx="12825" cy="13225"/>
            </a:xfrm>
            <a:custGeom>
              <a:avLst/>
              <a:gdLst/>
              <a:ahLst/>
              <a:cxnLst/>
              <a:rect l="l" t="t" r="r" b="b"/>
              <a:pathLst>
                <a:path w="513" h="529" extrusionOk="0">
                  <a:moveTo>
                    <a:pt x="253" y="0"/>
                  </a:moveTo>
                  <a:cubicBezTo>
                    <a:pt x="208" y="0"/>
                    <a:pt x="161" y="13"/>
                    <a:pt x="108" y="40"/>
                  </a:cubicBezTo>
                  <a:cubicBezTo>
                    <a:pt x="60" y="64"/>
                    <a:pt x="12" y="124"/>
                    <a:pt x="1" y="219"/>
                  </a:cubicBezTo>
                  <a:lnTo>
                    <a:pt x="1" y="338"/>
                  </a:lnTo>
                  <a:lnTo>
                    <a:pt x="1" y="350"/>
                  </a:lnTo>
                  <a:cubicBezTo>
                    <a:pt x="24" y="433"/>
                    <a:pt x="96" y="516"/>
                    <a:pt x="191" y="528"/>
                  </a:cubicBezTo>
                  <a:lnTo>
                    <a:pt x="298" y="528"/>
                  </a:lnTo>
                  <a:cubicBezTo>
                    <a:pt x="322" y="516"/>
                    <a:pt x="370" y="505"/>
                    <a:pt x="393" y="481"/>
                  </a:cubicBezTo>
                  <a:cubicBezTo>
                    <a:pt x="441" y="445"/>
                    <a:pt x="489" y="397"/>
                    <a:pt x="501" y="326"/>
                  </a:cubicBezTo>
                  <a:cubicBezTo>
                    <a:pt x="513" y="266"/>
                    <a:pt x="501" y="183"/>
                    <a:pt x="477" y="147"/>
                  </a:cubicBezTo>
                  <a:cubicBezTo>
                    <a:pt x="441" y="88"/>
                    <a:pt x="370" y="28"/>
                    <a:pt x="298" y="4"/>
                  </a:cubicBezTo>
                  <a:cubicBezTo>
                    <a:pt x="283" y="2"/>
                    <a:pt x="268" y="0"/>
                    <a:pt x="253"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2" name="Google Shape;3762;p26"/>
            <p:cNvSpPr/>
            <p:nvPr/>
          </p:nvSpPr>
          <p:spPr>
            <a:xfrm>
              <a:off x="3679325" y="1251700"/>
              <a:ext cx="13400" cy="13375"/>
            </a:xfrm>
            <a:custGeom>
              <a:avLst/>
              <a:gdLst/>
              <a:ahLst/>
              <a:cxnLst/>
              <a:rect l="l" t="t" r="r" b="b"/>
              <a:pathLst>
                <a:path w="536" h="535" extrusionOk="0">
                  <a:moveTo>
                    <a:pt x="290" y="0"/>
                  </a:moveTo>
                  <a:cubicBezTo>
                    <a:pt x="155" y="0"/>
                    <a:pt x="46" y="99"/>
                    <a:pt x="24" y="218"/>
                  </a:cubicBezTo>
                  <a:cubicBezTo>
                    <a:pt x="0" y="289"/>
                    <a:pt x="24" y="349"/>
                    <a:pt x="48" y="408"/>
                  </a:cubicBezTo>
                  <a:cubicBezTo>
                    <a:pt x="95" y="468"/>
                    <a:pt x="155" y="515"/>
                    <a:pt x="226" y="527"/>
                  </a:cubicBezTo>
                  <a:cubicBezTo>
                    <a:pt x="248" y="532"/>
                    <a:pt x="270" y="535"/>
                    <a:pt x="291" y="535"/>
                  </a:cubicBezTo>
                  <a:cubicBezTo>
                    <a:pt x="416" y="535"/>
                    <a:pt x="516" y="447"/>
                    <a:pt x="536" y="325"/>
                  </a:cubicBezTo>
                  <a:lnTo>
                    <a:pt x="536" y="206"/>
                  </a:lnTo>
                  <a:cubicBezTo>
                    <a:pt x="512" y="111"/>
                    <a:pt x="441" y="39"/>
                    <a:pt x="334" y="3"/>
                  </a:cubicBezTo>
                  <a:cubicBezTo>
                    <a:pt x="319" y="1"/>
                    <a:pt x="304" y="0"/>
                    <a:pt x="290"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3" name="Google Shape;3763;p26"/>
            <p:cNvSpPr/>
            <p:nvPr/>
          </p:nvSpPr>
          <p:spPr>
            <a:xfrm>
              <a:off x="3144725" y="1163875"/>
              <a:ext cx="14600" cy="13400"/>
            </a:xfrm>
            <a:custGeom>
              <a:avLst/>
              <a:gdLst/>
              <a:ahLst/>
              <a:cxnLst/>
              <a:rect l="l" t="t" r="r" b="b"/>
              <a:pathLst>
                <a:path w="584" h="536" extrusionOk="0">
                  <a:moveTo>
                    <a:pt x="294" y="0"/>
                  </a:moveTo>
                  <a:cubicBezTo>
                    <a:pt x="163" y="0"/>
                    <a:pt x="57" y="81"/>
                    <a:pt x="36" y="218"/>
                  </a:cubicBezTo>
                  <a:cubicBezTo>
                    <a:pt x="1" y="361"/>
                    <a:pt x="96" y="504"/>
                    <a:pt x="239" y="528"/>
                  </a:cubicBezTo>
                  <a:cubicBezTo>
                    <a:pt x="261" y="533"/>
                    <a:pt x="282" y="535"/>
                    <a:pt x="303" y="535"/>
                  </a:cubicBezTo>
                  <a:cubicBezTo>
                    <a:pt x="429" y="535"/>
                    <a:pt x="528" y="448"/>
                    <a:pt x="548" y="326"/>
                  </a:cubicBezTo>
                  <a:cubicBezTo>
                    <a:pt x="584" y="171"/>
                    <a:pt x="489" y="40"/>
                    <a:pt x="346" y="4"/>
                  </a:cubicBezTo>
                  <a:cubicBezTo>
                    <a:pt x="328" y="1"/>
                    <a:pt x="311" y="0"/>
                    <a:pt x="294"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4" name="Google Shape;3764;p26"/>
            <p:cNvSpPr/>
            <p:nvPr/>
          </p:nvSpPr>
          <p:spPr>
            <a:xfrm>
              <a:off x="3218550" y="1236775"/>
              <a:ext cx="14300" cy="13050"/>
            </a:xfrm>
            <a:custGeom>
              <a:avLst/>
              <a:gdLst/>
              <a:ahLst/>
              <a:cxnLst/>
              <a:rect l="l" t="t" r="r" b="b"/>
              <a:pathLst>
                <a:path w="572" h="522" extrusionOk="0">
                  <a:moveTo>
                    <a:pt x="284" y="1"/>
                  </a:moveTo>
                  <a:cubicBezTo>
                    <a:pt x="173" y="1"/>
                    <a:pt x="78" y="69"/>
                    <a:pt x="36" y="184"/>
                  </a:cubicBezTo>
                  <a:cubicBezTo>
                    <a:pt x="36" y="207"/>
                    <a:pt x="24" y="219"/>
                    <a:pt x="24" y="219"/>
                  </a:cubicBezTo>
                  <a:cubicBezTo>
                    <a:pt x="0" y="350"/>
                    <a:pt x="84" y="481"/>
                    <a:pt x="238" y="517"/>
                  </a:cubicBezTo>
                  <a:cubicBezTo>
                    <a:pt x="255" y="520"/>
                    <a:pt x="272" y="521"/>
                    <a:pt x="289" y="521"/>
                  </a:cubicBezTo>
                  <a:cubicBezTo>
                    <a:pt x="343" y="521"/>
                    <a:pt x="395" y="506"/>
                    <a:pt x="441" y="469"/>
                  </a:cubicBezTo>
                  <a:cubicBezTo>
                    <a:pt x="488" y="422"/>
                    <a:pt x="536" y="386"/>
                    <a:pt x="548" y="303"/>
                  </a:cubicBezTo>
                  <a:cubicBezTo>
                    <a:pt x="572" y="172"/>
                    <a:pt x="488" y="41"/>
                    <a:pt x="357" y="5"/>
                  </a:cubicBezTo>
                  <a:lnTo>
                    <a:pt x="334" y="5"/>
                  </a:lnTo>
                  <a:cubicBezTo>
                    <a:pt x="317" y="2"/>
                    <a:pt x="300" y="1"/>
                    <a:pt x="284"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5" name="Google Shape;3765;p26"/>
            <p:cNvSpPr/>
            <p:nvPr/>
          </p:nvSpPr>
          <p:spPr>
            <a:xfrm>
              <a:off x="3135200" y="1280250"/>
              <a:ext cx="13725" cy="13400"/>
            </a:xfrm>
            <a:custGeom>
              <a:avLst/>
              <a:gdLst/>
              <a:ahLst/>
              <a:cxnLst/>
              <a:rect l="l" t="t" r="r" b="b"/>
              <a:pathLst>
                <a:path w="549" h="536" extrusionOk="0">
                  <a:moveTo>
                    <a:pt x="277" y="0"/>
                  </a:moveTo>
                  <a:cubicBezTo>
                    <a:pt x="158" y="0"/>
                    <a:pt x="34" y="81"/>
                    <a:pt x="12" y="219"/>
                  </a:cubicBezTo>
                  <a:lnTo>
                    <a:pt x="12" y="242"/>
                  </a:lnTo>
                  <a:cubicBezTo>
                    <a:pt x="1" y="385"/>
                    <a:pt x="84" y="504"/>
                    <a:pt x="215" y="528"/>
                  </a:cubicBezTo>
                  <a:cubicBezTo>
                    <a:pt x="237" y="533"/>
                    <a:pt x="259" y="536"/>
                    <a:pt x="280" y="536"/>
                  </a:cubicBezTo>
                  <a:cubicBezTo>
                    <a:pt x="405" y="536"/>
                    <a:pt x="506" y="448"/>
                    <a:pt x="536" y="326"/>
                  </a:cubicBezTo>
                  <a:cubicBezTo>
                    <a:pt x="548" y="207"/>
                    <a:pt x="501" y="100"/>
                    <a:pt x="393" y="40"/>
                  </a:cubicBezTo>
                  <a:cubicBezTo>
                    <a:pt x="370" y="28"/>
                    <a:pt x="358" y="4"/>
                    <a:pt x="322" y="4"/>
                  </a:cubicBezTo>
                  <a:cubicBezTo>
                    <a:pt x="307" y="2"/>
                    <a:pt x="292" y="0"/>
                    <a:pt x="277"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66" name="Google Shape;3766;p26"/>
          <p:cNvGrpSpPr/>
          <p:nvPr/>
        </p:nvGrpSpPr>
        <p:grpSpPr>
          <a:xfrm flipH="1">
            <a:off x="31" y="4274145"/>
            <a:ext cx="3353245" cy="869408"/>
            <a:chOff x="2582150" y="3714800"/>
            <a:chExt cx="2689050" cy="697200"/>
          </a:xfrm>
        </p:grpSpPr>
        <p:sp>
          <p:nvSpPr>
            <p:cNvPr id="3767" name="Google Shape;3767;p26"/>
            <p:cNvSpPr/>
            <p:nvPr/>
          </p:nvSpPr>
          <p:spPr>
            <a:xfrm>
              <a:off x="3636750" y="4402150"/>
              <a:ext cx="25" cy="25"/>
            </a:xfrm>
            <a:custGeom>
              <a:avLst/>
              <a:gdLst/>
              <a:ahLst/>
              <a:cxnLst/>
              <a:rect l="l" t="t" r="r" b="b"/>
              <a:pathLst>
                <a:path w="1" h="1" extrusionOk="0">
                  <a:moveTo>
                    <a:pt x="1" y="1"/>
                  </a:moveTo>
                  <a:lnTo>
                    <a:pt x="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8" name="Google Shape;3768;p26"/>
            <p:cNvSpPr/>
            <p:nvPr/>
          </p:nvSpPr>
          <p:spPr>
            <a:xfrm>
              <a:off x="3640625" y="4406925"/>
              <a:ext cx="19375" cy="4475"/>
            </a:xfrm>
            <a:custGeom>
              <a:avLst/>
              <a:gdLst/>
              <a:ahLst/>
              <a:cxnLst/>
              <a:rect l="l" t="t" r="r" b="b"/>
              <a:pathLst>
                <a:path w="775" h="179" extrusionOk="0">
                  <a:moveTo>
                    <a:pt x="393" y="0"/>
                  </a:moveTo>
                  <a:lnTo>
                    <a:pt x="36" y="108"/>
                  </a:lnTo>
                  <a:lnTo>
                    <a:pt x="0" y="179"/>
                  </a:lnTo>
                  <a:lnTo>
                    <a:pt x="774" y="179"/>
                  </a:lnTo>
                  <a:lnTo>
                    <a:pt x="39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9" name="Google Shape;3769;p26"/>
            <p:cNvSpPr/>
            <p:nvPr/>
          </p:nvSpPr>
          <p:spPr>
            <a:xfrm>
              <a:off x="3634075" y="4403950"/>
              <a:ext cx="25" cy="625"/>
            </a:xfrm>
            <a:custGeom>
              <a:avLst/>
              <a:gdLst/>
              <a:ahLst/>
              <a:cxnLst/>
              <a:rect l="l" t="t" r="r" b="b"/>
              <a:pathLst>
                <a:path w="1" h="25" extrusionOk="0">
                  <a:moveTo>
                    <a:pt x="0" y="24"/>
                  </a:moveTo>
                  <a:lnTo>
                    <a:pt x="0" y="24"/>
                  </a:lnTo>
                  <a:lnTo>
                    <a:pt x="0" y="24"/>
                  </a:lnTo>
                  <a:cubicBezTo>
                    <a:pt x="0" y="0"/>
                    <a:pt x="0" y="24"/>
                    <a:pt x="0" y="24"/>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0" name="Google Shape;3770;p26"/>
            <p:cNvSpPr/>
            <p:nvPr/>
          </p:nvSpPr>
          <p:spPr>
            <a:xfrm>
              <a:off x="3635275" y="4403050"/>
              <a:ext cx="25" cy="25"/>
            </a:xfrm>
            <a:custGeom>
              <a:avLst/>
              <a:gdLst/>
              <a:ahLst/>
              <a:cxnLst/>
              <a:rect l="l" t="t" r="r" b="b"/>
              <a:pathLst>
                <a:path w="1" h="1" extrusionOk="0">
                  <a:moveTo>
                    <a:pt x="0" y="1"/>
                  </a:moveTo>
                  <a:lnTo>
                    <a:pt x="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1" name="Google Shape;3771;p26"/>
            <p:cNvSpPr/>
            <p:nvPr/>
          </p:nvSpPr>
          <p:spPr>
            <a:xfrm>
              <a:off x="3746875" y="4334600"/>
              <a:ext cx="142325" cy="46150"/>
            </a:xfrm>
            <a:custGeom>
              <a:avLst/>
              <a:gdLst/>
              <a:ahLst/>
              <a:cxnLst/>
              <a:rect l="l" t="t" r="r" b="b"/>
              <a:pathLst>
                <a:path w="5693" h="1846" extrusionOk="0">
                  <a:moveTo>
                    <a:pt x="5418" y="0"/>
                  </a:moveTo>
                  <a:lnTo>
                    <a:pt x="1" y="1488"/>
                  </a:lnTo>
                  <a:lnTo>
                    <a:pt x="1" y="1846"/>
                  </a:lnTo>
                  <a:lnTo>
                    <a:pt x="5692" y="262"/>
                  </a:lnTo>
                  <a:lnTo>
                    <a:pt x="5418"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2" name="Google Shape;3772;p26"/>
            <p:cNvSpPr/>
            <p:nvPr/>
          </p:nvSpPr>
          <p:spPr>
            <a:xfrm>
              <a:off x="3891850" y="4256600"/>
              <a:ext cx="273575" cy="81875"/>
            </a:xfrm>
            <a:custGeom>
              <a:avLst/>
              <a:gdLst/>
              <a:ahLst/>
              <a:cxnLst/>
              <a:rect l="l" t="t" r="r" b="b"/>
              <a:pathLst>
                <a:path w="10943" h="3275" extrusionOk="0">
                  <a:moveTo>
                    <a:pt x="10883" y="1"/>
                  </a:moveTo>
                  <a:lnTo>
                    <a:pt x="0" y="3013"/>
                  </a:lnTo>
                  <a:lnTo>
                    <a:pt x="286" y="3275"/>
                  </a:lnTo>
                  <a:lnTo>
                    <a:pt x="10883" y="358"/>
                  </a:lnTo>
                  <a:lnTo>
                    <a:pt x="10942" y="298"/>
                  </a:lnTo>
                  <a:cubicBezTo>
                    <a:pt x="10894" y="215"/>
                    <a:pt x="10883" y="108"/>
                    <a:pt x="10883"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3" name="Google Shape;3773;p26"/>
            <p:cNvSpPr/>
            <p:nvPr/>
          </p:nvSpPr>
          <p:spPr>
            <a:xfrm>
              <a:off x="3634375" y="4403350"/>
              <a:ext cx="325" cy="325"/>
            </a:xfrm>
            <a:custGeom>
              <a:avLst/>
              <a:gdLst/>
              <a:ahLst/>
              <a:cxnLst/>
              <a:rect l="l" t="t" r="r" b="b"/>
              <a:pathLst>
                <a:path w="13" h="13" extrusionOk="0">
                  <a:moveTo>
                    <a:pt x="0" y="12"/>
                  </a:moveTo>
                  <a:lnTo>
                    <a:pt x="12"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4" name="Google Shape;3774;p26"/>
            <p:cNvSpPr/>
            <p:nvPr/>
          </p:nvSpPr>
          <p:spPr>
            <a:xfrm>
              <a:off x="3635275" y="4402450"/>
              <a:ext cx="300" cy="625"/>
            </a:xfrm>
            <a:custGeom>
              <a:avLst/>
              <a:gdLst/>
              <a:ahLst/>
              <a:cxnLst/>
              <a:rect l="l" t="t" r="r" b="b"/>
              <a:pathLst>
                <a:path w="12" h="25" extrusionOk="0">
                  <a:moveTo>
                    <a:pt x="12" y="1"/>
                  </a:moveTo>
                  <a:cubicBezTo>
                    <a:pt x="12" y="1"/>
                    <a:pt x="0" y="25"/>
                    <a:pt x="12" y="1"/>
                  </a:cubicBezTo>
                  <a:lnTo>
                    <a:pt x="0" y="25"/>
                  </a:lnTo>
                  <a:lnTo>
                    <a:pt x="0" y="25"/>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5" name="Google Shape;3775;p26"/>
            <p:cNvSpPr/>
            <p:nvPr/>
          </p:nvSpPr>
          <p:spPr>
            <a:xfrm>
              <a:off x="3636750" y="4373575"/>
              <a:ext cx="101825" cy="35750"/>
            </a:xfrm>
            <a:custGeom>
              <a:avLst/>
              <a:gdLst/>
              <a:ahLst/>
              <a:cxnLst/>
              <a:rect l="l" t="t" r="r" b="b"/>
              <a:pathLst>
                <a:path w="4073" h="1430" extrusionOk="0">
                  <a:moveTo>
                    <a:pt x="4073" y="1"/>
                  </a:moveTo>
                  <a:lnTo>
                    <a:pt x="12" y="1120"/>
                  </a:lnTo>
                  <a:lnTo>
                    <a:pt x="1" y="1120"/>
                  </a:lnTo>
                  <a:cubicBezTo>
                    <a:pt x="24" y="1132"/>
                    <a:pt x="60" y="1132"/>
                    <a:pt x="96" y="1132"/>
                  </a:cubicBezTo>
                  <a:cubicBezTo>
                    <a:pt x="191" y="1156"/>
                    <a:pt x="251" y="1251"/>
                    <a:pt x="215" y="1334"/>
                  </a:cubicBezTo>
                  <a:lnTo>
                    <a:pt x="191" y="1430"/>
                  </a:lnTo>
                  <a:lnTo>
                    <a:pt x="548" y="1322"/>
                  </a:lnTo>
                  <a:lnTo>
                    <a:pt x="4061" y="358"/>
                  </a:lnTo>
                  <a:lnTo>
                    <a:pt x="4073"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6" name="Google Shape;3776;p26"/>
            <p:cNvSpPr/>
            <p:nvPr/>
          </p:nvSpPr>
          <p:spPr>
            <a:xfrm>
              <a:off x="3635850" y="4402150"/>
              <a:ext cx="925" cy="325"/>
            </a:xfrm>
            <a:custGeom>
              <a:avLst/>
              <a:gdLst/>
              <a:ahLst/>
              <a:cxnLst/>
              <a:rect l="l" t="t" r="r" b="b"/>
              <a:pathLst>
                <a:path w="37" h="13" extrusionOk="0">
                  <a:moveTo>
                    <a:pt x="37" y="1"/>
                  </a:moveTo>
                  <a:cubicBezTo>
                    <a:pt x="13" y="1"/>
                    <a:pt x="1" y="1"/>
                    <a:pt x="1" y="13"/>
                  </a:cubicBezTo>
                  <a:cubicBezTo>
                    <a:pt x="1" y="13"/>
                    <a:pt x="13" y="1"/>
                    <a:pt x="37"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7" name="Google Shape;3777;p26"/>
            <p:cNvSpPr/>
            <p:nvPr/>
          </p:nvSpPr>
          <p:spPr>
            <a:xfrm>
              <a:off x="3634075" y="4403950"/>
              <a:ext cx="325" cy="925"/>
            </a:xfrm>
            <a:custGeom>
              <a:avLst/>
              <a:gdLst/>
              <a:ahLst/>
              <a:cxnLst/>
              <a:rect l="l" t="t" r="r" b="b"/>
              <a:pathLst>
                <a:path w="13" h="37" extrusionOk="0">
                  <a:moveTo>
                    <a:pt x="12" y="0"/>
                  </a:moveTo>
                  <a:lnTo>
                    <a:pt x="12" y="0"/>
                  </a:lnTo>
                  <a:cubicBezTo>
                    <a:pt x="6" y="14"/>
                    <a:pt x="3" y="19"/>
                    <a:pt x="1" y="24"/>
                  </a:cubicBezTo>
                  <a:lnTo>
                    <a:pt x="1" y="24"/>
                  </a:lnTo>
                  <a:cubicBezTo>
                    <a:pt x="12" y="24"/>
                    <a:pt x="12" y="23"/>
                    <a:pt x="12" y="0"/>
                  </a:cubicBezTo>
                  <a:close/>
                  <a:moveTo>
                    <a:pt x="1" y="24"/>
                  </a:moveTo>
                  <a:cubicBezTo>
                    <a:pt x="1" y="24"/>
                    <a:pt x="1" y="24"/>
                    <a:pt x="0" y="24"/>
                  </a:cubicBezTo>
                  <a:lnTo>
                    <a:pt x="0" y="36"/>
                  </a:lnTo>
                  <a:cubicBezTo>
                    <a:pt x="0" y="31"/>
                    <a:pt x="0" y="28"/>
                    <a:pt x="1" y="24"/>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8" name="Google Shape;3778;p26"/>
            <p:cNvSpPr/>
            <p:nvPr/>
          </p:nvSpPr>
          <p:spPr>
            <a:xfrm>
              <a:off x="2599425" y="4199450"/>
              <a:ext cx="104800" cy="112250"/>
            </a:xfrm>
            <a:custGeom>
              <a:avLst/>
              <a:gdLst/>
              <a:ahLst/>
              <a:cxnLst/>
              <a:rect l="l" t="t" r="r" b="b"/>
              <a:pathLst>
                <a:path w="4192" h="4490" extrusionOk="0">
                  <a:moveTo>
                    <a:pt x="3929" y="1"/>
                  </a:moveTo>
                  <a:lnTo>
                    <a:pt x="0" y="4394"/>
                  </a:lnTo>
                  <a:cubicBezTo>
                    <a:pt x="84" y="4394"/>
                    <a:pt x="167" y="4430"/>
                    <a:pt x="250" y="4489"/>
                  </a:cubicBezTo>
                  <a:lnTo>
                    <a:pt x="417" y="4418"/>
                  </a:lnTo>
                  <a:lnTo>
                    <a:pt x="4191" y="203"/>
                  </a:lnTo>
                  <a:lnTo>
                    <a:pt x="3929"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9" name="Google Shape;3779;p26"/>
            <p:cNvSpPr/>
            <p:nvPr/>
          </p:nvSpPr>
          <p:spPr>
            <a:xfrm>
              <a:off x="2778900" y="4187850"/>
              <a:ext cx="124150" cy="53600"/>
            </a:xfrm>
            <a:custGeom>
              <a:avLst/>
              <a:gdLst/>
              <a:ahLst/>
              <a:cxnLst/>
              <a:rect l="l" t="t" r="r" b="b"/>
              <a:pathLst>
                <a:path w="4966" h="2144" extrusionOk="0">
                  <a:moveTo>
                    <a:pt x="4942" y="0"/>
                  </a:moveTo>
                  <a:cubicBezTo>
                    <a:pt x="4930" y="0"/>
                    <a:pt x="4918" y="0"/>
                    <a:pt x="4918" y="12"/>
                  </a:cubicBezTo>
                  <a:cubicBezTo>
                    <a:pt x="4930" y="12"/>
                    <a:pt x="4942" y="12"/>
                    <a:pt x="4942" y="0"/>
                  </a:cubicBezTo>
                  <a:close/>
                  <a:moveTo>
                    <a:pt x="4918" y="12"/>
                  </a:moveTo>
                  <a:lnTo>
                    <a:pt x="1" y="1834"/>
                  </a:lnTo>
                  <a:cubicBezTo>
                    <a:pt x="84" y="1917"/>
                    <a:pt x="120" y="2024"/>
                    <a:pt x="144" y="2143"/>
                  </a:cubicBezTo>
                  <a:lnTo>
                    <a:pt x="4966" y="358"/>
                  </a:lnTo>
                  <a:lnTo>
                    <a:pt x="4882" y="310"/>
                  </a:lnTo>
                  <a:cubicBezTo>
                    <a:pt x="4811" y="250"/>
                    <a:pt x="4799" y="155"/>
                    <a:pt x="4847" y="72"/>
                  </a:cubicBezTo>
                  <a:cubicBezTo>
                    <a:pt x="4859" y="48"/>
                    <a:pt x="4882" y="36"/>
                    <a:pt x="4918" y="12"/>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0" name="Google Shape;3780;p26"/>
            <p:cNvSpPr/>
            <p:nvPr/>
          </p:nvSpPr>
          <p:spPr>
            <a:xfrm>
              <a:off x="2905125" y="4188150"/>
              <a:ext cx="900" cy="625"/>
            </a:xfrm>
            <a:custGeom>
              <a:avLst/>
              <a:gdLst/>
              <a:ahLst/>
              <a:cxnLst/>
              <a:rect l="l" t="t" r="r" b="b"/>
              <a:pathLst>
                <a:path w="36" h="25" extrusionOk="0">
                  <a:moveTo>
                    <a:pt x="0" y="0"/>
                  </a:moveTo>
                  <a:cubicBezTo>
                    <a:pt x="12" y="0"/>
                    <a:pt x="12" y="24"/>
                    <a:pt x="36" y="24"/>
                  </a:cubicBezTo>
                  <a:cubicBezTo>
                    <a:pt x="12" y="24"/>
                    <a:pt x="12" y="0"/>
                    <a:pt x="0"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1" name="Google Shape;3781;p26"/>
            <p:cNvSpPr/>
            <p:nvPr/>
          </p:nvSpPr>
          <p:spPr>
            <a:xfrm>
              <a:off x="2903925" y="4187850"/>
              <a:ext cx="925" cy="25"/>
            </a:xfrm>
            <a:custGeom>
              <a:avLst/>
              <a:gdLst/>
              <a:ahLst/>
              <a:cxnLst/>
              <a:rect l="l" t="t" r="r" b="b"/>
              <a:pathLst>
                <a:path w="37" h="1" extrusionOk="0">
                  <a:moveTo>
                    <a:pt x="0" y="0"/>
                  </a:moveTo>
                  <a:lnTo>
                    <a:pt x="36"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2" name="Google Shape;3782;p26"/>
            <p:cNvSpPr/>
            <p:nvPr/>
          </p:nvSpPr>
          <p:spPr>
            <a:xfrm>
              <a:off x="2903325" y="4187850"/>
              <a:ext cx="625" cy="25"/>
            </a:xfrm>
            <a:custGeom>
              <a:avLst/>
              <a:gdLst/>
              <a:ahLst/>
              <a:cxnLst/>
              <a:rect l="l" t="t" r="r" b="b"/>
              <a:pathLst>
                <a:path w="25" h="1" extrusionOk="0">
                  <a:moveTo>
                    <a:pt x="1" y="0"/>
                  </a:moveTo>
                  <a:lnTo>
                    <a:pt x="24"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26"/>
            <p:cNvSpPr/>
            <p:nvPr/>
          </p:nvSpPr>
          <p:spPr>
            <a:xfrm>
              <a:off x="2906000" y="4188750"/>
              <a:ext cx="25" cy="25"/>
            </a:xfrm>
            <a:custGeom>
              <a:avLst/>
              <a:gdLst/>
              <a:ahLst/>
              <a:cxnLst/>
              <a:rect l="l" t="t" r="r" b="b"/>
              <a:pathLst>
                <a:path w="1" h="1" extrusionOk="0">
                  <a:moveTo>
                    <a:pt x="1" y="0"/>
                  </a:moveTo>
                  <a:lnTo>
                    <a:pt x="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784;p26"/>
            <p:cNvSpPr/>
            <p:nvPr/>
          </p:nvSpPr>
          <p:spPr>
            <a:xfrm>
              <a:off x="2898575" y="4188150"/>
              <a:ext cx="179200" cy="127725"/>
            </a:xfrm>
            <a:custGeom>
              <a:avLst/>
              <a:gdLst/>
              <a:ahLst/>
              <a:cxnLst/>
              <a:rect l="l" t="t" r="r" b="b"/>
              <a:pathLst>
                <a:path w="7168" h="5109" extrusionOk="0">
                  <a:moveTo>
                    <a:pt x="155" y="0"/>
                  </a:moveTo>
                  <a:cubicBezTo>
                    <a:pt x="143" y="0"/>
                    <a:pt x="131" y="0"/>
                    <a:pt x="131" y="24"/>
                  </a:cubicBezTo>
                  <a:cubicBezTo>
                    <a:pt x="95" y="24"/>
                    <a:pt x="83" y="36"/>
                    <a:pt x="60" y="60"/>
                  </a:cubicBezTo>
                  <a:cubicBezTo>
                    <a:pt x="0" y="143"/>
                    <a:pt x="24" y="238"/>
                    <a:pt x="95" y="298"/>
                  </a:cubicBezTo>
                  <a:lnTo>
                    <a:pt x="179" y="346"/>
                  </a:lnTo>
                  <a:lnTo>
                    <a:pt x="7049" y="5108"/>
                  </a:lnTo>
                  <a:cubicBezTo>
                    <a:pt x="7049" y="5084"/>
                    <a:pt x="7037" y="5049"/>
                    <a:pt x="7037" y="5025"/>
                  </a:cubicBezTo>
                  <a:cubicBezTo>
                    <a:pt x="7049" y="4918"/>
                    <a:pt x="7096" y="4834"/>
                    <a:pt x="7168" y="4787"/>
                  </a:cubicBezTo>
                  <a:lnTo>
                    <a:pt x="298" y="24"/>
                  </a:lnTo>
                  <a:cubicBezTo>
                    <a:pt x="274" y="24"/>
                    <a:pt x="274" y="0"/>
                    <a:pt x="262"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5" name="Google Shape;3785;p26"/>
            <p:cNvSpPr/>
            <p:nvPr/>
          </p:nvSpPr>
          <p:spPr>
            <a:xfrm>
              <a:off x="2605375" y="4242625"/>
              <a:ext cx="151825" cy="76225"/>
            </a:xfrm>
            <a:custGeom>
              <a:avLst/>
              <a:gdLst/>
              <a:ahLst/>
              <a:cxnLst/>
              <a:rect l="l" t="t" r="r" b="b"/>
              <a:pathLst>
                <a:path w="6073" h="3049" extrusionOk="0">
                  <a:moveTo>
                    <a:pt x="5870" y="0"/>
                  </a:moveTo>
                  <a:lnTo>
                    <a:pt x="155" y="2679"/>
                  </a:lnTo>
                  <a:lnTo>
                    <a:pt x="0" y="2750"/>
                  </a:lnTo>
                  <a:cubicBezTo>
                    <a:pt x="84" y="2822"/>
                    <a:pt x="143" y="2929"/>
                    <a:pt x="155" y="3048"/>
                  </a:cubicBezTo>
                  <a:lnTo>
                    <a:pt x="6073" y="286"/>
                  </a:lnTo>
                  <a:cubicBezTo>
                    <a:pt x="6037" y="226"/>
                    <a:pt x="6013" y="167"/>
                    <a:pt x="5989" y="107"/>
                  </a:cubicBezTo>
                  <a:lnTo>
                    <a:pt x="5870"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26"/>
            <p:cNvSpPr/>
            <p:nvPr/>
          </p:nvSpPr>
          <p:spPr>
            <a:xfrm>
              <a:off x="2768500" y="4252150"/>
              <a:ext cx="210450" cy="159250"/>
            </a:xfrm>
            <a:custGeom>
              <a:avLst/>
              <a:gdLst/>
              <a:ahLst/>
              <a:cxnLst/>
              <a:rect l="l" t="t" r="r" b="b"/>
              <a:pathLst>
                <a:path w="8418" h="6370" extrusionOk="0">
                  <a:moveTo>
                    <a:pt x="381" y="0"/>
                  </a:moveTo>
                  <a:cubicBezTo>
                    <a:pt x="286" y="95"/>
                    <a:pt x="155" y="155"/>
                    <a:pt x="0" y="155"/>
                  </a:cubicBezTo>
                  <a:lnTo>
                    <a:pt x="7858" y="6370"/>
                  </a:lnTo>
                  <a:lnTo>
                    <a:pt x="8418" y="6370"/>
                  </a:lnTo>
                  <a:lnTo>
                    <a:pt x="38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3787;p26"/>
            <p:cNvSpPr/>
            <p:nvPr/>
          </p:nvSpPr>
          <p:spPr>
            <a:xfrm>
              <a:off x="2694975" y="4191125"/>
              <a:ext cx="62225" cy="54200"/>
            </a:xfrm>
            <a:custGeom>
              <a:avLst/>
              <a:gdLst/>
              <a:ahLst/>
              <a:cxnLst/>
              <a:rect l="l" t="t" r="r" b="b"/>
              <a:pathLst>
                <a:path w="2489" h="2168" extrusionOk="0">
                  <a:moveTo>
                    <a:pt x="131" y="0"/>
                  </a:moveTo>
                  <a:cubicBezTo>
                    <a:pt x="95" y="24"/>
                    <a:pt x="72" y="36"/>
                    <a:pt x="60" y="60"/>
                  </a:cubicBezTo>
                  <a:cubicBezTo>
                    <a:pt x="0" y="143"/>
                    <a:pt x="12" y="238"/>
                    <a:pt x="84" y="298"/>
                  </a:cubicBezTo>
                  <a:lnTo>
                    <a:pt x="107" y="322"/>
                  </a:lnTo>
                  <a:lnTo>
                    <a:pt x="369" y="524"/>
                  </a:lnTo>
                  <a:lnTo>
                    <a:pt x="2286" y="2060"/>
                  </a:lnTo>
                  <a:lnTo>
                    <a:pt x="2429" y="2167"/>
                  </a:lnTo>
                  <a:cubicBezTo>
                    <a:pt x="2405" y="2108"/>
                    <a:pt x="2405" y="2060"/>
                    <a:pt x="2405" y="2001"/>
                  </a:cubicBezTo>
                  <a:cubicBezTo>
                    <a:pt x="2405" y="1929"/>
                    <a:pt x="2441" y="1846"/>
                    <a:pt x="2489" y="1774"/>
                  </a:cubicBezTo>
                  <a:lnTo>
                    <a:pt x="655" y="322"/>
                  </a:lnTo>
                  <a:cubicBezTo>
                    <a:pt x="596" y="405"/>
                    <a:pt x="500" y="453"/>
                    <a:pt x="405" y="453"/>
                  </a:cubicBezTo>
                  <a:cubicBezTo>
                    <a:pt x="250" y="453"/>
                    <a:pt x="143" y="298"/>
                    <a:pt x="167" y="155"/>
                  </a:cubicBezTo>
                  <a:cubicBezTo>
                    <a:pt x="167" y="96"/>
                    <a:pt x="191" y="48"/>
                    <a:pt x="226"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8" name="Google Shape;3788;p26"/>
            <p:cNvSpPr/>
            <p:nvPr/>
          </p:nvSpPr>
          <p:spPr>
            <a:xfrm>
              <a:off x="3016725" y="4319125"/>
              <a:ext cx="67000" cy="92275"/>
            </a:xfrm>
            <a:custGeom>
              <a:avLst/>
              <a:gdLst/>
              <a:ahLst/>
              <a:cxnLst/>
              <a:rect l="l" t="t" r="r" b="b"/>
              <a:pathLst>
                <a:path w="2680" h="3691" extrusionOk="0">
                  <a:moveTo>
                    <a:pt x="2680" y="119"/>
                  </a:moveTo>
                  <a:lnTo>
                    <a:pt x="2675" y="126"/>
                  </a:lnTo>
                  <a:lnTo>
                    <a:pt x="2675" y="126"/>
                  </a:lnTo>
                  <a:cubicBezTo>
                    <a:pt x="2677" y="124"/>
                    <a:pt x="2679" y="122"/>
                    <a:pt x="2680" y="119"/>
                  </a:cubicBezTo>
                  <a:close/>
                  <a:moveTo>
                    <a:pt x="2370" y="0"/>
                  </a:moveTo>
                  <a:lnTo>
                    <a:pt x="1" y="3560"/>
                  </a:lnTo>
                  <a:cubicBezTo>
                    <a:pt x="96" y="3596"/>
                    <a:pt x="168" y="3631"/>
                    <a:pt x="227" y="3691"/>
                  </a:cubicBezTo>
                  <a:lnTo>
                    <a:pt x="310" y="3691"/>
                  </a:lnTo>
                  <a:lnTo>
                    <a:pt x="2675" y="126"/>
                  </a:lnTo>
                  <a:lnTo>
                    <a:pt x="2675" y="126"/>
                  </a:lnTo>
                  <a:cubicBezTo>
                    <a:pt x="2661" y="143"/>
                    <a:pt x="2628" y="143"/>
                    <a:pt x="2596" y="143"/>
                  </a:cubicBezTo>
                  <a:cubicBezTo>
                    <a:pt x="2501" y="143"/>
                    <a:pt x="2418" y="83"/>
                    <a:pt x="2370"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26"/>
            <p:cNvSpPr/>
            <p:nvPr/>
          </p:nvSpPr>
          <p:spPr>
            <a:xfrm>
              <a:off x="3084000" y="4036650"/>
              <a:ext cx="186075" cy="275050"/>
            </a:xfrm>
            <a:custGeom>
              <a:avLst/>
              <a:gdLst/>
              <a:ahLst/>
              <a:cxnLst/>
              <a:rect l="l" t="t" r="r" b="b"/>
              <a:pathLst>
                <a:path w="7443" h="11002" extrusionOk="0">
                  <a:moveTo>
                    <a:pt x="7168" y="0"/>
                  </a:moveTo>
                  <a:lnTo>
                    <a:pt x="1" y="10811"/>
                  </a:lnTo>
                  <a:cubicBezTo>
                    <a:pt x="108" y="10847"/>
                    <a:pt x="203" y="10918"/>
                    <a:pt x="227" y="11001"/>
                  </a:cubicBezTo>
                  <a:cubicBezTo>
                    <a:pt x="239" y="11001"/>
                    <a:pt x="263" y="10989"/>
                    <a:pt x="286" y="10989"/>
                  </a:cubicBezTo>
                  <a:lnTo>
                    <a:pt x="7442" y="179"/>
                  </a:lnTo>
                  <a:cubicBezTo>
                    <a:pt x="7323" y="155"/>
                    <a:pt x="7240" y="95"/>
                    <a:pt x="7168"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0" name="Google Shape;3790;p26"/>
            <p:cNvSpPr/>
            <p:nvPr/>
          </p:nvSpPr>
          <p:spPr>
            <a:xfrm>
              <a:off x="3088475" y="4311375"/>
              <a:ext cx="161950" cy="100025"/>
            </a:xfrm>
            <a:custGeom>
              <a:avLst/>
              <a:gdLst/>
              <a:ahLst/>
              <a:cxnLst/>
              <a:rect l="l" t="t" r="r" b="b"/>
              <a:pathLst>
                <a:path w="6478" h="4001" extrusionOk="0">
                  <a:moveTo>
                    <a:pt x="107" y="0"/>
                  </a:moveTo>
                  <a:cubicBezTo>
                    <a:pt x="96" y="0"/>
                    <a:pt x="72" y="0"/>
                    <a:pt x="48" y="12"/>
                  </a:cubicBezTo>
                  <a:cubicBezTo>
                    <a:pt x="60" y="60"/>
                    <a:pt x="84" y="108"/>
                    <a:pt x="60" y="155"/>
                  </a:cubicBezTo>
                  <a:cubicBezTo>
                    <a:pt x="60" y="215"/>
                    <a:pt x="36" y="250"/>
                    <a:pt x="0" y="298"/>
                  </a:cubicBezTo>
                  <a:lnTo>
                    <a:pt x="24" y="310"/>
                  </a:lnTo>
                  <a:lnTo>
                    <a:pt x="5834" y="4001"/>
                  </a:lnTo>
                  <a:lnTo>
                    <a:pt x="6477" y="4001"/>
                  </a:lnTo>
                  <a:lnTo>
                    <a:pt x="203" y="36"/>
                  </a:lnTo>
                  <a:cubicBezTo>
                    <a:pt x="167" y="12"/>
                    <a:pt x="143" y="0"/>
                    <a:pt x="107"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1" name="Google Shape;3791;p26"/>
            <p:cNvSpPr/>
            <p:nvPr/>
          </p:nvSpPr>
          <p:spPr>
            <a:xfrm>
              <a:off x="3271525" y="4040200"/>
              <a:ext cx="47350" cy="371200"/>
            </a:xfrm>
            <a:custGeom>
              <a:avLst/>
              <a:gdLst/>
              <a:ahLst/>
              <a:cxnLst/>
              <a:rect l="l" t="t" r="r" b="b"/>
              <a:pathLst>
                <a:path w="1894" h="14848" extrusionOk="0">
                  <a:moveTo>
                    <a:pt x="334" y="1"/>
                  </a:moveTo>
                  <a:cubicBezTo>
                    <a:pt x="255" y="51"/>
                    <a:pt x="159" y="75"/>
                    <a:pt x="60" y="75"/>
                  </a:cubicBezTo>
                  <a:cubicBezTo>
                    <a:pt x="40" y="75"/>
                    <a:pt x="20" y="74"/>
                    <a:pt x="1" y="72"/>
                  </a:cubicBezTo>
                  <a:lnTo>
                    <a:pt x="1" y="72"/>
                  </a:lnTo>
                  <a:lnTo>
                    <a:pt x="1548" y="14848"/>
                  </a:lnTo>
                  <a:lnTo>
                    <a:pt x="1894" y="14848"/>
                  </a:lnTo>
                  <a:lnTo>
                    <a:pt x="334"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26"/>
            <p:cNvSpPr/>
            <p:nvPr/>
          </p:nvSpPr>
          <p:spPr>
            <a:xfrm>
              <a:off x="3632275" y="4401925"/>
              <a:ext cx="10750" cy="9475"/>
            </a:xfrm>
            <a:custGeom>
              <a:avLst/>
              <a:gdLst/>
              <a:ahLst/>
              <a:cxnLst/>
              <a:rect l="l" t="t" r="r" b="b"/>
              <a:pathLst>
                <a:path w="430" h="379" extrusionOk="0">
                  <a:moveTo>
                    <a:pt x="227" y="1"/>
                  </a:moveTo>
                  <a:cubicBezTo>
                    <a:pt x="209" y="1"/>
                    <a:pt x="191" y="4"/>
                    <a:pt x="180" y="10"/>
                  </a:cubicBezTo>
                  <a:cubicBezTo>
                    <a:pt x="156" y="10"/>
                    <a:pt x="156" y="22"/>
                    <a:pt x="144" y="22"/>
                  </a:cubicBezTo>
                  <a:lnTo>
                    <a:pt x="132" y="22"/>
                  </a:lnTo>
                  <a:lnTo>
                    <a:pt x="120" y="46"/>
                  </a:lnTo>
                  <a:lnTo>
                    <a:pt x="96" y="57"/>
                  </a:lnTo>
                  <a:lnTo>
                    <a:pt x="84" y="69"/>
                  </a:lnTo>
                  <a:lnTo>
                    <a:pt x="84" y="81"/>
                  </a:lnTo>
                  <a:cubicBezTo>
                    <a:pt x="84" y="105"/>
                    <a:pt x="72" y="105"/>
                    <a:pt x="72" y="117"/>
                  </a:cubicBezTo>
                  <a:lnTo>
                    <a:pt x="1" y="379"/>
                  </a:lnTo>
                  <a:lnTo>
                    <a:pt x="334" y="379"/>
                  </a:lnTo>
                  <a:lnTo>
                    <a:pt x="370" y="308"/>
                  </a:lnTo>
                  <a:lnTo>
                    <a:pt x="394" y="224"/>
                  </a:lnTo>
                  <a:cubicBezTo>
                    <a:pt x="430" y="129"/>
                    <a:pt x="370" y="46"/>
                    <a:pt x="275" y="10"/>
                  </a:cubicBezTo>
                  <a:cubicBezTo>
                    <a:pt x="263" y="4"/>
                    <a:pt x="245" y="1"/>
                    <a:pt x="227"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26"/>
            <p:cNvSpPr/>
            <p:nvPr/>
          </p:nvSpPr>
          <p:spPr>
            <a:xfrm>
              <a:off x="3737350" y="4195300"/>
              <a:ext cx="14325" cy="216100"/>
            </a:xfrm>
            <a:custGeom>
              <a:avLst/>
              <a:gdLst/>
              <a:ahLst/>
              <a:cxnLst/>
              <a:rect l="l" t="t" r="r" b="b"/>
              <a:pathLst>
                <a:path w="573" h="8644" extrusionOk="0">
                  <a:moveTo>
                    <a:pt x="227" y="0"/>
                  </a:moveTo>
                  <a:lnTo>
                    <a:pt x="37" y="7156"/>
                  </a:lnTo>
                  <a:lnTo>
                    <a:pt x="25" y="7513"/>
                  </a:lnTo>
                  <a:lnTo>
                    <a:pt x="1" y="8644"/>
                  </a:lnTo>
                  <a:lnTo>
                    <a:pt x="346" y="8644"/>
                  </a:lnTo>
                  <a:lnTo>
                    <a:pt x="382" y="7418"/>
                  </a:lnTo>
                  <a:lnTo>
                    <a:pt x="394" y="7060"/>
                  </a:lnTo>
                  <a:lnTo>
                    <a:pt x="572" y="429"/>
                  </a:lnTo>
                  <a:lnTo>
                    <a:pt x="287" y="167"/>
                  </a:lnTo>
                  <a:cubicBezTo>
                    <a:pt x="239" y="119"/>
                    <a:pt x="227" y="60"/>
                    <a:pt x="239"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26"/>
            <p:cNvSpPr/>
            <p:nvPr/>
          </p:nvSpPr>
          <p:spPr>
            <a:xfrm>
              <a:off x="4021625" y="4264050"/>
              <a:ext cx="149750" cy="147350"/>
            </a:xfrm>
            <a:custGeom>
              <a:avLst/>
              <a:gdLst/>
              <a:ahLst/>
              <a:cxnLst/>
              <a:rect l="l" t="t" r="r" b="b"/>
              <a:pathLst>
                <a:path w="5990" h="5894" extrusionOk="0">
                  <a:moveTo>
                    <a:pt x="5751" y="0"/>
                  </a:moveTo>
                  <a:lnTo>
                    <a:pt x="5692" y="60"/>
                  </a:lnTo>
                  <a:lnTo>
                    <a:pt x="0" y="5894"/>
                  </a:lnTo>
                  <a:lnTo>
                    <a:pt x="477" y="5894"/>
                  </a:lnTo>
                  <a:lnTo>
                    <a:pt x="5989" y="238"/>
                  </a:lnTo>
                  <a:cubicBezTo>
                    <a:pt x="5882" y="179"/>
                    <a:pt x="5799" y="108"/>
                    <a:pt x="5751"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795;p26"/>
            <p:cNvSpPr/>
            <p:nvPr/>
          </p:nvSpPr>
          <p:spPr>
            <a:xfrm>
              <a:off x="4484475" y="4346500"/>
              <a:ext cx="96475" cy="64900"/>
            </a:xfrm>
            <a:custGeom>
              <a:avLst/>
              <a:gdLst/>
              <a:ahLst/>
              <a:cxnLst/>
              <a:rect l="l" t="t" r="r" b="b"/>
              <a:pathLst>
                <a:path w="3859" h="2596" extrusionOk="0">
                  <a:moveTo>
                    <a:pt x="3668" y="0"/>
                  </a:moveTo>
                  <a:lnTo>
                    <a:pt x="1" y="2596"/>
                  </a:lnTo>
                  <a:lnTo>
                    <a:pt x="584" y="2596"/>
                  </a:lnTo>
                  <a:lnTo>
                    <a:pt x="3858" y="262"/>
                  </a:lnTo>
                  <a:cubicBezTo>
                    <a:pt x="3787" y="191"/>
                    <a:pt x="3715" y="96"/>
                    <a:pt x="3668"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26"/>
            <p:cNvSpPr/>
            <p:nvPr/>
          </p:nvSpPr>
          <p:spPr>
            <a:xfrm>
              <a:off x="3743025" y="4194700"/>
              <a:ext cx="230700" cy="216425"/>
            </a:xfrm>
            <a:custGeom>
              <a:avLst/>
              <a:gdLst/>
              <a:ahLst/>
              <a:cxnLst/>
              <a:rect l="l" t="t" r="r" b="b"/>
              <a:pathLst>
                <a:path w="9228" h="8657" extrusionOk="0">
                  <a:moveTo>
                    <a:pt x="369" y="0"/>
                  </a:moveTo>
                  <a:cubicBezTo>
                    <a:pt x="309" y="26"/>
                    <a:pt x="243" y="46"/>
                    <a:pt x="179" y="46"/>
                  </a:cubicBezTo>
                  <a:cubicBezTo>
                    <a:pt x="155" y="46"/>
                    <a:pt x="131" y="43"/>
                    <a:pt x="107" y="36"/>
                  </a:cubicBezTo>
                  <a:cubicBezTo>
                    <a:pt x="72" y="36"/>
                    <a:pt x="48" y="24"/>
                    <a:pt x="12" y="24"/>
                  </a:cubicBezTo>
                  <a:cubicBezTo>
                    <a:pt x="0" y="84"/>
                    <a:pt x="12" y="143"/>
                    <a:pt x="60" y="191"/>
                  </a:cubicBezTo>
                  <a:lnTo>
                    <a:pt x="345" y="453"/>
                  </a:lnTo>
                  <a:lnTo>
                    <a:pt x="5584" y="5572"/>
                  </a:lnTo>
                  <a:lnTo>
                    <a:pt x="5870" y="5846"/>
                  </a:lnTo>
                  <a:lnTo>
                    <a:pt x="8739" y="8656"/>
                  </a:lnTo>
                  <a:lnTo>
                    <a:pt x="9227" y="8656"/>
                  </a:lnTo>
                  <a:lnTo>
                    <a:pt x="7144" y="6620"/>
                  </a:lnTo>
                  <a:cubicBezTo>
                    <a:pt x="7120" y="6620"/>
                    <a:pt x="7102" y="6625"/>
                    <a:pt x="7078" y="6625"/>
                  </a:cubicBezTo>
                  <a:cubicBezTo>
                    <a:pt x="7066" y="6625"/>
                    <a:pt x="7053" y="6624"/>
                    <a:pt x="7037" y="6620"/>
                  </a:cubicBezTo>
                  <a:cubicBezTo>
                    <a:pt x="6858" y="6596"/>
                    <a:pt x="6739" y="6453"/>
                    <a:pt x="6751" y="6275"/>
                  </a:cubicBezTo>
                  <a:lnTo>
                    <a:pt x="6751" y="6239"/>
                  </a:lnTo>
                  <a:lnTo>
                    <a:pt x="6239" y="5739"/>
                  </a:lnTo>
                  <a:lnTo>
                    <a:pt x="5953" y="5465"/>
                  </a:lnTo>
                  <a:lnTo>
                    <a:pt x="369"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26"/>
            <p:cNvSpPr/>
            <p:nvPr/>
          </p:nvSpPr>
          <p:spPr>
            <a:xfrm>
              <a:off x="4185325" y="4269100"/>
              <a:ext cx="69975" cy="142300"/>
            </a:xfrm>
            <a:custGeom>
              <a:avLst/>
              <a:gdLst/>
              <a:ahLst/>
              <a:cxnLst/>
              <a:rect l="l" t="t" r="r" b="b"/>
              <a:pathLst>
                <a:path w="2799" h="5692" extrusionOk="0">
                  <a:moveTo>
                    <a:pt x="1" y="1"/>
                  </a:moveTo>
                  <a:lnTo>
                    <a:pt x="2430" y="5692"/>
                  </a:lnTo>
                  <a:lnTo>
                    <a:pt x="2799" y="5692"/>
                  </a:lnTo>
                  <a:lnTo>
                    <a:pt x="572" y="465"/>
                  </a:lnTo>
                  <a:lnTo>
                    <a:pt x="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26"/>
            <p:cNvSpPr/>
            <p:nvPr/>
          </p:nvSpPr>
          <p:spPr>
            <a:xfrm>
              <a:off x="4174625" y="4240475"/>
              <a:ext cx="9550" cy="5725"/>
            </a:xfrm>
            <a:custGeom>
              <a:avLst/>
              <a:gdLst/>
              <a:ahLst/>
              <a:cxnLst/>
              <a:rect l="l" t="t" r="r" b="b"/>
              <a:pathLst>
                <a:path w="382" h="229" extrusionOk="0">
                  <a:moveTo>
                    <a:pt x="180" y="1"/>
                  </a:moveTo>
                  <a:cubicBezTo>
                    <a:pt x="159" y="1"/>
                    <a:pt x="138" y="5"/>
                    <a:pt x="119" y="15"/>
                  </a:cubicBezTo>
                  <a:lnTo>
                    <a:pt x="107" y="15"/>
                  </a:lnTo>
                  <a:cubicBezTo>
                    <a:pt x="48" y="38"/>
                    <a:pt x="0" y="98"/>
                    <a:pt x="0" y="169"/>
                  </a:cubicBezTo>
                  <a:cubicBezTo>
                    <a:pt x="60" y="158"/>
                    <a:pt x="119" y="158"/>
                    <a:pt x="167" y="158"/>
                  </a:cubicBezTo>
                  <a:cubicBezTo>
                    <a:pt x="250" y="158"/>
                    <a:pt x="322" y="193"/>
                    <a:pt x="381" y="229"/>
                  </a:cubicBezTo>
                  <a:lnTo>
                    <a:pt x="322" y="98"/>
                  </a:lnTo>
                  <a:cubicBezTo>
                    <a:pt x="304" y="36"/>
                    <a:pt x="241" y="1"/>
                    <a:pt x="180"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9" name="Google Shape;3799;p26"/>
            <p:cNvSpPr/>
            <p:nvPr/>
          </p:nvSpPr>
          <p:spPr>
            <a:xfrm>
              <a:off x="4599075" y="4353050"/>
              <a:ext cx="37825" cy="58350"/>
            </a:xfrm>
            <a:custGeom>
              <a:avLst/>
              <a:gdLst/>
              <a:ahLst/>
              <a:cxnLst/>
              <a:rect l="l" t="t" r="r" b="b"/>
              <a:pathLst>
                <a:path w="1513" h="2334" extrusionOk="0">
                  <a:moveTo>
                    <a:pt x="274" y="0"/>
                  </a:moveTo>
                  <a:cubicBezTo>
                    <a:pt x="203" y="72"/>
                    <a:pt x="96" y="119"/>
                    <a:pt x="0" y="155"/>
                  </a:cubicBezTo>
                  <a:lnTo>
                    <a:pt x="1120" y="2334"/>
                  </a:lnTo>
                  <a:lnTo>
                    <a:pt x="1513" y="2334"/>
                  </a:lnTo>
                  <a:lnTo>
                    <a:pt x="334" y="48"/>
                  </a:lnTo>
                  <a:lnTo>
                    <a:pt x="274"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0" name="Google Shape;3800;p26"/>
            <p:cNvSpPr/>
            <p:nvPr/>
          </p:nvSpPr>
          <p:spPr>
            <a:xfrm>
              <a:off x="4185025" y="4263750"/>
              <a:ext cx="182500" cy="147650"/>
            </a:xfrm>
            <a:custGeom>
              <a:avLst/>
              <a:gdLst/>
              <a:ahLst/>
              <a:cxnLst/>
              <a:rect l="l" t="t" r="r" b="b"/>
              <a:pathLst>
                <a:path w="7300" h="5906" extrusionOk="0">
                  <a:moveTo>
                    <a:pt x="179" y="0"/>
                  </a:moveTo>
                  <a:cubicBezTo>
                    <a:pt x="132" y="96"/>
                    <a:pt x="72" y="155"/>
                    <a:pt x="1" y="215"/>
                  </a:cubicBezTo>
                  <a:lnTo>
                    <a:pt x="549" y="691"/>
                  </a:lnTo>
                  <a:lnTo>
                    <a:pt x="6776" y="5906"/>
                  </a:lnTo>
                  <a:lnTo>
                    <a:pt x="7299" y="5906"/>
                  </a:lnTo>
                  <a:lnTo>
                    <a:pt x="299" y="36"/>
                  </a:lnTo>
                  <a:lnTo>
                    <a:pt x="179"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1" name="Google Shape;3801;p26"/>
            <p:cNvSpPr/>
            <p:nvPr/>
          </p:nvSpPr>
          <p:spPr>
            <a:xfrm>
              <a:off x="4189800" y="4255125"/>
              <a:ext cx="386375" cy="83950"/>
            </a:xfrm>
            <a:custGeom>
              <a:avLst/>
              <a:gdLst/>
              <a:ahLst/>
              <a:cxnLst/>
              <a:rect l="l" t="t" r="r" b="b"/>
              <a:pathLst>
                <a:path w="15455" h="3358" extrusionOk="0">
                  <a:moveTo>
                    <a:pt x="36" y="0"/>
                  </a:moveTo>
                  <a:lnTo>
                    <a:pt x="36" y="0"/>
                  </a:lnTo>
                  <a:cubicBezTo>
                    <a:pt x="48" y="48"/>
                    <a:pt x="48" y="107"/>
                    <a:pt x="48" y="155"/>
                  </a:cubicBezTo>
                  <a:cubicBezTo>
                    <a:pt x="48" y="214"/>
                    <a:pt x="24" y="286"/>
                    <a:pt x="0" y="334"/>
                  </a:cubicBezTo>
                  <a:lnTo>
                    <a:pt x="143" y="381"/>
                  </a:lnTo>
                  <a:lnTo>
                    <a:pt x="15395" y="3358"/>
                  </a:lnTo>
                  <a:lnTo>
                    <a:pt x="15395" y="3262"/>
                  </a:lnTo>
                  <a:cubicBezTo>
                    <a:pt x="15407" y="3179"/>
                    <a:pt x="15419" y="3084"/>
                    <a:pt x="15455" y="3012"/>
                  </a:cubicBezTo>
                  <a:lnTo>
                    <a:pt x="36"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2" name="Google Shape;3802;p26"/>
            <p:cNvSpPr/>
            <p:nvPr/>
          </p:nvSpPr>
          <p:spPr>
            <a:xfrm>
              <a:off x="4185925" y="3740775"/>
              <a:ext cx="804900" cy="513475"/>
            </a:xfrm>
            <a:custGeom>
              <a:avLst/>
              <a:gdLst/>
              <a:ahLst/>
              <a:cxnLst/>
              <a:rect l="l" t="t" r="r" b="b"/>
              <a:pathLst>
                <a:path w="32196" h="20539" extrusionOk="0">
                  <a:moveTo>
                    <a:pt x="32017" y="0"/>
                  </a:moveTo>
                  <a:lnTo>
                    <a:pt x="1" y="20265"/>
                  </a:lnTo>
                  <a:cubicBezTo>
                    <a:pt x="84" y="20324"/>
                    <a:pt x="155" y="20431"/>
                    <a:pt x="191" y="20538"/>
                  </a:cubicBezTo>
                  <a:lnTo>
                    <a:pt x="32195" y="274"/>
                  </a:lnTo>
                  <a:cubicBezTo>
                    <a:pt x="32124" y="203"/>
                    <a:pt x="32052" y="95"/>
                    <a:pt x="32017"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3" name="Google Shape;3803;p26"/>
            <p:cNvSpPr/>
            <p:nvPr/>
          </p:nvSpPr>
          <p:spPr>
            <a:xfrm>
              <a:off x="4604725" y="4122375"/>
              <a:ext cx="224450" cy="207175"/>
            </a:xfrm>
            <a:custGeom>
              <a:avLst/>
              <a:gdLst/>
              <a:ahLst/>
              <a:cxnLst/>
              <a:rect l="l" t="t" r="r" b="b"/>
              <a:pathLst>
                <a:path w="8978" h="8287" extrusionOk="0">
                  <a:moveTo>
                    <a:pt x="8752" y="0"/>
                  </a:moveTo>
                  <a:lnTo>
                    <a:pt x="1" y="8037"/>
                  </a:lnTo>
                  <a:cubicBezTo>
                    <a:pt x="96" y="8108"/>
                    <a:pt x="167" y="8191"/>
                    <a:pt x="227" y="8287"/>
                  </a:cubicBezTo>
                  <a:lnTo>
                    <a:pt x="8978" y="250"/>
                  </a:lnTo>
                  <a:cubicBezTo>
                    <a:pt x="8907" y="167"/>
                    <a:pt x="8811" y="95"/>
                    <a:pt x="8752"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4" name="Google Shape;3804;p26"/>
            <p:cNvSpPr/>
            <p:nvPr/>
          </p:nvSpPr>
          <p:spPr>
            <a:xfrm>
              <a:off x="4727950" y="4136950"/>
              <a:ext cx="125650" cy="274450"/>
            </a:xfrm>
            <a:custGeom>
              <a:avLst/>
              <a:gdLst/>
              <a:ahLst/>
              <a:cxnLst/>
              <a:rect l="l" t="t" r="r" b="b"/>
              <a:pathLst>
                <a:path w="5026" h="10978" extrusionOk="0">
                  <a:moveTo>
                    <a:pt x="4704" y="0"/>
                  </a:moveTo>
                  <a:lnTo>
                    <a:pt x="1" y="10978"/>
                  </a:lnTo>
                  <a:lnTo>
                    <a:pt x="370" y="10978"/>
                  </a:lnTo>
                  <a:lnTo>
                    <a:pt x="5025" y="119"/>
                  </a:lnTo>
                  <a:lnTo>
                    <a:pt x="5025" y="48"/>
                  </a:lnTo>
                  <a:lnTo>
                    <a:pt x="4906" y="48"/>
                  </a:lnTo>
                  <a:cubicBezTo>
                    <a:pt x="4835" y="24"/>
                    <a:pt x="4763" y="24"/>
                    <a:pt x="4704"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5" name="Google Shape;3805;p26"/>
            <p:cNvSpPr/>
            <p:nvPr/>
          </p:nvSpPr>
          <p:spPr>
            <a:xfrm>
              <a:off x="4605925" y="4346200"/>
              <a:ext cx="86650" cy="65200"/>
            </a:xfrm>
            <a:custGeom>
              <a:avLst/>
              <a:gdLst/>
              <a:ahLst/>
              <a:cxnLst/>
              <a:rect l="l" t="t" r="r" b="b"/>
              <a:pathLst>
                <a:path w="3466" h="2608" extrusionOk="0">
                  <a:moveTo>
                    <a:pt x="203" y="0"/>
                  </a:moveTo>
                  <a:cubicBezTo>
                    <a:pt x="167" y="108"/>
                    <a:pt x="84" y="203"/>
                    <a:pt x="0" y="274"/>
                  </a:cubicBezTo>
                  <a:lnTo>
                    <a:pt x="60" y="322"/>
                  </a:lnTo>
                  <a:lnTo>
                    <a:pt x="2917" y="2608"/>
                  </a:lnTo>
                  <a:lnTo>
                    <a:pt x="3465" y="2608"/>
                  </a:lnTo>
                  <a:lnTo>
                    <a:pt x="20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6" name="Google Shape;3806;p26"/>
            <p:cNvSpPr/>
            <p:nvPr/>
          </p:nvSpPr>
          <p:spPr>
            <a:xfrm>
              <a:off x="5016400" y="4244400"/>
              <a:ext cx="9250" cy="167000"/>
            </a:xfrm>
            <a:custGeom>
              <a:avLst/>
              <a:gdLst/>
              <a:ahLst/>
              <a:cxnLst/>
              <a:rect l="l" t="t" r="r" b="b"/>
              <a:pathLst>
                <a:path w="370" h="6680" extrusionOk="0">
                  <a:moveTo>
                    <a:pt x="333" y="1"/>
                  </a:moveTo>
                  <a:cubicBezTo>
                    <a:pt x="262" y="27"/>
                    <a:pt x="177" y="41"/>
                    <a:pt x="89" y="41"/>
                  </a:cubicBezTo>
                  <a:cubicBezTo>
                    <a:pt x="60" y="41"/>
                    <a:pt x="30" y="39"/>
                    <a:pt x="0" y="36"/>
                  </a:cubicBezTo>
                  <a:lnTo>
                    <a:pt x="0" y="36"/>
                  </a:lnTo>
                  <a:lnTo>
                    <a:pt x="24" y="6680"/>
                  </a:lnTo>
                  <a:lnTo>
                    <a:pt x="369" y="6680"/>
                  </a:lnTo>
                  <a:lnTo>
                    <a:pt x="333"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3807;p26"/>
            <p:cNvSpPr/>
            <p:nvPr/>
          </p:nvSpPr>
          <p:spPr>
            <a:xfrm>
              <a:off x="5021450" y="4188150"/>
              <a:ext cx="3300" cy="3900"/>
            </a:xfrm>
            <a:custGeom>
              <a:avLst/>
              <a:gdLst/>
              <a:ahLst/>
              <a:cxnLst/>
              <a:rect l="l" t="t" r="r" b="b"/>
              <a:pathLst>
                <a:path w="132" h="156" extrusionOk="0">
                  <a:moveTo>
                    <a:pt x="0" y="0"/>
                  </a:moveTo>
                  <a:lnTo>
                    <a:pt x="0" y="119"/>
                  </a:lnTo>
                  <a:lnTo>
                    <a:pt x="12" y="119"/>
                  </a:lnTo>
                  <a:cubicBezTo>
                    <a:pt x="48" y="143"/>
                    <a:pt x="96" y="155"/>
                    <a:pt x="131" y="155"/>
                  </a:cubicBezTo>
                  <a:cubicBezTo>
                    <a:pt x="120" y="84"/>
                    <a:pt x="72" y="24"/>
                    <a:pt x="0"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8" name="Google Shape;3808;p26"/>
            <p:cNvSpPr/>
            <p:nvPr/>
          </p:nvSpPr>
          <p:spPr>
            <a:xfrm>
              <a:off x="4864275" y="3750900"/>
              <a:ext cx="138450" cy="315225"/>
            </a:xfrm>
            <a:custGeom>
              <a:avLst/>
              <a:gdLst/>
              <a:ahLst/>
              <a:cxnLst/>
              <a:rect l="l" t="t" r="r" b="b"/>
              <a:pathLst>
                <a:path w="5538" h="12609" extrusionOk="0">
                  <a:moveTo>
                    <a:pt x="5216" y="0"/>
                  </a:moveTo>
                  <a:lnTo>
                    <a:pt x="1" y="12490"/>
                  </a:lnTo>
                  <a:cubicBezTo>
                    <a:pt x="132" y="12513"/>
                    <a:pt x="227" y="12549"/>
                    <a:pt x="322" y="12609"/>
                  </a:cubicBezTo>
                  <a:lnTo>
                    <a:pt x="5537" y="95"/>
                  </a:lnTo>
                  <a:lnTo>
                    <a:pt x="5514" y="95"/>
                  </a:lnTo>
                  <a:cubicBezTo>
                    <a:pt x="5406" y="83"/>
                    <a:pt x="5299" y="48"/>
                    <a:pt x="5216"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9" name="Google Shape;3809;p26"/>
            <p:cNvSpPr/>
            <p:nvPr/>
          </p:nvSpPr>
          <p:spPr>
            <a:xfrm>
              <a:off x="5003300" y="3753275"/>
              <a:ext cx="18175" cy="439050"/>
            </a:xfrm>
            <a:custGeom>
              <a:avLst/>
              <a:gdLst/>
              <a:ahLst/>
              <a:cxnLst/>
              <a:rect l="l" t="t" r="r" b="b"/>
              <a:pathLst>
                <a:path w="727" h="17562" extrusionOk="0">
                  <a:moveTo>
                    <a:pt x="143" y="0"/>
                  </a:moveTo>
                  <a:cubicBezTo>
                    <a:pt x="111" y="0"/>
                    <a:pt x="74" y="6"/>
                    <a:pt x="42" y="6"/>
                  </a:cubicBezTo>
                  <a:cubicBezTo>
                    <a:pt x="27" y="6"/>
                    <a:pt x="12" y="4"/>
                    <a:pt x="0" y="0"/>
                  </a:cubicBezTo>
                  <a:lnTo>
                    <a:pt x="0" y="0"/>
                  </a:lnTo>
                  <a:lnTo>
                    <a:pt x="381" y="17562"/>
                  </a:lnTo>
                  <a:cubicBezTo>
                    <a:pt x="457" y="17545"/>
                    <a:pt x="539" y="17528"/>
                    <a:pt x="622" y="17528"/>
                  </a:cubicBezTo>
                  <a:cubicBezTo>
                    <a:pt x="657" y="17528"/>
                    <a:pt x="692" y="17531"/>
                    <a:pt x="726" y="17538"/>
                  </a:cubicBezTo>
                  <a:lnTo>
                    <a:pt x="726" y="17419"/>
                  </a:lnTo>
                  <a:lnTo>
                    <a:pt x="357" y="572"/>
                  </a:lnTo>
                  <a:lnTo>
                    <a:pt x="14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3810;p26"/>
            <p:cNvSpPr/>
            <p:nvPr/>
          </p:nvSpPr>
          <p:spPr>
            <a:xfrm>
              <a:off x="4886325" y="4112250"/>
              <a:ext cx="111625" cy="96750"/>
            </a:xfrm>
            <a:custGeom>
              <a:avLst/>
              <a:gdLst/>
              <a:ahLst/>
              <a:cxnLst/>
              <a:rect l="l" t="t" r="r" b="b"/>
              <a:pathLst>
                <a:path w="4465" h="3870" extrusionOk="0">
                  <a:moveTo>
                    <a:pt x="155" y="0"/>
                  </a:moveTo>
                  <a:cubicBezTo>
                    <a:pt x="107" y="107"/>
                    <a:pt x="60" y="226"/>
                    <a:pt x="0" y="322"/>
                  </a:cubicBezTo>
                  <a:lnTo>
                    <a:pt x="4310" y="3870"/>
                  </a:lnTo>
                  <a:cubicBezTo>
                    <a:pt x="4346" y="3774"/>
                    <a:pt x="4393" y="3667"/>
                    <a:pt x="4465" y="3572"/>
                  </a:cubicBezTo>
                  <a:lnTo>
                    <a:pt x="155"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1" name="Google Shape;3811;p26"/>
            <p:cNvSpPr/>
            <p:nvPr/>
          </p:nvSpPr>
          <p:spPr>
            <a:xfrm>
              <a:off x="5032450" y="4235775"/>
              <a:ext cx="207800" cy="173550"/>
            </a:xfrm>
            <a:custGeom>
              <a:avLst/>
              <a:gdLst/>
              <a:ahLst/>
              <a:cxnLst/>
              <a:rect l="l" t="t" r="r" b="b"/>
              <a:pathLst>
                <a:path w="8312" h="6942" extrusionOk="0">
                  <a:moveTo>
                    <a:pt x="275" y="0"/>
                  </a:moveTo>
                  <a:cubicBezTo>
                    <a:pt x="191" y="96"/>
                    <a:pt x="96" y="167"/>
                    <a:pt x="1" y="226"/>
                  </a:cubicBezTo>
                  <a:lnTo>
                    <a:pt x="8121" y="6942"/>
                  </a:lnTo>
                  <a:cubicBezTo>
                    <a:pt x="8169" y="6834"/>
                    <a:pt x="8240" y="6751"/>
                    <a:pt x="8312" y="6668"/>
                  </a:cubicBezTo>
                  <a:lnTo>
                    <a:pt x="275"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2" name="Google Shape;3812;p26"/>
            <p:cNvSpPr/>
            <p:nvPr/>
          </p:nvSpPr>
          <p:spPr>
            <a:xfrm>
              <a:off x="5006875" y="3750000"/>
              <a:ext cx="242600" cy="651600"/>
            </a:xfrm>
            <a:custGeom>
              <a:avLst/>
              <a:gdLst/>
              <a:ahLst/>
              <a:cxnLst/>
              <a:rect l="l" t="t" r="r" b="b"/>
              <a:pathLst>
                <a:path w="9704" h="26064" extrusionOk="0">
                  <a:moveTo>
                    <a:pt x="333" y="0"/>
                  </a:moveTo>
                  <a:cubicBezTo>
                    <a:pt x="226" y="60"/>
                    <a:pt x="107" y="107"/>
                    <a:pt x="0" y="119"/>
                  </a:cubicBezTo>
                  <a:lnTo>
                    <a:pt x="214" y="679"/>
                  </a:lnTo>
                  <a:lnTo>
                    <a:pt x="9394" y="26063"/>
                  </a:lnTo>
                  <a:cubicBezTo>
                    <a:pt x="9489" y="26004"/>
                    <a:pt x="9585" y="25944"/>
                    <a:pt x="9704" y="25920"/>
                  </a:cubicBezTo>
                  <a:lnTo>
                    <a:pt x="33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3" name="Google Shape;3813;p26"/>
            <p:cNvSpPr/>
            <p:nvPr/>
          </p:nvSpPr>
          <p:spPr>
            <a:xfrm>
              <a:off x="4991100" y="4191000"/>
              <a:ext cx="56575" cy="53975"/>
            </a:xfrm>
            <a:custGeom>
              <a:avLst/>
              <a:gdLst/>
              <a:ahLst/>
              <a:cxnLst/>
              <a:rect l="l" t="t" r="r" b="b"/>
              <a:pathLst>
                <a:path w="2263" h="2159" extrusionOk="0">
                  <a:moveTo>
                    <a:pt x="1125" y="1"/>
                  </a:moveTo>
                  <a:cubicBezTo>
                    <a:pt x="1037" y="1"/>
                    <a:pt x="950" y="14"/>
                    <a:pt x="869" y="41"/>
                  </a:cubicBezTo>
                  <a:cubicBezTo>
                    <a:pt x="631" y="101"/>
                    <a:pt x="429" y="232"/>
                    <a:pt x="274" y="422"/>
                  </a:cubicBezTo>
                  <a:cubicBezTo>
                    <a:pt x="202" y="517"/>
                    <a:pt x="143" y="624"/>
                    <a:pt x="119" y="720"/>
                  </a:cubicBezTo>
                  <a:cubicBezTo>
                    <a:pt x="83" y="803"/>
                    <a:pt x="71" y="886"/>
                    <a:pt x="60" y="982"/>
                  </a:cubicBezTo>
                  <a:cubicBezTo>
                    <a:pt x="0" y="1577"/>
                    <a:pt x="441" y="2113"/>
                    <a:pt x="1024" y="2148"/>
                  </a:cubicBezTo>
                  <a:cubicBezTo>
                    <a:pt x="1061" y="2156"/>
                    <a:pt x="1098" y="2159"/>
                    <a:pt x="1134" y="2159"/>
                  </a:cubicBezTo>
                  <a:cubicBezTo>
                    <a:pt x="1216" y="2159"/>
                    <a:pt x="1295" y="2145"/>
                    <a:pt x="1369" y="2137"/>
                  </a:cubicBezTo>
                  <a:cubicBezTo>
                    <a:pt x="1464" y="2113"/>
                    <a:pt x="1572" y="2077"/>
                    <a:pt x="1679" y="2017"/>
                  </a:cubicBezTo>
                  <a:cubicBezTo>
                    <a:pt x="1750" y="1958"/>
                    <a:pt x="1845" y="1887"/>
                    <a:pt x="1929" y="1791"/>
                  </a:cubicBezTo>
                  <a:cubicBezTo>
                    <a:pt x="2084" y="1636"/>
                    <a:pt x="2167" y="1422"/>
                    <a:pt x="2203" y="1184"/>
                  </a:cubicBezTo>
                  <a:cubicBezTo>
                    <a:pt x="2262" y="636"/>
                    <a:pt x="1881" y="148"/>
                    <a:pt x="1345" y="29"/>
                  </a:cubicBezTo>
                  <a:cubicBezTo>
                    <a:pt x="1310" y="5"/>
                    <a:pt x="1274" y="5"/>
                    <a:pt x="1226" y="5"/>
                  </a:cubicBezTo>
                  <a:lnTo>
                    <a:pt x="1214" y="5"/>
                  </a:lnTo>
                  <a:cubicBezTo>
                    <a:pt x="1185" y="2"/>
                    <a:pt x="1155" y="1"/>
                    <a:pt x="1125"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4" name="Google Shape;3814;p26"/>
            <p:cNvSpPr/>
            <p:nvPr/>
          </p:nvSpPr>
          <p:spPr>
            <a:xfrm>
              <a:off x="4815775" y="4062050"/>
              <a:ext cx="78000" cy="76425"/>
            </a:xfrm>
            <a:custGeom>
              <a:avLst/>
              <a:gdLst/>
              <a:ahLst/>
              <a:cxnLst/>
              <a:rect l="l" t="t" r="r" b="b"/>
              <a:pathLst>
                <a:path w="3120" h="3057" extrusionOk="0">
                  <a:moveTo>
                    <a:pt x="1541" y="0"/>
                  </a:moveTo>
                  <a:cubicBezTo>
                    <a:pt x="769" y="0"/>
                    <a:pt x="102" y="595"/>
                    <a:pt x="24" y="1389"/>
                  </a:cubicBezTo>
                  <a:cubicBezTo>
                    <a:pt x="0" y="1770"/>
                    <a:pt x="107" y="2151"/>
                    <a:pt x="322" y="2425"/>
                  </a:cubicBezTo>
                  <a:cubicBezTo>
                    <a:pt x="405" y="2520"/>
                    <a:pt x="476" y="2604"/>
                    <a:pt x="548" y="2687"/>
                  </a:cubicBezTo>
                  <a:cubicBezTo>
                    <a:pt x="727" y="2842"/>
                    <a:pt x="953" y="2949"/>
                    <a:pt x="1191" y="3008"/>
                  </a:cubicBezTo>
                  <a:cubicBezTo>
                    <a:pt x="1262" y="3020"/>
                    <a:pt x="1322" y="3044"/>
                    <a:pt x="1393" y="3056"/>
                  </a:cubicBezTo>
                  <a:lnTo>
                    <a:pt x="1512" y="3056"/>
                  </a:lnTo>
                  <a:cubicBezTo>
                    <a:pt x="1523" y="3056"/>
                    <a:pt x="1534" y="3056"/>
                    <a:pt x="1545" y="3056"/>
                  </a:cubicBezTo>
                  <a:cubicBezTo>
                    <a:pt x="2068" y="3056"/>
                    <a:pt x="2554" y="2773"/>
                    <a:pt x="2822" y="2353"/>
                  </a:cubicBezTo>
                  <a:cubicBezTo>
                    <a:pt x="2882" y="2246"/>
                    <a:pt x="2941" y="2151"/>
                    <a:pt x="2977" y="2044"/>
                  </a:cubicBezTo>
                  <a:cubicBezTo>
                    <a:pt x="3013" y="1913"/>
                    <a:pt x="3048" y="1770"/>
                    <a:pt x="3060" y="1651"/>
                  </a:cubicBezTo>
                  <a:cubicBezTo>
                    <a:pt x="3120" y="1032"/>
                    <a:pt x="2798" y="448"/>
                    <a:pt x="2274" y="163"/>
                  </a:cubicBezTo>
                  <a:cubicBezTo>
                    <a:pt x="2167" y="103"/>
                    <a:pt x="2072" y="79"/>
                    <a:pt x="1965" y="44"/>
                  </a:cubicBezTo>
                  <a:cubicBezTo>
                    <a:pt x="1870" y="20"/>
                    <a:pt x="1786" y="8"/>
                    <a:pt x="1691" y="8"/>
                  </a:cubicBezTo>
                  <a:cubicBezTo>
                    <a:pt x="1640" y="3"/>
                    <a:pt x="1590" y="0"/>
                    <a:pt x="1541"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5" name="Google Shape;3815;p26"/>
            <p:cNvSpPr/>
            <p:nvPr/>
          </p:nvSpPr>
          <p:spPr>
            <a:xfrm>
              <a:off x="2997100" y="4406875"/>
              <a:ext cx="25600" cy="5125"/>
            </a:xfrm>
            <a:custGeom>
              <a:avLst/>
              <a:gdLst/>
              <a:ahLst/>
              <a:cxnLst/>
              <a:rect l="l" t="t" r="r" b="b"/>
              <a:pathLst>
                <a:path w="1024" h="205" extrusionOk="0">
                  <a:moveTo>
                    <a:pt x="540" y="1"/>
                  </a:moveTo>
                  <a:cubicBezTo>
                    <a:pt x="336" y="1"/>
                    <a:pt x="153" y="63"/>
                    <a:pt x="0" y="205"/>
                  </a:cubicBezTo>
                  <a:lnTo>
                    <a:pt x="1024" y="205"/>
                  </a:lnTo>
                  <a:cubicBezTo>
                    <a:pt x="964" y="145"/>
                    <a:pt x="881" y="98"/>
                    <a:pt x="798" y="62"/>
                  </a:cubicBezTo>
                  <a:cubicBezTo>
                    <a:pt x="726" y="26"/>
                    <a:pt x="655" y="2"/>
                    <a:pt x="595" y="2"/>
                  </a:cubicBezTo>
                  <a:cubicBezTo>
                    <a:pt x="577" y="1"/>
                    <a:pt x="558" y="1"/>
                    <a:pt x="540"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6" name="Google Shape;3816;p26"/>
            <p:cNvSpPr/>
            <p:nvPr/>
          </p:nvSpPr>
          <p:spPr>
            <a:xfrm>
              <a:off x="2698250" y="4188575"/>
              <a:ext cx="14300" cy="13925"/>
            </a:xfrm>
            <a:custGeom>
              <a:avLst/>
              <a:gdLst/>
              <a:ahLst/>
              <a:cxnLst/>
              <a:rect l="l" t="t" r="r" b="b"/>
              <a:pathLst>
                <a:path w="572" h="557" extrusionOk="0">
                  <a:moveTo>
                    <a:pt x="264" y="1"/>
                  </a:moveTo>
                  <a:cubicBezTo>
                    <a:pt x="193" y="1"/>
                    <a:pt x="120" y="42"/>
                    <a:pt x="72" y="90"/>
                  </a:cubicBezTo>
                  <a:cubicBezTo>
                    <a:pt x="48" y="138"/>
                    <a:pt x="12" y="186"/>
                    <a:pt x="12" y="245"/>
                  </a:cubicBezTo>
                  <a:cubicBezTo>
                    <a:pt x="0" y="400"/>
                    <a:pt x="107" y="555"/>
                    <a:pt x="250" y="555"/>
                  </a:cubicBezTo>
                  <a:cubicBezTo>
                    <a:pt x="259" y="556"/>
                    <a:pt x="269" y="556"/>
                    <a:pt x="278" y="556"/>
                  </a:cubicBezTo>
                  <a:cubicBezTo>
                    <a:pt x="375" y="556"/>
                    <a:pt x="469" y="500"/>
                    <a:pt x="512" y="424"/>
                  </a:cubicBezTo>
                  <a:cubicBezTo>
                    <a:pt x="524" y="388"/>
                    <a:pt x="536" y="340"/>
                    <a:pt x="548" y="305"/>
                  </a:cubicBezTo>
                  <a:cubicBezTo>
                    <a:pt x="572" y="150"/>
                    <a:pt x="465" y="19"/>
                    <a:pt x="310" y="7"/>
                  </a:cubicBezTo>
                  <a:cubicBezTo>
                    <a:pt x="295" y="3"/>
                    <a:pt x="279" y="1"/>
                    <a:pt x="264"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7" name="Google Shape;3817;p26"/>
            <p:cNvSpPr/>
            <p:nvPr/>
          </p:nvSpPr>
          <p:spPr>
            <a:xfrm>
              <a:off x="3732600" y="4168050"/>
              <a:ext cx="29200" cy="27800"/>
            </a:xfrm>
            <a:custGeom>
              <a:avLst/>
              <a:gdLst/>
              <a:ahLst/>
              <a:cxnLst/>
              <a:rect l="l" t="t" r="r" b="b"/>
              <a:pathLst>
                <a:path w="1168" h="1112" extrusionOk="0">
                  <a:moveTo>
                    <a:pt x="567" y="0"/>
                  </a:moveTo>
                  <a:cubicBezTo>
                    <a:pt x="300" y="0"/>
                    <a:pt x="69" y="223"/>
                    <a:pt x="36" y="495"/>
                  </a:cubicBezTo>
                  <a:cubicBezTo>
                    <a:pt x="0" y="757"/>
                    <a:pt x="179" y="995"/>
                    <a:pt x="417" y="1078"/>
                  </a:cubicBezTo>
                  <a:lnTo>
                    <a:pt x="429" y="1078"/>
                  </a:lnTo>
                  <a:cubicBezTo>
                    <a:pt x="465" y="1090"/>
                    <a:pt x="489" y="1102"/>
                    <a:pt x="524" y="1102"/>
                  </a:cubicBezTo>
                  <a:cubicBezTo>
                    <a:pt x="549" y="1109"/>
                    <a:pt x="574" y="1112"/>
                    <a:pt x="600" y="1112"/>
                  </a:cubicBezTo>
                  <a:cubicBezTo>
                    <a:pt x="661" y="1112"/>
                    <a:pt x="724" y="1095"/>
                    <a:pt x="774" y="1078"/>
                  </a:cubicBezTo>
                  <a:cubicBezTo>
                    <a:pt x="965" y="1007"/>
                    <a:pt x="1108" y="840"/>
                    <a:pt x="1131" y="614"/>
                  </a:cubicBezTo>
                  <a:cubicBezTo>
                    <a:pt x="1167" y="316"/>
                    <a:pt x="941" y="54"/>
                    <a:pt x="643" y="7"/>
                  </a:cubicBezTo>
                  <a:cubicBezTo>
                    <a:pt x="618" y="2"/>
                    <a:pt x="592" y="0"/>
                    <a:pt x="567"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8" name="Google Shape;3818;p26"/>
            <p:cNvSpPr/>
            <p:nvPr/>
          </p:nvSpPr>
          <p:spPr>
            <a:xfrm>
              <a:off x="4574675" y="4319825"/>
              <a:ext cx="37825" cy="38250"/>
            </a:xfrm>
            <a:custGeom>
              <a:avLst/>
              <a:gdLst/>
              <a:ahLst/>
              <a:cxnLst/>
              <a:rect l="l" t="t" r="r" b="b"/>
              <a:pathLst>
                <a:path w="1513" h="1530" extrusionOk="0">
                  <a:moveTo>
                    <a:pt x="731" y="0"/>
                  </a:moveTo>
                  <a:cubicBezTo>
                    <a:pt x="438" y="0"/>
                    <a:pt x="177" y="180"/>
                    <a:pt x="60" y="436"/>
                  </a:cubicBezTo>
                  <a:cubicBezTo>
                    <a:pt x="24" y="508"/>
                    <a:pt x="0" y="603"/>
                    <a:pt x="0" y="686"/>
                  </a:cubicBezTo>
                  <a:lnTo>
                    <a:pt x="0" y="782"/>
                  </a:lnTo>
                  <a:cubicBezTo>
                    <a:pt x="0" y="889"/>
                    <a:pt x="24" y="984"/>
                    <a:pt x="60" y="1079"/>
                  </a:cubicBezTo>
                  <a:cubicBezTo>
                    <a:pt x="95" y="1186"/>
                    <a:pt x="179" y="1270"/>
                    <a:pt x="262" y="1341"/>
                  </a:cubicBezTo>
                  <a:cubicBezTo>
                    <a:pt x="381" y="1448"/>
                    <a:pt x="524" y="1508"/>
                    <a:pt x="679" y="1520"/>
                  </a:cubicBezTo>
                  <a:cubicBezTo>
                    <a:pt x="710" y="1527"/>
                    <a:pt x="742" y="1530"/>
                    <a:pt x="772" y="1530"/>
                  </a:cubicBezTo>
                  <a:cubicBezTo>
                    <a:pt x="847" y="1530"/>
                    <a:pt x="918" y="1513"/>
                    <a:pt x="976" y="1496"/>
                  </a:cubicBezTo>
                  <a:cubicBezTo>
                    <a:pt x="1084" y="1460"/>
                    <a:pt x="1167" y="1401"/>
                    <a:pt x="1250" y="1341"/>
                  </a:cubicBezTo>
                  <a:cubicBezTo>
                    <a:pt x="1334" y="1270"/>
                    <a:pt x="1393" y="1186"/>
                    <a:pt x="1441" y="1079"/>
                  </a:cubicBezTo>
                  <a:cubicBezTo>
                    <a:pt x="1465" y="1008"/>
                    <a:pt x="1488" y="925"/>
                    <a:pt x="1500" y="853"/>
                  </a:cubicBezTo>
                  <a:cubicBezTo>
                    <a:pt x="1512" y="686"/>
                    <a:pt x="1488" y="544"/>
                    <a:pt x="1417" y="424"/>
                  </a:cubicBezTo>
                  <a:cubicBezTo>
                    <a:pt x="1369" y="293"/>
                    <a:pt x="1298" y="198"/>
                    <a:pt x="1203" y="139"/>
                  </a:cubicBezTo>
                  <a:cubicBezTo>
                    <a:pt x="1096" y="67"/>
                    <a:pt x="965" y="8"/>
                    <a:pt x="834" y="8"/>
                  </a:cubicBezTo>
                  <a:cubicBezTo>
                    <a:pt x="799" y="3"/>
                    <a:pt x="765" y="0"/>
                    <a:pt x="731"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9" name="Google Shape;3819;p26"/>
            <p:cNvSpPr/>
            <p:nvPr/>
          </p:nvSpPr>
          <p:spPr>
            <a:xfrm>
              <a:off x="4163600" y="4245300"/>
              <a:ext cx="27400" cy="26400"/>
            </a:xfrm>
            <a:custGeom>
              <a:avLst/>
              <a:gdLst/>
              <a:ahLst/>
              <a:cxnLst/>
              <a:rect l="l" t="t" r="r" b="b"/>
              <a:pathLst>
                <a:path w="1096" h="1056" extrusionOk="0">
                  <a:moveTo>
                    <a:pt x="608" y="0"/>
                  </a:moveTo>
                  <a:cubicBezTo>
                    <a:pt x="548" y="0"/>
                    <a:pt x="501" y="0"/>
                    <a:pt x="453" y="12"/>
                  </a:cubicBezTo>
                  <a:cubicBezTo>
                    <a:pt x="215" y="60"/>
                    <a:pt x="36" y="250"/>
                    <a:pt x="24" y="488"/>
                  </a:cubicBezTo>
                  <a:cubicBezTo>
                    <a:pt x="1" y="560"/>
                    <a:pt x="24" y="667"/>
                    <a:pt x="72" y="750"/>
                  </a:cubicBezTo>
                  <a:cubicBezTo>
                    <a:pt x="120" y="858"/>
                    <a:pt x="203" y="953"/>
                    <a:pt x="310" y="988"/>
                  </a:cubicBezTo>
                  <a:cubicBezTo>
                    <a:pt x="370" y="1024"/>
                    <a:pt x="429" y="1036"/>
                    <a:pt x="501" y="1048"/>
                  </a:cubicBezTo>
                  <a:cubicBezTo>
                    <a:pt x="528" y="1053"/>
                    <a:pt x="555" y="1055"/>
                    <a:pt x="581" y="1055"/>
                  </a:cubicBezTo>
                  <a:cubicBezTo>
                    <a:pt x="681" y="1055"/>
                    <a:pt x="773" y="1021"/>
                    <a:pt x="858" y="965"/>
                  </a:cubicBezTo>
                  <a:lnTo>
                    <a:pt x="870" y="965"/>
                  </a:lnTo>
                  <a:cubicBezTo>
                    <a:pt x="941" y="905"/>
                    <a:pt x="1013" y="846"/>
                    <a:pt x="1048" y="750"/>
                  </a:cubicBezTo>
                  <a:cubicBezTo>
                    <a:pt x="1084" y="691"/>
                    <a:pt x="1096" y="631"/>
                    <a:pt x="1096" y="572"/>
                  </a:cubicBezTo>
                  <a:cubicBezTo>
                    <a:pt x="1096" y="512"/>
                    <a:pt x="1096" y="465"/>
                    <a:pt x="1084" y="429"/>
                  </a:cubicBezTo>
                  <a:cubicBezTo>
                    <a:pt x="1084" y="417"/>
                    <a:pt x="1084" y="393"/>
                    <a:pt x="1072" y="381"/>
                  </a:cubicBezTo>
                  <a:cubicBezTo>
                    <a:pt x="1036" y="262"/>
                    <a:pt x="965" y="179"/>
                    <a:pt x="870" y="96"/>
                  </a:cubicBezTo>
                  <a:cubicBezTo>
                    <a:pt x="858" y="84"/>
                    <a:pt x="846" y="72"/>
                    <a:pt x="834" y="72"/>
                  </a:cubicBezTo>
                  <a:cubicBezTo>
                    <a:pt x="751" y="24"/>
                    <a:pt x="679" y="0"/>
                    <a:pt x="608"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0" name="Google Shape;3820;p26"/>
            <p:cNvSpPr/>
            <p:nvPr/>
          </p:nvSpPr>
          <p:spPr>
            <a:xfrm>
              <a:off x="2754800" y="4228775"/>
              <a:ext cx="27100" cy="27250"/>
            </a:xfrm>
            <a:custGeom>
              <a:avLst/>
              <a:gdLst/>
              <a:ahLst/>
              <a:cxnLst/>
              <a:rect l="l" t="t" r="r" b="b"/>
              <a:pathLst>
                <a:path w="1084" h="1090" extrusionOk="0">
                  <a:moveTo>
                    <a:pt x="516" y="0"/>
                  </a:moveTo>
                  <a:cubicBezTo>
                    <a:pt x="325" y="0"/>
                    <a:pt x="166" y="111"/>
                    <a:pt x="72" y="268"/>
                  </a:cubicBezTo>
                  <a:cubicBezTo>
                    <a:pt x="36" y="328"/>
                    <a:pt x="12" y="399"/>
                    <a:pt x="0" y="495"/>
                  </a:cubicBezTo>
                  <a:cubicBezTo>
                    <a:pt x="0" y="554"/>
                    <a:pt x="0" y="614"/>
                    <a:pt x="12" y="661"/>
                  </a:cubicBezTo>
                  <a:cubicBezTo>
                    <a:pt x="36" y="721"/>
                    <a:pt x="60" y="780"/>
                    <a:pt x="96" y="840"/>
                  </a:cubicBezTo>
                  <a:cubicBezTo>
                    <a:pt x="179" y="971"/>
                    <a:pt x="310" y="1054"/>
                    <a:pt x="489" y="1090"/>
                  </a:cubicBezTo>
                  <a:lnTo>
                    <a:pt x="548" y="1090"/>
                  </a:lnTo>
                  <a:cubicBezTo>
                    <a:pt x="703" y="1090"/>
                    <a:pt x="834" y="1030"/>
                    <a:pt x="929" y="935"/>
                  </a:cubicBezTo>
                  <a:cubicBezTo>
                    <a:pt x="1012" y="852"/>
                    <a:pt x="1084" y="733"/>
                    <a:pt x="1084" y="602"/>
                  </a:cubicBezTo>
                  <a:lnTo>
                    <a:pt x="1084" y="506"/>
                  </a:lnTo>
                  <a:cubicBezTo>
                    <a:pt x="1084" y="387"/>
                    <a:pt x="1048" y="280"/>
                    <a:pt x="965" y="197"/>
                  </a:cubicBezTo>
                  <a:cubicBezTo>
                    <a:pt x="881" y="90"/>
                    <a:pt x="750" y="18"/>
                    <a:pt x="596" y="6"/>
                  </a:cubicBezTo>
                  <a:cubicBezTo>
                    <a:pt x="569" y="2"/>
                    <a:pt x="542" y="0"/>
                    <a:pt x="516"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1" name="Google Shape;3821;p26"/>
            <p:cNvSpPr/>
            <p:nvPr/>
          </p:nvSpPr>
          <p:spPr>
            <a:xfrm>
              <a:off x="2582150" y="4308350"/>
              <a:ext cx="28000" cy="27250"/>
            </a:xfrm>
            <a:custGeom>
              <a:avLst/>
              <a:gdLst/>
              <a:ahLst/>
              <a:cxnLst/>
              <a:rect l="l" t="t" r="r" b="b"/>
              <a:pathLst>
                <a:path w="1120" h="1090" extrusionOk="0">
                  <a:moveTo>
                    <a:pt x="575" y="1"/>
                  </a:moveTo>
                  <a:cubicBezTo>
                    <a:pt x="296" y="1"/>
                    <a:pt x="58" y="208"/>
                    <a:pt x="25" y="491"/>
                  </a:cubicBezTo>
                  <a:cubicBezTo>
                    <a:pt x="1" y="788"/>
                    <a:pt x="215" y="1062"/>
                    <a:pt x="525" y="1086"/>
                  </a:cubicBezTo>
                  <a:cubicBezTo>
                    <a:pt x="545" y="1088"/>
                    <a:pt x="566" y="1090"/>
                    <a:pt x="586" y="1090"/>
                  </a:cubicBezTo>
                  <a:cubicBezTo>
                    <a:pt x="858" y="1090"/>
                    <a:pt x="1087" y="875"/>
                    <a:pt x="1120" y="598"/>
                  </a:cubicBezTo>
                  <a:cubicBezTo>
                    <a:pt x="1120" y="538"/>
                    <a:pt x="1120" y="479"/>
                    <a:pt x="1096" y="431"/>
                  </a:cubicBezTo>
                  <a:cubicBezTo>
                    <a:pt x="1072" y="312"/>
                    <a:pt x="1013" y="217"/>
                    <a:pt x="941" y="133"/>
                  </a:cubicBezTo>
                  <a:cubicBezTo>
                    <a:pt x="858" y="74"/>
                    <a:pt x="775" y="26"/>
                    <a:pt x="679" y="14"/>
                  </a:cubicBezTo>
                  <a:cubicBezTo>
                    <a:pt x="667" y="14"/>
                    <a:pt x="656" y="2"/>
                    <a:pt x="620" y="2"/>
                  </a:cubicBezTo>
                  <a:cubicBezTo>
                    <a:pt x="605" y="1"/>
                    <a:pt x="590" y="1"/>
                    <a:pt x="575"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26"/>
            <p:cNvSpPr/>
            <p:nvPr/>
          </p:nvSpPr>
          <p:spPr>
            <a:xfrm>
              <a:off x="3259325" y="4015150"/>
              <a:ext cx="28300" cy="26950"/>
            </a:xfrm>
            <a:custGeom>
              <a:avLst/>
              <a:gdLst/>
              <a:ahLst/>
              <a:cxnLst/>
              <a:rect l="l" t="t" r="r" b="b"/>
              <a:pathLst>
                <a:path w="1132" h="1078" extrusionOk="0">
                  <a:moveTo>
                    <a:pt x="563" y="1"/>
                  </a:moveTo>
                  <a:cubicBezTo>
                    <a:pt x="284" y="1"/>
                    <a:pt x="46" y="208"/>
                    <a:pt x="12" y="491"/>
                  </a:cubicBezTo>
                  <a:cubicBezTo>
                    <a:pt x="0" y="646"/>
                    <a:pt x="48" y="777"/>
                    <a:pt x="155" y="896"/>
                  </a:cubicBezTo>
                  <a:cubicBezTo>
                    <a:pt x="215" y="967"/>
                    <a:pt x="310" y="1027"/>
                    <a:pt x="429" y="1062"/>
                  </a:cubicBezTo>
                  <a:cubicBezTo>
                    <a:pt x="453" y="1062"/>
                    <a:pt x="477" y="1074"/>
                    <a:pt x="489" y="1074"/>
                  </a:cubicBezTo>
                  <a:lnTo>
                    <a:pt x="512" y="1074"/>
                  </a:lnTo>
                  <a:cubicBezTo>
                    <a:pt x="533" y="1076"/>
                    <a:pt x="553" y="1077"/>
                    <a:pt x="572" y="1077"/>
                  </a:cubicBezTo>
                  <a:cubicBezTo>
                    <a:pt x="665" y="1077"/>
                    <a:pt x="745" y="1054"/>
                    <a:pt x="834" y="1015"/>
                  </a:cubicBezTo>
                  <a:cubicBezTo>
                    <a:pt x="989" y="931"/>
                    <a:pt x="1084" y="777"/>
                    <a:pt x="1108" y="598"/>
                  </a:cubicBezTo>
                  <a:cubicBezTo>
                    <a:pt x="1132" y="300"/>
                    <a:pt x="905" y="38"/>
                    <a:pt x="608" y="3"/>
                  </a:cubicBezTo>
                  <a:cubicBezTo>
                    <a:pt x="593" y="2"/>
                    <a:pt x="577" y="1"/>
                    <a:pt x="563"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3" name="Google Shape;3823;p26"/>
            <p:cNvSpPr/>
            <p:nvPr/>
          </p:nvSpPr>
          <p:spPr>
            <a:xfrm>
              <a:off x="5234575" y="4397850"/>
              <a:ext cx="36625" cy="13550"/>
            </a:xfrm>
            <a:custGeom>
              <a:avLst/>
              <a:gdLst/>
              <a:ahLst/>
              <a:cxnLst/>
              <a:rect l="l" t="t" r="r" b="b"/>
              <a:pathLst>
                <a:path w="1465" h="542" extrusionOk="0">
                  <a:moveTo>
                    <a:pt x="736" y="1"/>
                  </a:moveTo>
                  <a:cubicBezTo>
                    <a:pt x="686" y="1"/>
                    <a:pt x="635" y="6"/>
                    <a:pt x="596" y="6"/>
                  </a:cubicBezTo>
                  <a:cubicBezTo>
                    <a:pt x="477" y="30"/>
                    <a:pt x="381" y="66"/>
                    <a:pt x="286" y="149"/>
                  </a:cubicBezTo>
                  <a:cubicBezTo>
                    <a:pt x="262" y="161"/>
                    <a:pt x="238" y="173"/>
                    <a:pt x="227" y="185"/>
                  </a:cubicBezTo>
                  <a:cubicBezTo>
                    <a:pt x="143" y="268"/>
                    <a:pt x="84" y="351"/>
                    <a:pt x="36" y="459"/>
                  </a:cubicBezTo>
                  <a:cubicBezTo>
                    <a:pt x="24" y="482"/>
                    <a:pt x="24" y="518"/>
                    <a:pt x="0" y="542"/>
                  </a:cubicBezTo>
                  <a:lnTo>
                    <a:pt x="1465" y="542"/>
                  </a:lnTo>
                  <a:cubicBezTo>
                    <a:pt x="1370" y="268"/>
                    <a:pt x="1120" y="42"/>
                    <a:pt x="810" y="6"/>
                  </a:cubicBezTo>
                  <a:cubicBezTo>
                    <a:pt x="786" y="2"/>
                    <a:pt x="761" y="1"/>
                    <a:pt x="736"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4" name="Google Shape;3824;p26"/>
            <p:cNvSpPr/>
            <p:nvPr/>
          </p:nvSpPr>
          <p:spPr>
            <a:xfrm>
              <a:off x="4984250" y="3714800"/>
              <a:ext cx="39600" cy="38200"/>
            </a:xfrm>
            <a:custGeom>
              <a:avLst/>
              <a:gdLst/>
              <a:ahLst/>
              <a:cxnLst/>
              <a:rect l="l" t="t" r="r" b="b"/>
              <a:pathLst>
                <a:path w="1584" h="1528" extrusionOk="0">
                  <a:moveTo>
                    <a:pt x="778" y="0"/>
                  </a:moveTo>
                  <a:cubicBezTo>
                    <a:pt x="388" y="0"/>
                    <a:pt x="46" y="289"/>
                    <a:pt x="12" y="694"/>
                  </a:cubicBezTo>
                  <a:cubicBezTo>
                    <a:pt x="0" y="813"/>
                    <a:pt x="12" y="932"/>
                    <a:pt x="60" y="1039"/>
                  </a:cubicBezTo>
                  <a:cubicBezTo>
                    <a:pt x="119" y="1134"/>
                    <a:pt x="179" y="1242"/>
                    <a:pt x="274" y="1313"/>
                  </a:cubicBezTo>
                  <a:cubicBezTo>
                    <a:pt x="310" y="1361"/>
                    <a:pt x="369" y="1408"/>
                    <a:pt x="417" y="1432"/>
                  </a:cubicBezTo>
                  <a:cubicBezTo>
                    <a:pt x="512" y="1480"/>
                    <a:pt x="607" y="1527"/>
                    <a:pt x="715" y="1527"/>
                  </a:cubicBezTo>
                  <a:lnTo>
                    <a:pt x="893" y="1527"/>
                  </a:lnTo>
                  <a:cubicBezTo>
                    <a:pt x="1012" y="1515"/>
                    <a:pt x="1119" y="1468"/>
                    <a:pt x="1203" y="1408"/>
                  </a:cubicBezTo>
                  <a:cubicBezTo>
                    <a:pt x="1381" y="1289"/>
                    <a:pt x="1524" y="1075"/>
                    <a:pt x="1536" y="837"/>
                  </a:cubicBezTo>
                  <a:cubicBezTo>
                    <a:pt x="1584" y="420"/>
                    <a:pt x="1286" y="39"/>
                    <a:pt x="846" y="3"/>
                  </a:cubicBezTo>
                  <a:cubicBezTo>
                    <a:pt x="823" y="1"/>
                    <a:pt x="800" y="0"/>
                    <a:pt x="778"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3825;p26"/>
            <p:cNvSpPr/>
            <p:nvPr/>
          </p:nvSpPr>
          <p:spPr>
            <a:xfrm>
              <a:off x="3074475" y="4307150"/>
              <a:ext cx="15500" cy="15550"/>
            </a:xfrm>
            <a:custGeom>
              <a:avLst/>
              <a:gdLst/>
              <a:ahLst/>
              <a:cxnLst/>
              <a:rect l="l" t="t" r="r" b="b"/>
              <a:pathLst>
                <a:path w="620" h="622" extrusionOk="0">
                  <a:moveTo>
                    <a:pt x="328" y="0"/>
                  </a:moveTo>
                  <a:cubicBezTo>
                    <a:pt x="264" y="0"/>
                    <a:pt x="195" y="30"/>
                    <a:pt x="144" y="50"/>
                  </a:cubicBezTo>
                  <a:cubicBezTo>
                    <a:pt x="72" y="86"/>
                    <a:pt x="13" y="169"/>
                    <a:pt x="1" y="277"/>
                  </a:cubicBezTo>
                  <a:cubicBezTo>
                    <a:pt x="1" y="300"/>
                    <a:pt x="1" y="336"/>
                    <a:pt x="13" y="360"/>
                  </a:cubicBezTo>
                  <a:cubicBezTo>
                    <a:pt x="24" y="408"/>
                    <a:pt x="48" y="455"/>
                    <a:pt x="60" y="479"/>
                  </a:cubicBezTo>
                  <a:cubicBezTo>
                    <a:pt x="96" y="562"/>
                    <a:pt x="191" y="622"/>
                    <a:pt x="286" y="622"/>
                  </a:cubicBezTo>
                  <a:lnTo>
                    <a:pt x="382" y="622"/>
                  </a:lnTo>
                  <a:cubicBezTo>
                    <a:pt x="465" y="598"/>
                    <a:pt x="536" y="562"/>
                    <a:pt x="560" y="503"/>
                  </a:cubicBezTo>
                  <a:cubicBezTo>
                    <a:pt x="596" y="455"/>
                    <a:pt x="620" y="408"/>
                    <a:pt x="620" y="348"/>
                  </a:cubicBezTo>
                  <a:cubicBezTo>
                    <a:pt x="620" y="300"/>
                    <a:pt x="620" y="265"/>
                    <a:pt x="608" y="217"/>
                  </a:cubicBezTo>
                  <a:cubicBezTo>
                    <a:pt x="584" y="110"/>
                    <a:pt x="489" y="38"/>
                    <a:pt x="382" y="27"/>
                  </a:cubicBezTo>
                  <a:cubicBezTo>
                    <a:pt x="370" y="27"/>
                    <a:pt x="358" y="27"/>
                    <a:pt x="358" y="3"/>
                  </a:cubicBezTo>
                  <a:cubicBezTo>
                    <a:pt x="348" y="1"/>
                    <a:pt x="338" y="0"/>
                    <a:pt x="328"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26"/>
            <p:cNvSpPr/>
            <p:nvPr/>
          </p:nvSpPr>
          <p:spPr>
            <a:xfrm>
              <a:off x="3911200" y="4344925"/>
              <a:ext cx="16375" cy="15575"/>
            </a:xfrm>
            <a:custGeom>
              <a:avLst/>
              <a:gdLst/>
              <a:ahLst/>
              <a:cxnLst/>
              <a:rect l="l" t="t" r="r" b="b"/>
              <a:pathLst>
                <a:path w="655" h="623" extrusionOk="0">
                  <a:moveTo>
                    <a:pt x="312" y="1"/>
                  </a:moveTo>
                  <a:cubicBezTo>
                    <a:pt x="167" y="1"/>
                    <a:pt x="55" y="103"/>
                    <a:pt x="12" y="254"/>
                  </a:cubicBezTo>
                  <a:lnTo>
                    <a:pt x="12" y="278"/>
                  </a:lnTo>
                  <a:cubicBezTo>
                    <a:pt x="0" y="456"/>
                    <a:pt x="119" y="611"/>
                    <a:pt x="298" y="623"/>
                  </a:cubicBezTo>
                  <a:lnTo>
                    <a:pt x="405" y="623"/>
                  </a:lnTo>
                  <a:cubicBezTo>
                    <a:pt x="524" y="599"/>
                    <a:pt x="631" y="492"/>
                    <a:pt x="643" y="337"/>
                  </a:cubicBezTo>
                  <a:cubicBezTo>
                    <a:pt x="655" y="159"/>
                    <a:pt x="536" y="16"/>
                    <a:pt x="357" y="4"/>
                  </a:cubicBezTo>
                  <a:cubicBezTo>
                    <a:pt x="342" y="2"/>
                    <a:pt x="327" y="1"/>
                    <a:pt x="312"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7" name="Google Shape;3827;p26"/>
          <p:cNvGrpSpPr/>
          <p:nvPr/>
        </p:nvGrpSpPr>
        <p:grpSpPr>
          <a:xfrm>
            <a:off x="5790906" y="4274145"/>
            <a:ext cx="3353245" cy="869408"/>
            <a:chOff x="2582150" y="3714800"/>
            <a:chExt cx="2689050" cy="697200"/>
          </a:xfrm>
        </p:grpSpPr>
        <p:sp>
          <p:nvSpPr>
            <p:cNvPr id="3828" name="Google Shape;3828;p26"/>
            <p:cNvSpPr/>
            <p:nvPr/>
          </p:nvSpPr>
          <p:spPr>
            <a:xfrm>
              <a:off x="3636750" y="4402150"/>
              <a:ext cx="25" cy="25"/>
            </a:xfrm>
            <a:custGeom>
              <a:avLst/>
              <a:gdLst/>
              <a:ahLst/>
              <a:cxnLst/>
              <a:rect l="l" t="t" r="r" b="b"/>
              <a:pathLst>
                <a:path w="1" h="1" extrusionOk="0">
                  <a:moveTo>
                    <a:pt x="1" y="1"/>
                  </a:moveTo>
                  <a:lnTo>
                    <a:pt x="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26"/>
            <p:cNvSpPr/>
            <p:nvPr/>
          </p:nvSpPr>
          <p:spPr>
            <a:xfrm>
              <a:off x="3640625" y="4406925"/>
              <a:ext cx="19375" cy="4475"/>
            </a:xfrm>
            <a:custGeom>
              <a:avLst/>
              <a:gdLst/>
              <a:ahLst/>
              <a:cxnLst/>
              <a:rect l="l" t="t" r="r" b="b"/>
              <a:pathLst>
                <a:path w="775" h="179" extrusionOk="0">
                  <a:moveTo>
                    <a:pt x="393" y="0"/>
                  </a:moveTo>
                  <a:lnTo>
                    <a:pt x="36" y="108"/>
                  </a:lnTo>
                  <a:lnTo>
                    <a:pt x="0" y="179"/>
                  </a:lnTo>
                  <a:lnTo>
                    <a:pt x="774" y="179"/>
                  </a:lnTo>
                  <a:lnTo>
                    <a:pt x="39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26"/>
            <p:cNvSpPr/>
            <p:nvPr/>
          </p:nvSpPr>
          <p:spPr>
            <a:xfrm>
              <a:off x="3634075" y="4403950"/>
              <a:ext cx="25" cy="625"/>
            </a:xfrm>
            <a:custGeom>
              <a:avLst/>
              <a:gdLst/>
              <a:ahLst/>
              <a:cxnLst/>
              <a:rect l="l" t="t" r="r" b="b"/>
              <a:pathLst>
                <a:path w="1" h="25" extrusionOk="0">
                  <a:moveTo>
                    <a:pt x="0" y="24"/>
                  </a:moveTo>
                  <a:lnTo>
                    <a:pt x="0" y="24"/>
                  </a:lnTo>
                  <a:lnTo>
                    <a:pt x="0" y="24"/>
                  </a:lnTo>
                  <a:cubicBezTo>
                    <a:pt x="0" y="0"/>
                    <a:pt x="0" y="24"/>
                    <a:pt x="0" y="24"/>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26"/>
            <p:cNvSpPr/>
            <p:nvPr/>
          </p:nvSpPr>
          <p:spPr>
            <a:xfrm>
              <a:off x="3635275" y="4403050"/>
              <a:ext cx="25" cy="25"/>
            </a:xfrm>
            <a:custGeom>
              <a:avLst/>
              <a:gdLst/>
              <a:ahLst/>
              <a:cxnLst/>
              <a:rect l="l" t="t" r="r" b="b"/>
              <a:pathLst>
                <a:path w="1" h="1" extrusionOk="0">
                  <a:moveTo>
                    <a:pt x="0" y="1"/>
                  </a:moveTo>
                  <a:lnTo>
                    <a:pt x="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26"/>
            <p:cNvSpPr/>
            <p:nvPr/>
          </p:nvSpPr>
          <p:spPr>
            <a:xfrm>
              <a:off x="3746875" y="4334600"/>
              <a:ext cx="142325" cy="46150"/>
            </a:xfrm>
            <a:custGeom>
              <a:avLst/>
              <a:gdLst/>
              <a:ahLst/>
              <a:cxnLst/>
              <a:rect l="l" t="t" r="r" b="b"/>
              <a:pathLst>
                <a:path w="5693" h="1846" extrusionOk="0">
                  <a:moveTo>
                    <a:pt x="5418" y="0"/>
                  </a:moveTo>
                  <a:lnTo>
                    <a:pt x="1" y="1488"/>
                  </a:lnTo>
                  <a:lnTo>
                    <a:pt x="1" y="1846"/>
                  </a:lnTo>
                  <a:lnTo>
                    <a:pt x="5692" y="262"/>
                  </a:lnTo>
                  <a:lnTo>
                    <a:pt x="5418"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3833;p26"/>
            <p:cNvSpPr/>
            <p:nvPr/>
          </p:nvSpPr>
          <p:spPr>
            <a:xfrm>
              <a:off x="3891850" y="4256600"/>
              <a:ext cx="273575" cy="81875"/>
            </a:xfrm>
            <a:custGeom>
              <a:avLst/>
              <a:gdLst/>
              <a:ahLst/>
              <a:cxnLst/>
              <a:rect l="l" t="t" r="r" b="b"/>
              <a:pathLst>
                <a:path w="10943" h="3275" extrusionOk="0">
                  <a:moveTo>
                    <a:pt x="10883" y="1"/>
                  </a:moveTo>
                  <a:lnTo>
                    <a:pt x="0" y="3013"/>
                  </a:lnTo>
                  <a:lnTo>
                    <a:pt x="286" y="3275"/>
                  </a:lnTo>
                  <a:lnTo>
                    <a:pt x="10883" y="358"/>
                  </a:lnTo>
                  <a:lnTo>
                    <a:pt x="10942" y="298"/>
                  </a:lnTo>
                  <a:cubicBezTo>
                    <a:pt x="10894" y="215"/>
                    <a:pt x="10883" y="108"/>
                    <a:pt x="10883"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26"/>
            <p:cNvSpPr/>
            <p:nvPr/>
          </p:nvSpPr>
          <p:spPr>
            <a:xfrm>
              <a:off x="3634375" y="4403350"/>
              <a:ext cx="325" cy="325"/>
            </a:xfrm>
            <a:custGeom>
              <a:avLst/>
              <a:gdLst/>
              <a:ahLst/>
              <a:cxnLst/>
              <a:rect l="l" t="t" r="r" b="b"/>
              <a:pathLst>
                <a:path w="13" h="13" extrusionOk="0">
                  <a:moveTo>
                    <a:pt x="0" y="12"/>
                  </a:moveTo>
                  <a:lnTo>
                    <a:pt x="12"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5" name="Google Shape;3835;p26"/>
            <p:cNvSpPr/>
            <p:nvPr/>
          </p:nvSpPr>
          <p:spPr>
            <a:xfrm>
              <a:off x="3635275" y="4402450"/>
              <a:ext cx="300" cy="625"/>
            </a:xfrm>
            <a:custGeom>
              <a:avLst/>
              <a:gdLst/>
              <a:ahLst/>
              <a:cxnLst/>
              <a:rect l="l" t="t" r="r" b="b"/>
              <a:pathLst>
                <a:path w="12" h="25" extrusionOk="0">
                  <a:moveTo>
                    <a:pt x="12" y="1"/>
                  </a:moveTo>
                  <a:cubicBezTo>
                    <a:pt x="12" y="1"/>
                    <a:pt x="0" y="25"/>
                    <a:pt x="12" y="1"/>
                  </a:cubicBezTo>
                  <a:lnTo>
                    <a:pt x="0" y="25"/>
                  </a:lnTo>
                  <a:lnTo>
                    <a:pt x="0" y="25"/>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6" name="Google Shape;3836;p26"/>
            <p:cNvSpPr/>
            <p:nvPr/>
          </p:nvSpPr>
          <p:spPr>
            <a:xfrm>
              <a:off x="3636750" y="4373575"/>
              <a:ext cx="101825" cy="35750"/>
            </a:xfrm>
            <a:custGeom>
              <a:avLst/>
              <a:gdLst/>
              <a:ahLst/>
              <a:cxnLst/>
              <a:rect l="l" t="t" r="r" b="b"/>
              <a:pathLst>
                <a:path w="4073" h="1430" extrusionOk="0">
                  <a:moveTo>
                    <a:pt x="4073" y="1"/>
                  </a:moveTo>
                  <a:lnTo>
                    <a:pt x="12" y="1120"/>
                  </a:lnTo>
                  <a:lnTo>
                    <a:pt x="1" y="1120"/>
                  </a:lnTo>
                  <a:cubicBezTo>
                    <a:pt x="24" y="1132"/>
                    <a:pt x="60" y="1132"/>
                    <a:pt x="96" y="1132"/>
                  </a:cubicBezTo>
                  <a:cubicBezTo>
                    <a:pt x="191" y="1156"/>
                    <a:pt x="251" y="1251"/>
                    <a:pt x="215" y="1334"/>
                  </a:cubicBezTo>
                  <a:lnTo>
                    <a:pt x="191" y="1430"/>
                  </a:lnTo>
                  <a:lnTo>
                    <a:pt x="548" y="1322"/>
                  </a:lnTo>
                  <a:lnTo>
                    <a:pt x="4061" y="358"/>
                  </a:lnTo>
                  <a:lnTo>
                    <a:pt x="4073"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26"/>
            <p:cNvSpPr/>
            <p:nvPr/>
          </p:nvSpPr>
          <p:spPr>
            <a:xfrm>
              <a:off x="3635850" y="4402150"/>
              <a:ext cx="925" cy="325"/>
            </a:xfrm>
            <a:custGeom>
              <a:avLst/>
              <a:gdLst/>
              <a:ahLst/>
              <a:cxnLst/>
              <a:rect l="l" t="t" r="r" b="b"/>
              <a:pathLst>
                <a:path w="37" h="13" extrusionOk="0">
                  <a:moveTo>
                    <a:pt x="37" y="1"/>
                  </a:moveTo>
                  <a:cubicBezTo>
                    <a:pt x="13" y="1"/>
                    <a:pt x="1" y="1"/>
                    <a:pt x="1" y="13"/>
                  </a:cubicBezTo>
                  <a:cubicBezTo>
                    <a:pt x="1" y="13"/>
                    <a:pt x="13" y="1"/>
                    <a:pt x="37"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26"/>
            <p:cNvSpPr/>
            <p:nvPr/>
          </p:nvSpPr>
          <p:spPr>
            <a:xfrm>
              <a:off x="3634075" y="4403950"/>
              <a:ext cx="325" cy="925"/>
            </a:xfrm>
            <a:custGeom>
              <a:avLst/>
              <a:gdLst/>
              <a:ahLst/>
              <a:cxnLst/>
              <a:rect l="l" t="t" r="r" b="b"/>
              <a:pathLst>
                <a:path w="13" h="37" extrusionOk="0">
                  <a:moveTo>
                    <a:pt x="12" y="0"/>
                  </a:moveTo>
                  <a:lnTo>
                    <a:pt x="12" y="0"/>
                  </a:lnTo>
                  <a:cubicBezTo>
                    <a:pt x="6" y="14"/>
                    <a:pt x="3" y="19"/>
                    <a:pt x="1" y="24"/>
                  </a:cubicBezTo>
                  <a:lnTo>
                    <a:pt x="1" y="24"/>
                  </a:lnTo>
                  <a:cubicBezTo>
                    <a:pt x="12" y="24"/>
                    <a:pt x="12" y="23"/>
                    <a:pt x="12" y="0"/>
                  </a:cubicBezTo>
                  <a:close/>
                  <a:moveTo>
                    <a:pt x="1" y="24"/>
                  </a:moveTo>
                  <a:cubicBezTo>
                    <a:pt x="1" y="24"/>
                    <a:pt x="1" y="24"/>
                    <a:pt x="0" y="24"/>
                  </a:cubicBezTo>
                  <a:lnTo>
                    <a:pt x="0" y="36"/>
                  </a:lnTo>
                  <a:cubicBezTo>
                    <a:pt x="0" y="31"/>
                    <a:pt x="0" y="28"/>
                    <a:pt x="1" y="24"/>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3839;p26"/>
            <p:cNvSpPr/>
            <p:nvPr/>
          </p:nvSpPr>
          <p:spPr>
            <a:xfrm>
              <a:off x="2599425" y="4199450"/>
              <a:ext cx="104800" cy="112250"/>
            </a:xfrm>
            <a:custGeom>
              <a:avLst/>
              <a:gdLst/>
              <a:ahLst/>
              <a:cxnLst/>
              <a:rect l="l" t="t" r="r" b="b"/>
              <a:pathLst>
                <a:path w="4192" h="4490" extrusionOk="0">
                  <a:moveTo>
                    <a:pt x="3929" y="1"/>
                  </a:moveTo>
                  <a:lnTo>
                    <a:pt x="0" y="4394"/>
                  </a:lnTo>
                  <a:cubicBezTo>
                    <a:pt x="84" y="4394"/>
                    <a:pt x="167" y="4430"/>
                    <a:pt x="250" y="4489"/>
                  </a:cubicBezTo>
                  <a:lnTo>
                    <a:pt x="417" y="4418"/>
                  </a:lnTo>
                  <a:lnTo>
                    <a:pt x="4191" y="203"/>
                  </a:lnTo>
                  <a:lnTo>
                    <a:pt x="3929"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26"/>
            <p:cNvSpPr/>
            <p:nvPr/>
          </p:nvSpPr>
          <p:spPr>
            <a:xfrm>
              <a:off x="2778900" y="4187850"/>
              <a:ext cx="124150" cy="53600"/>
            </a:xfrm>
            <a:custGeom>
              <a:avLst/>
              <a:gdLst/>
              <a:ahLst/>
              <a:cxnLst/>
              <a:rect l="l" t="t" r="r" b="b"/>
              <a:pathLst>
                <a:path w="4966" h="2144" extrusionOk="0">
                  <a:moveTo>
                    <a:pt x="4942" y="0"/>
                  </a:moveTo>
                  <a:cubicBezTo>
                    <a:pt x="4930" y="0"/>
                    <a:pt x="4918" y="0"/>
                    <a:pt x="4918" y="12"/>
                  </a:cubicBezTo>
                  <a:cubicBezTo>
                    <a:pt x="4930" y="12"/>
                    <a:pt x="4942" y="12"/>
                    <a:pt x="4942" y="0"/>
                  </a:cubicBezTo>
                  <a:close/>
                  <a:moveTo>
                    <a:pt x="4918" y="12"/>
                  </a:moveTo>
                  <a:lnTo>
                    <a:pt x="1" y="1834"/>
                  </a:lnTo>
                  <a:cubicBezTo>
                    <a:pt x="84" y="1917"/>
                    <a:pt x="120" y="2024"/>
                    <a:pt x="144" y="2143"/>
                  </a:cubicBezTo>
                  <a:lnTo>
                    <a:pt x="4966" y="358"/>
                  </a:lnTo>
                  <a:lnTo>
                    <a:pt x="4882" y="310"/>
                  </a:lnTo>
                  <a:cubicBezTo>
                    <a:pt x="4811" y="250"/>
                    <a:pt x="4799" y="155"/>
                    <a:pt x="4847" y="72"/>
                  </a:cubicBezTo>
                  <a:cubicBezTo>
                    <a:pt x="4859" y="48"/>
                    <a:pt x="4882" y="36"/>
                    <a:pt x="4918" y="12"/>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26"/>
            <p:cNvSpPr/>
            <p:nvPr/>
          </p:nvSpPr>
          <p:spPr>
            <a:xfrm>
              <a:off x="2905125" y="4188150"/>
              <a:ext cx="900" cy="625"/>
            </a:xfrm>
            <a:custGeom>
              <a:avLst/>
              <a:gdLst/>
              <a:ahLst/>
              <a:cxnLst/>
              <a:rect l="l" t="t" r="r" b="b"/>
              <a:pathLst>
                <a:path w="36" h="25" extrusionOk="0">
                  <a:moveTo>
                    <a:pt x="0" y="0"/>
                  </a:moveTo>
                  <a:cubicBezTo>
                    <a:pt x="12" y="0"/>
                    <a:pt x="12" y="24"/>
                    <a:pt x="36" y="24"/>
                  </a:cubicBezTo>
                  <a:cubicBezTo>
                    <a:pt x="12" y="24"/>
                    <a:pt x="12" y="0"/>
                    <a:pt x="0"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26"/>
            <p:cNvSpPr/>
            <p:nvPr/>
          </p:nvSpPr>
          <p:spPr>
            <a:xfrm>
              <a:off x="2903925" y="4187850"/>
              <a:ext cx="925" cy="25"/>
            </a:xfrm>
            <a:custGeom>
              <a:avLst/>
              <a:gdLst/>
              <a:ahLst/>
              <a:cxnLst/>
              <a:rect l="l" t="t" r="r" b="b"/>
              <a:pathLst>
                <a:path w="37" h="1" extrusionOk="0">
                  <a:moveTo>
                    <a:pt x="0" y="0"/>
                  </a:moveTo>
                  <a:lnTo>
                    <a:pt x="36"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3" name="Google Shape;3843;p26"/>
            <p:cNvSpPr/>
            <p:nvPr/>
          </p:nvSpPr>
          <p:spPr>
            <a:xfrm>
              <a:off x="2903325" y="4187850"/>
              <a:ext cx="625" cy="25"/>
            </a:xfrm>
            <a:custGeom>
              <a:avLst/>
              <a:gdLst/>
              <a:ahLst/>
              <a:cxnLst/>
              <a:rect l="l" t="t" r="r" b="b"/>
              <a:pathLst>
                <a:path w="25" h="1" extrusionOk="0">
                  <a:moveTo>
                    <a:pt x="1" y="0"/>
                  </a:moveTo>
                  <a:lnTo>
                    <a:pt x="24"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26"/>
            <p:cNvSpPr/>
            <p:nvPr/>
          </p:nvSpPr>
          <p:spPr>
            <a:xfrm>
              <a:off x="2906000" y="4188750"/>
              <a:ext cx="25" cy="25"/>
            </a:xfrm>
            <a:custGeom>
              <a:avLst/>
              <a:gdLst/>
              <a:ahLst/>
              <a:cxnLst/>
              <a:rect l="l" t="t" r="r" b="b"/>
              <a:pathLst>
                <a:path w="1" h="1" extrusionOk="0">
                  <a:moveTo>
                    <a:pt x="1" y="0"/>
                  </a:moveTo>
                  <a:lnTo>
                    <a:pt x="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26"/>
            <p:cNvSpPr/>
            <p:nvPr/>
          </p:nvSpPr>
          <p:spPr>
            <a:xfrm>
              <a:off x="2898575" y="4188150"/>
              <a:ext cx="179200" cy="127725"/>
            </a:xfrm>
            <a:custGeom>
              <a:avLst/>
              <a:gdLst/>
              <a:ahLst/>
              <a:cxnLst/>
              <a:rect l="l" t="t" r="r" b="b"/>
              <a:pathLst>
                <a:path w="7168" h="5109" extrusionOk="0">
                  <a:moveTo>
                    <a:pt x="155" y="0"/>
                  </a:moveTo>
                  <a:cubicBezTo>
                    <a:pt x="143" y="0"/>
                    <a:pt x="131" y="0"/>
                    <a:pt x="131" y="24"/>
                  </a:cubicBezTo>
                  <a:cubicBezTo>
                    <a:pt x="95" y="24"/>
                    <a:pt x="83" y="36"/>
                    <a:pt x="60" y="60"/>
                  </a:cubicBezTo>
                  <a:cubicBezTo>
                    <a:pt x="0" y="143"/>
                    <a:pt x="24" y="238"/>
                    <a:pt x="95" y="298"/>
                  </a:cubicBezTo>
                  <a:lnTo>
                    <a:pt x="179" y="346"/>
                  </a:lnTo>
                  <a:lnTo>
                    <a:pt x="7049" y="5108"/>
                  </a:lnTo>
                  <a:cubicBezTo>
                    <a:pt x="7049" y="5084"/>
                    <a:pt x="7037" y="5049"/>
                    <a:pt x="7037" y="5025"/>
                  </a:cubicBezTo>
                  <a:cubicBezTo>
                    <a:pt x="7049" y="4918"/>
                    <a:pt x="7096" y="4834"/>
                    <a:pt x="7168" y="4787"/>
                  </a:cubicBezTo>
                  <a:lnTo>
                    <a:pt x="298" y="24"/>
                  </a:lnTo>
                  <a:cubicBezTo>
                    <a:pt x="274" y="24"/>
                    <a:pt x="274" y="0"/>
                    <a:pt x="262"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26"/>
            <p:cNvSpPr/>
            <p:nvPr/>
          </p:nvSpPr>
          <p:spPr>
            <a:xfrm>
              <a:off x="2605375" y="4242625"/>
              <a:ext cx="151825" cy="76225"/>
            </a:xfrm>
            <a:custGeom>
              <a:avLst/>
              <a:gdLst/>
              <a:ahLst/>
              <a:cxnLst/>
              <a:rect l="l" t="t" r="r" b="b"/>
              <a:pathLst>
                <a:path w="6073" h="3049" extrusionOk="0">
                  <a:moveTo>
                    <a:pt x="5870" y="0"/>
                  </a:moveTo>
                  <a:lnTo>
                    <a:pt x="155" y="2679"/>
                  </a:lnTo>
                  <a:lnTo>
                    <a:pt x="0" y="2750"/>
                  </a:lnTo>
                  <a:cubicBezTo>
                    <a:pt x="84" y="2822"/>
                    <a:pt x="143" y="2929"/>
                    <a:pt x="155" y="3048"/>
                  </a:cubicBezTo>
                  <a:lnTo>
                    <a:pt x="6073" y="286"/>
                  </a:lnTo>
                  <a:cubicBezTo>
                    <a:pt x="6037" y="226"/>
                    <a:pt x="6013" y="167"/>
                    <a:pt x="5989" y="107"/>
                  </a:cubicBezTo>
                  <a:lnTo>
                    <a:pt x="5870"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3847;p26"/>
            <p:cNvSpPr/>
            <p:nvPr/>
          </p:nvSpPr>
          <p:spPr>
            <a:xfrm>
              <a:off x="2768500" y="4252150"/>
              <a:ext cx="210450" cy="159250"/>
            </a:xfrm>
            <a:custGeom>
              <a:avLst/>
              <a:gdLst/>
              <a:ahLst/>
              <a:cxnLst/>
              <a:rect l="l" t="t" r="r" b="b"/>
              <a:pathLst>
                <a:path w="8418" h="6370" extrusionOk="0">
                  <a:moveTo>
                    <a:pt x="381" y="0"/>
                  </a:moveTo>
                  <a:cubicBezTo>
                    <a:pt x="286" y="95"/>
                    <a:pt x="155" y="155"/>
                    <a:pt x="0" y="155"/>
                  </a:cubicBezTo>
                  <a:lnTo>
                    <a:pt x="7858" y="6370"/>
                  </a:lnTo>
                  <a:lnTo>
                    <a:pt x="8418" y="6370"/>
                  </a:lnTo>
                  <a:lnTo>
                    <a:pt x="38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3848;p26"/>
            <p:cNvSpPr/>
            <p:nvPr/>
          </p:nvSpPr>
          <p:spPr>
            <a:xfrm>
              <a:off x="2694975" y="4191125"/>
              <a:ext cx="62225" cy="54200"/>
            </a:xfrm>
            <a:custGeom>
              <a:avLst/>
              <a:gdLst/>
              <a:ahLst/>
              <a:cxnLst/>
              <a:rect l="l" t="t" r="r" b="b"/>
              <a:pathLst>
                <a:path w="2489" h="2168" extrusionOk="0">
                  <a:moveTo>
                    <a:pt x="131" y="0"/>
                  </a:moveTo>
                  <a:cubicBezTo>
                    <a:pt x="95" y="24"/>
                    <a:pt x="72" y="36"/>
                    <a:pt x="60" y="60"/>
                  </a:cubicBezTo>
                  <a:cubicBezTo>
                    <a:pt x="0" y="143"/>
                    <a:pt x="12" y="238"/>
                    <a:pt x="84" y="298"/>
                  </a:cubicBezTo>
                  <a:lnTo>
                    <a:pt x="107" y="322"/>
                  </a:lnTo>
                  <a:lnTo>
                    <a:pt x="369" y="524"/>
                  </a:lnTo>
                  <a:lnTo>
                    <a:pt x="2286" y="2060"/>
                  </a:lnTo>
                  <a:lnTo>
                    <a:pt x="2429" y="2167"/>
                  </a:lnTo>
                  <a:cubicBezTo>
                    <a:pt x="2405" y="2108"/>
                    <a:pt x="2405" y="2060"/>
                    <a:pt x="2405" y="2001"/>
                  </a:cubicBezTo>
                  <a:cubicBezTo>
                    <a:pt x="2405" y="1929"/>
                    <a:pt x="2441" y="1846"/>
                    <a:pt x="2489" y="1774"/>
                  </a:cubicBezTo>
                  <a:lnTo>
                    <a:pt x="655" y="322"/>
                  </a:lnTo>
                  <a:cubicBezTo>
                    <a:pt x="596" y="405"/>
                    <a:pt x="500" y="453"/>
                    <a:pt x="405" y="453"/>
                  </a:cubicBezTo>
                  <a:cubicBezTo>
                    <a:pt x="250" y="453"/>
                    <a:pt x="143" y="298"/>
                    <a:pt x="167" y="155"/>
                  </a:cubicBezTo>
                  <a:cubicBezTo>
                    <a:pt x="167" y="96"/>
                    <a:pt x="191" y="48"/>
                    <a:pt x="226"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26"/>
            <p:cNvSpPr/>
            <p:nvPr/>
          </p:nvSpPr>
          <p:spPr>
            <a:xfrm>
              <a:off x="3016725" y="4319125"/>
              <a:ext cx="67000" cy="92275"/>
            </a:xfrm>
            <a:custGeom>
              <a:avLst/>
              <a:gdLst/>
              <a:ahLst/>
              <a:cxnLst/>
              <a:rect l="l" t="t" r="r" b="b"/>
              <a:pathLst>
                <a:path w="2680" h="3691" extrusionOk="0">
                  <a:moveTo>
                    <a:pt x="2680" y="119"/>
                  </a:moveTo>
                  <a:lnTo>
                    <a:pt x="2675" y="126"/>
                  </a:lnTo>
                  <a:lnTo>
                    <a:pt x="2675" y="126"/>
                  </a:lnTo>
                  <a:cubicBezTo>
                    <a:pt x="2677" y="124"/>
                    <a:pt x="2679" y="122"/>
                    <a:pt x="2680" y="119"/>
                  </a:cubicBezTo>
                  <a:close/>
                  <a:moveTo>
                    <a:pt x="2370" y="0"/>
                  </a:moveTo>
                  <a:lnTo>
                    <a:pt x="1" y="3560"/>
                  </a:lnTo>
                  <a:cubicBezTo>
                    <a:pt x="96" y="3596"/>
                    <a:pt x="168" y="3631"/>
                    <a:pt x="227" y="3691"/>
                  </a:cubicBezTo>
                  <a:lnTo>
                    <a:pt x="310" y="3691"/>
                  </a:lnTo>
                  <a:lnTo>
                    <a:pt x="2675" y="126"/>
                  </a:lnTo>
                  <a:lnTo>
                    <a:pt x="2675" y="126"/>
                  </a:lnTo>
                  <a:cubicBezTo>
                    <a:pt x="2661" y="143"/>
                    <a:pt x="2628" y="143"/>
                    <a:pt x="2596" y="143"/>
                  </a:cubicBezTo>
                  <a:cubicBezTo>
                    <a:pt x="2501" y="143"/>
                    <a:pt x="2418" y="83"/>
                    <a:pt x="2370"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26"/>
            <p:cNvSpPr/>
            <p:nvPr/>
          </p:nvSpPr>
          <p:spPr>
            <a:xfrm>
              <a:off x="3084000" y="4036650"/>
              <a:ext cx="186075" cy="275050"/>
            </a:xfrm>
            <a:custGeom>
              <a:avLst/>
              <a:gdLst/>
              <a:ahLst/>
              <a:cxnLst/>
              <a:rect l="l" t="t" r="r" b="b"/>
              <a:pathLst>
                <a:path w="7443" h="11002" extrusionOk="0">
                  <a:moveTo>
                    <a:pt x="7168" y="0"/>
                  </a:moveTo>
                  <a:lnTo>
                    <a:pt x="1" y="10811"/>
                  </a:lnTo>
                  <a:cubicBezTo>
                    <a:pt x="108" y="10847"/>
                    <a:pt x="203" y="10918"/>
                    <a:pt x="227" y="11001"/>
                  </a:cubicBezTo>
                  <a:cubicBezTo>
                    <a:pt x="239" y="11001"/>
                    <a:pt x="263" y="10989"/>
                    <a:pt x="286" y="10989"/>
                  </a:cubicBezTo>
                  <a:lnTo>
                    <a:pt x="7442" y="179"/>
                  </a:lnTo>
                  <a:cubicBezTo>
                    <a:pt x="7323" y="155"/>
                    <a:pt x="7240" y="95"/>
                    <a:pt x="7168"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1" name="Google Shape;3851;p26"/>
            <p:cNvSpPr/>
            <p:nvPr/>
          </p:nvSpPr>
          <p:spPr>
            <a:xfrm>
              <a:off x="3088475" y="4311375"/>
              <a:ext cx="161950" cy="100025"/>
            </a:xfrm>
            <a:custGeom>
              <a:avLst/>
              <a:gdLst/>
              <a:ahLst/>
              <a:cxnLst/>
              <a:rect l="l" t="t" r="r" b="b"/>
              <a:pathLst>
                <a:path w="6478" h="4001" extrusionOk="0">
                  <a:moveTo>
                    <a:pt x="107" y="0"/>
                  </a:moveTo>
                  <a:cubicBezTo>
                    <a:pt x="96" y="0"/>
                    <a:pt x="72" y="0"/>
                    <a:pt x="48" y="12"/>
                  </a:cubicBezTo>
                  <a:cubicBezTo>
                    <a:pt x="60" y="60"/>
                    <a:pt x="84" y="108"/>
                    <a:pt x="60" y="155"/>
                  </a:cubicBezTo>
                  <a:cubicBezTo>
                    <a:pt x="60" y="215"/>
                    <a:pt x="36" y="250"/>
                    <a:pt x="0" y="298"/>
                  </a:cubicBezTo>
                  <a:lnTo>
                    <a:pt x="24" y="310"/>
                  </a:lnTo>
                  <a:lnTo>
                    <a:pt x="5834" y="4001"/>
                  </a:lnTo>
                  <a:lnTo>
                    <a:pt x="6477" y="4001"/>
                  </a:lnTo>
                  <a:lnTo>
                    <a:pt x="203" y="36"/>
                  </a:lnTo>
                  <a:cubicBezTo>
                    <a:pt x="167" y="12"/>
                    <a:pt x="143" y="0"/>
                    <a:pt x="107"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2" name="Google Shape;3852;p26"/>
            <p:cNvSpPr/>
            <p:nvPr/>
          </p:nvSpPr>
          <p:spPr>
            <a:xfrm>
              <a:off x="3271525" y="4040200"/>
              <a:ext cx="47350" cy="371200"/>
            </a:xfrm>
            <a:custGeom>
              <a:avLst/>
              <a:gdLst/>
              <a:ahLst/>
              <a:cxnLst/>
              <a:rect l="l" t="t" r="r" b="b"/>
              <a:pathLst>
                <a:path w="1894" h="14848" extrusionOk="0">
                  <a:moveTo>
                    <a:pt x="334" y="1"/>
                  </a:moveTo>
                  <a:cubicBezTo>
                    <a:pt x="255" y="51"/>
                    <a:pt x="159" y="75"/>
                    <a:pt x="60" y="75"/>
                  </a:cubicBezTo>
                  <a:cubicBezTo>
                    <a:pt x="40" y="75"/>
                    <a:pt x="20" y="74"/>
                    <a:pt x="1" y="72"/>
                  </a:cubicBezTo>
                  <a:lnTo>
                    <a:pt x="1" y="72"/>
                  </a:lnTo>
                  <a:lnTo>
                    <a:pt x="1548" y="14848"/>
                  </a:lnTo>
                  <a:lnTo>
                    <a:pt x="1894" y="14848"/>
                  </a:lnTo>
                  <a:lnTo>
                    <a:pt x="334"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26"/>
            <p:cNvSpPr/>
            <p:nvPr/>
          </p:nvSpPr>
          <p:spPr>
            <a:xfrm>
              <a:off x="3632275" y="4401925"/>
              <a:ext cx="10750" cy="9475"/>
            </a:xfrm>
            <a:custGeom>
              <a:avLst/>
              <a:gdLst/>
              <a:ahLst/>
              <a:cxnLst/>
              <a:rect l="l" t="t" r="r" b="b"/>
              <a:pathLst>
                <a:path w="430" h="379" extrusionOk="0">
                  <a:moveTo>
                    <a:pt x="227" y="1"/>
                  </a:moveTo>
                  <a:cubicBezTo>
                    <a:pt x="209" y="1"/>
                    <a:pt x="191" y="4"/>
                    <a:pt x="180" y="10"/>
                  </a:cubicBezTo>
                  <a:cubicBezTo>
                    <a:pt x="156" y="10"/>
                    <a:pt x="156" y="22"/>
                    <a:pt x="144" y="22"/>
                  </a:cubicBezTo>
                  <a:lnTo>
                    <a:pt x="132" y="22"/>
                  </a:lnTo>
                  <a:lnTo>
                    <a:pt x="120" y="46"/>
                  </a:lnTo>
                  <a:lnTo>
                    <a:pt x="96" y="57"/>
                  </a:lnTo>
                  <a:lnTo>
                    <a:pt x="84" y="69"/>
                  </a:lnTo>
                  <a:lnTo>
                    <a:pt x="84" y="81"/>
                  </a:lnTo>
                  <a:cubicBezTo>
                    <a:pt x="84" y="105"/>
                    <a:pt x="72" y="105"/>
                    <a:pt x="72" y="117"/>
                  </a:cubicBezTo>
                  <a:lnTo>
                    <a:pt x="1" y="379"/>
                  </a:lnTo>
                  <a:lnTo>
                    <a:pt x="334" y="379"/>
                  </a:lnTo>
                  <a:lnTo>
                    <a:pt x="370" y="308"/>
                  </a:lnTo>
                  <a:lnTo>
                    <a:pt x="394" y="224"/>
                  </a:lnTo>
                  <a:cubicBezTo>
                    <a:pt x="430" y="129"/>
                    <a:pt x="370" y="46"/>
                    <a:pt x="275" y="10"/>
                  </a:cubicBezTo>
                  <a:cubicBezTo>
                    <a:pt x="263" y="4"/>
                    <a:pt x="245" y="1"/>
                    <a:pt x="227"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4" name="Google Shape;3854;p26"/>
            <p:cNvSpPr/>
            <p:nvPr/>
          </p:nvSpPr>
          <p:spPr>
            <a:xfrm>
              <a:off x="3737350" y="4195300"/>
              <a:ext cx="14325" cy="216100"/>
            </a:xfrm>
            <a:custGeom>
              <a:avLst/>
              <a:gdLst/>
              <a:ahLst/>
              <a:cxnLst/>
              <a:rect l="l" t="t" r="r" b="b"/>
              <a:pathLst>
                <a:path w="573" h="8644" extrusionOk="0">
                  <a:moveTo>
                    <a:pt x="227" y="0"/>
                  </a:moveTo>
                  <a:lnTo>
                    <a:pt x="37" y="7156"/>
                  </a:lnTo>
                  <a:lnTo>
                    <a:pt x="25" y="7513"/>
                  </a:lnTo>
                  <a:lnTo>
                    <a:pt x="1" y="8644"/>
                  </a:lnTo>
                  <a:lnTo>
                    <a:pt x="346" y="8644"/>
                  </a:lnTo>
                  <a:lnTo>
                    <a:pt x="382" y="7418"/>
                  </a:lnTo>
                  <a:lnTo>
                    <a:pt x="394" y="7060"/>
                  </a:lnTo>
                  <a:lnTo>
                    <a:pt x="572" y="429"/>
                  </a:lnTo>
                  <a:lnTo>
                    <a:pt x="287" y="167"/>
                  </a:lnTo>
                  <a:cubicBezTo>
                    <a:pt x="239" y="119"/>
                    <a:pt x="227" y="60"/>
                    <a:pt x="239"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5" name="Google Shape;3855;p26"/>
            <p:cNvSpPr/>
            <p:nvPr/>
          </p:nvSpPr>
          <p:spPr>
            <a:xfrm>
              <a:off x="4021625" y="4264050"/>
              <a:ext cx="149750" cy="147350"/>
            </a:xfrm>
            <a:custGeom>
              <a:avLst/>
              <a:gdLst/>
              <a:ahLst/>
              <a:cxnLst/>
              <a:rect l="l" t="t" r="r" b="b"/>
              <a:pathLst>
                <a:path w="5990" h="5894" extrusionOk="0">
                  <a:moveTo>
                    <a:pt x="5751" y="0"/>
                  </a:moveTo>
                  <a:lnTo>
                    <a:pt x="5692" y="60"/>
                  </a:lnTo>
                  <a:lnTo>
                    <a:pt x="0" y="5894"/>
                  </a:lnTo>
                  <a:lnTo>
                    <a:pt x="477" y="5894"/>
                  </a:lnTo>
                  <a:lnTo>
                    <a:pt x="5989" y="238"/>
                  </a:lnTo>
                  <a:cubicBezTo>
                    <a:pt x="5882" y="179"/>
                    <a:pt x="5799" y="108"/>
                    <a:pt x="5751"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6" name="Google Shape;3856;p26"/>
            <p:cNvSpPr/>
            <p:nvPr/>
          </p:nvSpPr>
          <p:spPr>
            <a:xfrm>
              <a:off x="4484475" y="4346500"/>
              <a:ext cx="96475" cy="64900"/>
            </a:xfrm>
            <a:custGeom>
              <a:avLst/>
              <a:gdLst/>
              <a:ahLst/>
              <a:cxnLst/>
              <a:rect l="l" t="t" r="r" b="b"/>
              <a:pathLst>
                <a:path w="3859" h="2596" extrusionOk="0">
                  <a:moveTo>
                    <a:pt x="3668" y="0"/>
                  </a:moveTo>
                  <a:lnTo>
                    <a:pt x="1" y="2596"/>
                  </a:lnTo>
                  <a:lnTo>
                    <a:pt x="584" y="2596"/>
                  </a:lnTo>
                  <a:lnTo>
                    <a:pt x="3858" y="262"/>
                  </a:lnTo>
                  <a:cubicBezTo>
                    <a:pt x="3787" y="191"/>
                    <a:pt x="3715" y="96"/>
                    <a:pt x="3668"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7" name="Google Shape;3857;p26"/>
            <p:cNvSpPr/>
            <p:nvPr/>
          </p:nvSpPr>
          <p:spPr>
            <a:xfrm>
              <a:off x="3743025" y="4194700"/>
              <a:ext cx="230700" cy="216425"/>
            </a:xfrm>
            <a:custGeom>
              <a:avLst/>
              <a:gdLst/>
              <a:ahLst/>
              <a:cxnLst/>
              <a:rect l="l" t="t" r="r" b="b"/>
              <a:pathLst>
                <a:path w="9228" h="8657" extrusionOk="0">
                  <a:moveTo>
                    <a:pt x="369" y="0"/>
                  </a:moveTo>
                  <a:cubicBezTo>
                    <a:pt x="309" y="26"/>
                    <a:pt x="243" y="46"/>
                    <a:pt x="179" y="46"/>
                  </a:cubicBezTo>
                  <a:cubicBezTo>
                    <a:pt x="155" y="46"/>
                    <a:pt x="131" y="43"/>
                    <a:pt x="107" y="36"/>
                  </a:cubicBezTo>
                  <a:cubicBezTo>
                    <a:pt x="72" y="36"/>
                    <a:pt x="48" y="24"/>
                    <a:pt x="12" y="24"/>
                  </a:cubicBezTo>
                  <a:cubicBezTo>
                    <a:pt x="0" y="84"/>
                    <a:pt x="12" y="143"/>
                    <a:pt x="60" y="191"/>
                  </a:cubicBezTo>
                  <a:lnTo>
                    <a:pt x="345" y="453"/>
                  </a:lnTo>
                  <a:lnTo>
                    <a:pt x="5584" y="5572"/>
                  </a:lnTo>
                  <a:lnTo>
                    <a:pt x="5870" y="5846"/>
                  </a:lnTo>
                  <a:lnTo>
                    <a:pt x="8739" y="8656"/>
                  </a:lnTo>
                  <a:lnTo>
                    <a:pt x="9227" y="8656"/>
                  </a:lnTo>
                  <a:lnTo>
                    <a:pt x="7144" y="6620"/>
                  </a:lnTo>
                  <a:cubicBezTo>
                    <a:pt x="7120" y="6620"/>
                    <a:pt x="7102" y="6625"/>
                    <a:pt x="7078" y="6625"/>
                  </a:cubicBezTo>
                  <a:cubicBezTo>
                    <a:pt x="7066" y="6625"/>
                    <a:pt x="7053" y="6624"/>
                    <a:pt x="7037" y="6620"/>
                  </a:cubicBezTo>
                  <a:cubicBezTo>
                    <a:pt x="6858" y="6596"/>
                    <a:pt x="6739" y="6453"/>
                    <a:pt x="6751" y="6275"/>
                  </a:cubicBezTo>
                  <a:lnTo>
                    <a:pt x="6751" y="6239"/>
                  </a:lnTo>
                  <a:lnTo>
                    <a:pt x="6239" y="5739"/>
                  </a:lnTo>
                  <a:lnTo>
                    <a:pt x="5953" y="5465"/>
                  </a:lnTo>
                  <a:lnTo>
                    <a:pt x="369"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3858;p26"/>
            <p:cNvSpPr/>
            <p:nvPr/>
          </p:nvSpPr>
          <p:spPr>
            <a:xfrm>
              <a:off x="4185325" y="4269100"/>
              <a:ext cx="69975" cy="142300"/>
            </a:xfrm>
            <a:custGeom>
              <a:avLst/>
              <a:gdLst/>
              <a:ahLst/>
              <a:cxnLst/>
              <a:rect l="l" t="t" r="r" b="b"/>
              <a:pathLst>
                <a:path w="2799" h="5692" extrusionOk="0">
                  <a:moveTo>
                    <a:pt x="1" y="1"/>
                  </a:moveTo>
                  <a:lnTo>
                    <a:pt x="2430" y="5692"/>
                  </a:lnTo>
                  <a:lnTo>
                    <a:pt x="2799" y="5692"/>
                  </a:lnTo>
                  <a:lnTo>
                    <a:pt x="572" y="465"/>
                  </a:lnTo>
                  <a:lnTo>
                    <a:pt x="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9" name="Google Shape;3859;p26"/>
            <p:cNvSpPr/>
            <p:nvPr/>
          </p:nvSpPr>
          <p:spPr>
            <a:xfrm>
              <a:off x="4174625" y="4240475"/>
              <a:ext cx="9550" cy="5725"/>
            </a:xfrm>
            <a:custGeom>
              <a:avLst/>
              <a:gdLst/>
              <a:ahLst/>
              <a:cxnLst/>
              <a:rect l="l" t="t" r="r" b="b"/>
              <a:pathLst>
                <a:path w="382" h="229" extrusionOk="0">
                  <a:moveTo>
                    <a:pt x="180" y="1"/>
                  </a:moveTo>
                  <a:cubicBezTo>
                    <a:pt x="159" y="1"/>
                    <a:pt x="138" y="5"/>
                    <a:pt x="119" y="15"/>
                  </a:cubicBezTo>
                  <a:lnTo>
                    <a:pt x="107" y="15"/>
                  </a:lnTo>
                  <a:cubicBezTo>
                    <a:pt x="48" y="38"/>
                    <a:pt x="0" y="98"/>
                    <a:pt x="0" y="169"/>
                  </a:cubicBezTo>
                  <a:cubicBezTo>
                    <a:pt x="60" y="158"/>
                    <a:pt x="119" y="158"/>
                    <a:pt x="167" y="158"/>
                  </a:cubicBezTo>
                  <a:cubicBezTo>
                    <a:pt x="250" y="158"/>
                    <a:pt x="322" y="193"/>
                    <a:pt x="381" y="229"/>
                  </a:cubicBezTo>
                  <a:lnTo>
                    <a:pt x="322" y="98"/>
                  </a:lnTo>
                  <a:cubicBezTo>
                    <a:pt x="304" y="36"/>
                    <a:pt x="241" y="1"/>
                    <a:pt x="180"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0" name="Google Shape;3860;p26"/>
            <p:cNvSpPr/>
            <p:nvPr/>
          </p:nvSpPr>
          <p:spPr>
            <a:xfrm>
              <a:off x="4599075" y="4353050"/>
              <a:ext cx="37825" cy="58350"/>
            </a:xfrm>
            <a:custGeom>
              <a:avLst/>
              <a:gdLst/>
              <a:ahLst/>
              <a:cxnLst/>
              <a:rect l="l" t="t" r="r" b="b"/>
              <a:pathLst>
                <a:path w="1513" h="2334" extrusionOk="0">
                  <a:moveTo>
                    <a:pt x="274" y="0"/>
                  </a:moveTo>
                  <a:cubicBezTo>
                    <a:pt x="203" y="72"/>
                    <a:pt x="96" y="119"/>
                    <a:pt x="0" y="155"/>
                  </a:cubicBezTo>
                  <a:lnTo>
                    <a:pt x="1120" y="2334"/>
                  </a:lnTo>
                  <a:lnTo>
                    <a:pt x="1513" y="2334"/>
                  </a:lnTo>
                  <a:lnTo>
                    <a:pt x="334" y="48"/>
                  </a:lnTo>
                  <a:lnTo>
                    <a:pt x="274"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26"/>
            <p:cNvSpPr/>
            <p:nvPr/>
          </p:nvSpPr>
          <p:spPr>
            <a:xfrm>
              <a:off x="4185025" y="4263750"/>
              <a:ext cx="182500" cy="147650"/>
            </a:xfrm>
            <a:custGeom>
              <a:avLst/>
              <a:gdLst/>
              <a:ahLst/>
              <a:cxnLst/>
              <a:rect l="l" t="t" r="r" b="b"/>
              <a:pathLst>
                <a:path w="7300" h="5906" extrusionOk="0">
                  <a:moveTo>
                    <a:pt x="179" y="0"/>
                  </a:moveTo>
                  <a:cubicBezTo>
                    <a:pt x="132" y="96"/>
                    <a:pt x="72" y="155"/>
                    <a:pt x="1" y="215"/>
                  </a:cubicBezTo>
                  <a:lnTo>
                    <a:pt x="549" y="691"/>
                  </a:lnTo>
                  <a:lnTo>
                    <a:pt x="6776" y="5906"/>
                  </a:lnTo>
                  <a:lnTo>
                    <a:pt x="7299" y="5906"/>
                  </a:lnTo>
                  <a:lnTo>
                    <a:pt x="299" y="36"/>
                  </a:lnTo>
                  <a:lnTo>
                    <a:pt x="179"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2" name="Google Shape;3862;p26"/>
            <p:cNvSpPr/>
            <p:nvPr/>
          </p:nvSpPr>
          <p:spPr>
            <a:xfrm>
              <a:off x="4189800" y="4255125"/>
              <a:ext cx="386375" cy="83950"/>
            </a:xfrm>
            <a:custGeom>
              <a:avLst/>
              <a:gdLst/>
              <a:ahLst/>
              <a:cxnLst/>
              <a:rect l="l" t="t" r="r" b="b"/>
              <a:pathLst>
                <a:path w="15455" h="3358" extrusionOk="0">
                  <a:moveTo>
                    <a:pt x="36" y="0"/>
                  </a:moveTo>
                  <a:lnTo>
                    <a:pt x="36" y="0"/>
                  </a:lnTo>
                  <a:cubicBezTo>
                    <a:pt x="48" y="48"/>
                    <a:pt x="48" y="107"/>
                    <a:pt x="48" y="155"/>
                  </a:cubicBezTo>
                  <a:cubicBezTo>
                    <a:pt x="48" y="214"/>
                    <a:pt x="24" y="286"/>
                    <a:pt x="0" y="334"/>
                  </a:cubicBezTo>
                  <a:lnTo>
                    <a:pt x="143" y="381"/>
                  </a:lnTo>
                  <a:lnTo>
                    <a:pt x="15395" y="3358"/>
                  </a:lnTo>
                  <a:lnTo>
                    <a:pt x="15395" y="3262"/>
                  </a:lnTo>
                  <a:cubicBezTo>
                    <a:pt x="15407" y="3179"/>
                    <a:pt x="15419" y="3084"/>
                    <a:pt x="15455" y="3012"/>
                  </a:cubicBezTo>
                  <a:lnTo>
                    <a:pt x="36"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3" name="Google Shape;3863;p26"/>
            <p:cNvSpPr/>
            <p:nvPr/>
          </p:nvSpPr>
          <p:spPr>
            <a:xfrm>
              <a:off x="4185925" y="3740775"/>
              <a:ext cx="804900" cy="513475"/>
            </a:xfrm>
            <a:custGeom>
              <a:avLst/>
              <a:gdLst/>
              <a:ahLst/>
              <a:cxnLst/>
              <a:rect l="l" t="t" r="r" b="b"/>
              <a:pathLst>
                <a:path w="32196" h="20539" extrusionOk="0">
                  <a:moveTo>
                    <a:pt x="32017" y="0"/>
                  </a:moveTo>
                  <a:lnTo>
                    <a:pt x="1" y="20265"/>
                  </a:lnTo>
                  <a:cubicBezTo>
                    <a:pt x="84" y="20324"/>
                    <a:pt x="155" y="20431"/>
                    <a:pt x="191" y="20538"/>
                  </a:cubicBezTo>
                  <a:lnTo>
                    <a:pt x="32195" y="274"/>
                  </a:lnTo>
                  <a:cubicBezTo>
                    <a:pt x="32124" y="203"/>
                    <a:pt x="32052" y="95"/>
                    <a:pt x="32017"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26"/>
            <p:cNvSpPr/>
            <p:nvPr/>
          </p:nvSpPr>
          <p:spPr>
            <a:xfrm>
              <a:off x="4604725" y="4122375"/>
              <a:ext cx="224450" cy="207175"/>
            </a:xfrm>
            <a:custGeom>
              <a:avLst/>
              <a:gdLst/>
              <a:ahLst/>
              <a:cxnLst/>
              <a:rect l="l" t="t" r="r" b="b"/>
              <a:pathLst>
                <a:path w="8978" h="8287" extrusionOk="0">
                  <a:moveTo>
                    <a:pt x="8752" y="0"/>
                  </a:moveTo>
                  <a:lnTo>
                    <a:pt x="1" y="8037"/>
                  </a:lnTo>
                  <a:cubicBezTo>
                    <a:pt x="96" y="8108"/>
                    <a:pt x="167" y="8191"/>
                    <a:pt x="227" y="8287"/>
                  </a:cubicBezTo>
                  <a:lnTo>
                    <a:pt x="8978" y="250"/>
                  </a:lnTo>
                  <a:cubicBezTo>
                    <a:pt x="8907" y="167"/>
                    <a:pt x="8811" y="95"/>
                    <a:pt x="8752"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3865;p26"/>
            <p:cNvSpPr/>
            <p:nvPr/>
          </p:nvSpPr>
          <p:spPr>
            <a:xfrm>
              <a:off x="4727950" y="4136950"/>
              <a:ext cx="125650" cy="274450"/>
            </a:xfrm>
            <a:custGeom>
              <a:avLst/>
              <a:gdLst/>
              <a:ahLst/>
              <a:cxnLst/>
              <a:rect l="l" t="t" r="r" b="b"/>
              <a:pathLst>
                <a:path w="5026" h="10978" extrusionOk="0">
                  <a:moveTo>
                    <a:pt x="4704" y="0"/>
                  </a:moveTo>
                  <a:lnTo>
                    <a:pt x="1" y="10978"/>
                  </a:lnTo>
                  <a:lnTo>
                    <a:pt x="370" y="10978"/>
                  </a:lnTo>
                  <a:lnTo>
                    <a:pt x="5025" y="119"/>
                  </a:lnTo>
                  <a:lnTo>
                    <a:pt x="5025" y="48"/>
                  </a:lnTo>
                  <a:lnTo>
                    <a:pt x="4906" y="48"/>
                  </a:lnTo>
                  <a:cubicBezTo>
                    <a:pt x="4835" y="24"/>
                    <a:pt x="4763" y="24"/>
                    <a:pt x="4704"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6" name="Google Shape;3866;p26"/>
            <p:cNvSpPr/>
            <p:nvPr/>
          </p:nvSpPr>
          <p:spPr>
            <a:xfrm>
              <a:off x="4605925" y="4346200"/>
              <a:ext cx="86650" cy="65200"/>
            </a:xfrm>
            <a:custGeom>
              <a:avLst/>
              <a:gdLst/>
              <a:ahLst/>
              <a:cxnLst/>
              <a:rect l="l" t="t" r="r" b="b"/>
              <a:pathLst>
                <a:path w="3466" h="2608" extrusionOk="0">
                  <a:moveTo>
                    <a:pt x="203" y="0"/>
                  </a:moveTo>
                  <a:cubicBezTo>
                    <a:pt x="167" y="108"/>
                    <a:pt x="84" y="203"/>
                    <a:pt x="0" y="274"/>
                  </a:cubicBezTo>
                  <a:lnTo>
                    <a:pt x="60" y="322"/>
                  </a:lnTo>
                  <a:lnTo>
                    <a:pt x="2917" y="2608"/>
                  </a:lnTo>
                  <a:lnTo>
                    <a:pt x="3465" y="2608"/>
                  </a:lnTo>
                  <a:lnTo>
                    <a:pt x="20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26"/>
            <p:cNvSpPr/>
            <p:nvPr/>
          </p:nvSpPr>
          <p:spPr>
            <a:xfrm>
              <a:off x="5016400" y="4244400"/>
              <a:ext cx="9250" cy="167000"/>
            </a:xfrm>
            <a:custGeom>
              <a:avLst/>
              <a:gdLst/>
              <a:ahLst/>
              <a:cxnLst/>
              <a:rect l="l" t="t" r="r" b="b"/>
              <a:pathLst>
                <a:path w="370" h="6680" extrusionOk="0">
                  <a:moveTo>
                    <a:pt x="333" y="1"/>
                  </a:moveTo>
                  <a:cubicBezTo>
                    <a:pt x="262" y="27"/>
                    <a:pt x="177" y="41"/>
                    <a:pt x="89" y="41"/>
                  </a:cubicBezTo>
                  <a:cubicBezTo>
                    <a:pt x="60" y="41"/>
                    <a:pt x="30" y="39"/>
                    <a:pt x="0" y="36"/>
                  </a:cubicBezTo>
                  <a:lnTo>
                    <a:pt x="0" y="36"/>
                  </a:lnTo>
                  <a:lnTo>
                    <a:pt x="24" y="6680"/>
                  </a:lnTo>
                  <a:lnTo>
                    <a:pt x="369" y="6680"/>
                  </a:lnTo>
                  <a:lnTo>
                    <a:pt x="333"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26"/>
            <p:cNvSpPr/>
            <p:nvPr/>
          </p:nvSpPr>
          <p:spPr>
            <a:xfrm>
              <a:off x="5021450" y="4188150"/>
              <a:ext cx="3300" cy="3900"/>
            </a:xfrm>
            <a:custGeom>
              <a:avLst/>
              <a:gdLst/>
              <a:ahLst/>
              <a:cxnLst/>
              <a:rect l="l" t="t" r="r" b="b"/>
              <a:pathLst>
                <a:path w="132" h="156" extrusionOk="0">
                  <a:moveTo>
                    <a:pt x="0" y="0"/>
                  </a:moveTo>
                  <a:lnTo>
                    <a:pt x="0" y="119"/>
                  </a:lnTo>
                  <a:lnTo>
                    <a:pt x="12" y="119"/>
                  </a:lnTo>
                  <a:cubicBezTo>
                    <a:pt x="48" y="143"/>
                    <a:pt x="96" y="155"/>
                    <a:pt x="131" y="155"/>
                  </a:cubicBezTo>
                  <a:cubicBezTo>
                    <a:pt x="120" y="84"/>
                    <a:pt x="72" y="24"/>
                    <a:pt x="0"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9" name="Google Shape;3869;p26"/>
            <p:cNvSpPr/>
            <p:nvPr/>
          </p:nvSpPr>
          <p:spPr>
            <a:xfrm>
              <a:off x="4864275" y="3750900"/>
              <a:ext cx="138450" cy="315225"/>
            </a:xfrm>
            <a:custGeom>
              <a:avLst/>
              <a:gdLst/>
              <a:ahLst/>
              <a:cxnLst/>
              <a:rect l="l" t="t" r="r" b="b"/>
              <a:pathLst>
                <a:path w="5538" h="12609" extrusionOk="0">
                  <a:moveTo>
                    <a:pt x="5216" y="0"/>
                  </a:moveTo>
                  <a:lnTo>
                    <a:pt x="1" y="12490"/>
                  </a:lnTo>
                  <a:cubicBezTo>
                    <a:pt x="132" y="12513"/>
                    <a:pt x="227" y="12549"/>
                    <a:pt x="322" y="12609"/>
                  </a:cubicBezTo>
                  <a:lnTo>
                    <a:pt x="5537" y="95"/>
                  </a:lnTo>
                  <a:lnTo>
                    <a:pt x="5514" y="95"/>
                  </a:lnTo>
                  <a:cubicBezTo>
                    <a:pt x="5406" y="83"/>
                    <a:pt x="5299" y="48"/>
                    <a:pt x="5216"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0" name="Google Shape;3870;p26"/>
            <p:cNvSpPr/>
            <p:nvPr/>
          </p:nvSpPr>
          <p:spPr>
            <a:xfrm>
              <a:off x="5003300" y="3753275"/>
              <a:ext cx="18175" cy="439050"/>
            </a:xfrm>
            <a:custGeom>
              <a:avLst/>
              <a:gdLst/>
              <a:ahLst/>
              <a:cxnLst/>
              <a:rect l="l" t="t" r="r" b="b"/>
              <a:pathLst>
                <a:path w="727" h="17562" extrusionOk="0">
                  <a:moveTo>
                    <a:pt x="143" y="0"/>
                  </a:moveTo>
                  <a:cubicBezTo>
                    <a:pt x="111" y="0"/>
                    <a:pt x="74" y="6"/>
                    <a:pt x="42" y="6"/>
                  </a:cubicBezTo>
                  <a:cubicBezTo>
                    <a:pt x="27" y="6"/>
                    <a:pt x="12" y="4"/>
                    <a:pt x="0" y="0"/>
                  </a:cubicBezTo>
                  <a:lnTo>
                    <a:pt x="0" y="0"/>
                  </a:lnTo>
                  <a:lnTo>
                    <a:pt x="381" y="17562"/>
                  </a:lnTo>
                  <a:cubicBezTo>
                    <a:pt x="457" y="17545"/>
                    <a:pt x="539" y="17528"/>
                    <a:pt x="622" y="17528"/>
                  </a:cubicBezTo>
                  <a:cubicBezTo>
                    <a:pt x="657" y="17528"/>
                    <a:pt x="692" y="17531"/>
                    <a:pt x="726" y="17538"/>
                  </a:cubicBezTo>
                  <a:lnTo>
                    <a:pt x="726" y="17419"/>
                  </a:lnTo>
                  <a:lnTo>
                    <a:pt x="357" y="572"/>
                  </a:lnTo>
                  <a:lnTo>
                    <a:pt x="14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1" name="Google Shape;3871;p26"/>
            <p:cNvSpPr/>
            <p:nvPr/>
          </p:nvSpPr>
          <p:spPr>
            <a:xfrm>
              <a:off x="4886325" y="4112250"/>
              <a:ext cx="111625" cy="96750"/>
            </a:xfrm>
            <a:custGeom>
              <a:avLst/>
              <a:gdLst/>
              <a:ahLst/>
              <a:cxnLst/>
              <a:rect l="l" t="t" r="r" b="b"/>
              <a:pathLst>
                <a:path w="4465" h="3870" extrusionOk="0">
                  <a:moveTo>
                    <a:pt x="155" y="0"/>
                  </a:moveTo>
                  <a:cubicBezTo>
                    <a:pt x="107" y="107"/>
                    <a:pt x="60" y="226"/>
                    <a:pt x="0" y="322"/>
                  </a:cubicBezTo>
                  <a:lnTo>
                    <a:pt x="4310" y="3870"/>
                  </a:lnTo>
                  <a:cubicBezTo>
                    <a:pt x="4346" y="3774"/>
                    <a:pt x="4393" y="3667"/>
                    <a:pt x="4465" y="3572"/>
                  </a:cubicBezTo>
                  <a:lnTo>
                    <a:pt x="155"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2" name="Google Shape;3872;p26"/>
            <p:cNvSpPr/>
            <p:nvPr/>
          </p:nvSpPr>
          <p:spPr>
            <a:xfrm>
              <a:off x="5032450" y="4235775"/>
              <a:ext cx="207800" cy="173550"/>
            </a:xfrm>
            <a:custGeom>
              <a:avLst/>
              <a:gdLst/>
              <a:ahLst/>
              <a:cxnLst/>
              <a:rect l="l" t="t" r="r" b="b"/>
              <a:pathLst>
                <a:path w="8312" h="6942" extrusionOk="0">
                  <a:moveTo>
                    <a:pt x="275" y="0"/>
                  </a:moveTo>
                  <a:cubicBezTo>
                    <a:pt x="191" y="96"/>
                    <a:pt x="96" y="167"/>
                    <a:pt x="1" y="226"/>
                  </a:cubicBezTo>
                  <a:lnTo>
                    <a:pt x="8121" y="6942"/>
                  </a:lnTo>
                  <a:cubicBezTo>
                    <a:pt x="8169" y="6834"/>
                    <a:pt x="8240" y="6751"/>
                    <a:pt x="8312" y="6668"/>
                  </a:cubicBezTo>
                  <a:lnTo>
                    <a:pt x="275"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3873;p26"/>
            <p:cNvSpPr/>
            <p:nvPr/>
          </p:nvSpPr>
          <p:spPr>
            <a:xfrm>
              <a:off x="5006875" y="3750000"/>
              <a:ext cx="242600" cy="651600"/>
            </a:xfrm>
            <a:custGeom>
              <a:avLst/>
              <a:gdLst/>
              <a:ahLst/>
              <a:cxnLst/>
              <a:rect l="l" t="t" r="r" b="b"/>
              <a:pathLst>
                <a:path w="9704" h="26064" extrusionOk="0">
                  <a:moveTo>
                    <a:pt x="333" y="0"/>
                  </a:moveTo>
                  <a:cubicBezTo>
                    <a:pt x="226" y="60"/>
                    <a:pt x="107" y="107"/>
                    <a:pt x="0" y="119"/>
                  </a:cubicBezTo>
                  <a:lnTo>
                    <a:pt x="214" y="679"/>
                  </a:lnTo>
                  <a:lnTo>
                    <a:pt x="9394" y="26063"/>
                  </a:lnTo>
                  <a:cubicBezTo>
                    <a:pt x="9489" y="26004"/>
                    <a:pt x="9585" y="25944"/>
                    <a:pt x="9704" y="25920"/>
                  </a:cubicBezTo>
                  <a:lnTo>
                    <a:pt x="33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26"/>
            <p:cNvSpPr/>
            <p:nvPr/>
          </p:nvSpPr>
          <p:spPr>
            <a:xfrm>
              <a:off x="4991100" y="4191000"/>
              <a:ext cx="56575" cy="53975"/>
            </a:xfrm>
            <a:custGeom>
              <a:avLst/>
              <a:gdLst/>
              <a:ahLst/>
              <a:cxnLst/>
              <a:rect l="l" t="t" r="r" b="b"/>
              <a:pathLst>
                <a:path w="2263" h="2159" extrusionOk="0">
                  <a:moveTo>
                    <a:pt x="1125" y="1"/>
                  </a:moveTo>
                  <a:cubicBezTo>
                    <a:pt x="1037" y="1"/>
                    <a:pt x="950" y="14"/>
                    <a:pt x="869" y="41"/>
                  </a:cubicBezTo>
                  <a:cubicBezTo>
                    <a:pt x="631" y="101"/>
                    <a:pt x="429" y="232"/>
                    <a:pt x="274" y="422"/>
                  </a:cubicBezTo>
                  <a:cubicBezTo>
                    <a:pt x="202" y="517"/>
                    <a:pt x="143" y="624"/>
                    <a:pt x="119" y="720"/>
                  </a:cubicBezTo>
                  <a:cubicBezTo>
                    <a:pt x="83" y="803"/>
                    <a:pt x="71" y="886"/>
                    <a:pt x="60" y="982"/>
                  </a:cubicBezTo>
                  <a:cubicBezTo>
                    <a:pt x="0" y="1577"/>
                    <a:pt x="441" y="2113"/>
                    <a:pt x="1024" y="2148"/>
                  </a:cubicBezTo>
                  <a:cubicBezTo>
                    <a:pt x="1061" y="2156"/>
                    <a:pt x="1098" y="2159"/>
                    <a:pt x="1134" y="2159"/>
                  </a:cubicBezTo>
                  <a:cubicBezTo>
                    <a:pt x="1216" y="2159"/>
                    <a:pt x="1295" y="2145"/>
                    <a:pt x="1369" y="2137"/>
                  </a:cubicBezTo>
                  <a:cubicBezTo>
                    <a:pt x="1464" y="2113"/>
                    <a:pt x="1572" y="2077"/>
                    <a:pt x="1679" y="2017"/>
                  </a:cubicBezTo>
                  <a:cubicBezTo>
                    <a:pt x="1750" y="1958"/>
                    <a:pt x="1845" y="1887"/>
                    <a:pt x="1929" y="1791"/>
                  </a:cubicBezTo>
                  <a:cubicBezTo>
                    <a:pt x="2084" y="1636"/>
                    <a:pt x="2167" y="1422"/>
                    <a:pt x="2203" y="1184"/>
                  </a:cubicBezTo>
                  <a:cubicBezTo>
                    <a:pt x="2262" y="636"/>
                    <a:pt x="1881" y="148"/>
                    <a:pt x="1345" y="29"/>
                  </a:cubicBezTo>
                  <a:cubicBezTo>
                    <a:pt x="1310" y="5"/>
                    <a:pt x="1274" y="5"/>
                    <a:pt x="1226" y="5"/>
                  </a:cubicBezTo>
                  <a:lnTo>
                    <a:pt x="1214" y="5"/>
                  </a:lnTo>
                  <a:cubicBezTo>
                    <a:pt x="1185" y="2"/>
                    <a:pt x="1155" y="1"/>
                    <a:pt x="1125"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3875;p26"/>
            <p:cNvSpPr/>
            <p:nvPr/>
          </p:nvSpPr>
          <p:spPr>
            <a:xfrm>
              <a:off x="4815775" y="4062050"/>
              <a:ext cx="78000" cy="76425"/>
            </a:xfrm>
            <a:custGeom>
              <a:avLst/>
              <a:gdLst/>
              <a:ahLst/>
              <a:cxnLst/>
              <a:rect l="l" t="t" r="r" b="b"/>
              <a:pathLst>
                <a:path w="3120" h="3057" extrusionOk="0">
                  <a:moveTo>
                    <a:pt x="1541" y="0"/>
                  </a:moveTo>
                  <a:cubicBezTo>
                    <a:pt x="769" y="0"/>
                    <a:pt x="102" y="595"/>
                    <a:pt x="24" y="1389"/>
                  </a:cubicBezTo>
                  <a:cubicBezTo>
                    <a:pt x="0" y="1770"/>
                    <a:pt x="107" y="2151"/>
                    <a:pt x="322" y="2425"/>
                  </a:cubicBezTo>
                  <a:cubicBezTo>
                    <a:pt x="405" y="2520"/>
                    <a:pt x="476" y="2604"/>
                    <a:pt x="548" y="2687"/>
                  </a:cubicBezTo>
                  <a:cubicBezTo>
                    <a:pt x="727" y="2842"/>
                    <a:pt x="953" y="2949"/>
                    <a:pt x="1191" y="3008"/>
                  </a:cubicBezTo>
                  <a:cubicBezTo>
                    <a:pt x="1262" y="3020"/>
                    <a:pt x="1322" y="3044"/>
                    <a:pt x="1393" y="3056"/>
                  </a:cubicBezTo>
                  <a:lnTo>
                    <a:pt x="1512" y="3056"/>
                  </a:lnTo>
                  <a:cubicBezTo>
                    <a:pt x="1523" y="3056"/>
                    <a:pt x="1534" y="3056"/>
                    <a:pt x="1545" y="3056"/>
                  </a:cubicBezTo>
                  <a:cubicBezTo>
                    <a:pt x="2068" y="3056"/>
                    <a:pt x="2554" y="2773"/>
                    <a:pt x="2822" y="2353"/>
                  </a:cubicBezTo>
                  <a:cubicBezTo>
                    <a:pt x="2882" y="2246"/>
                    <a:pt x="2941" y="2151"/>
                    <a:pt x="2977" y="2044"/>
                  </a:cubicBezTo>
                  <a:cubicBezTo>
                    <a:pt x="3013" y="1913"/>
                    <a:pt x="3048" y="1770"/>
                    <a:pt x="3060" y="1651"/>
                  </a:cubicBezTo>
                  <a:cubicBezTo>
                    <a:pt x="3120" y="1032"/>
                    <a:pt x="2798" y="448"/>
                    <a:pt x="2274" y="163"/>
                  </a:cubicBezTo>
                  <a:cubicBezTo>
                    <a:pt x="2167" y="103"/>
                    <a:pt x="2072" y="79"/>
                    <a:pt x="1965" y="44"/>
                  </a:cubicBezTo>
                  <a:cubicBezTo>
                    <a:pt x="1870" y="20"/>
                    <a:pt x="1786" y="8"/>
                    <a:pt x="1691" y="8"/>
                  </a:cubicBezTo>
                  <a:cubicBezTo>
                    <a:pt x="1640" y="3"/>
                    <a:pt x="1590" y="0"/>
                    <a:pt x="1541"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26"/>
            <p:cNvSpPr/>
            <p:nvPr/>
          </p:nvSpPr>
          <p:spPr>
            <a:xfrm>
              <a:off x="2997100" y="4406875"/>
              <a:ext cx="25600" cy="5125"/>
            </a:xfrm>
            <a:custGeom>
              <a:avLst/>
              <a:gdLst/>
              <a:ahLst/>
              <a:cxnLst/>
              <a:rect l="l" t="t" r="r" b="b"/>
              <a:pathLst>
                <a:path w="1024" h="205" extrusionOk="0">
                  <a:moveTo>
                    <a:pt x="540" y="1"/>
                  </a:moveTo>
                  <a:cubicBezTo>
                    <a:pt x="336" y="1"/>
                    <a:pt x="153" y="63"/>
                    <a:pt x="0" y="205"/>
                  </a:cubicBezTo>
                  <a:lnTo>
                    <a:pt x="1024" y="205"/>
                  </a:lnTo>
                  <a:cubicBezTo>
                    <a:pt x="964" y="145"/>
                    <a:pt x="881" y="98"/>
                    <a:pt x="798" y="62"/>
                  </a:cubicBezTo>
                  <a:cubicBezTo>
                    <a:pt x="726" y="26"/>
                    <a:pt x="655" y="2"/>
                    <a:pt x="595" y="2"/>
                  </a:cubicBezTo>
                  <a:cubicBezTo>
                    <a:pt x="577" y="1"/>
                    <a:pt x="558" y="1"/>
                    <a:pt x="540"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26"/>
            <p:cNvSpPr/>
            <p:nvPr/>
          </p:nvSpPr>
          <p:spPr>
            <a:xfrm>
              <a:off x="2698250" y="4188575"/>
              <a:ext cx="14300" cy="13925"/>
            </a:xfrm>
            <a:custGeom>
              <a:avLst/>
              <a:gdLst/>
              <a:ahLst/>
              <a:cxnLst/>
              <a:rect l="l" t="t" r="r" b="b"/>
              <a:pathLst>
                <a:path w="572" h="557" extrusionOk="0">
                  <a:moveTo>
                    <a:pt x="264" y="1"/>
                  </a:moveTo>
                  <a:cubicBezTo>
                    <a:pt x="193" y="1"/>
                    <a:pt x="120" y="42"/>
                    <a:pt x="72" y="90"/>
                  </a:cubicBezTo>
                  <a:cubicBezTo>
                    <a:pt x="48" y="138"/>
                    <a:pt x="12" y="186"/>
                    <a:pt x="12" y="245"/>
                  </a:cubicBezTo>
                  <a:cubicBezTo>
                    <a:pt x="0" y="400"/>
                    <a:pt x="107" y="555"/>
                    <a:pt x="250" y="555"/>
                  </a:cubicBezTo>
                  <a:cubicBezTo>
                    <a:pt x="259" y="556"/>
                    <a:pt x="269" y="556"/>
                    <a:pt x="278" y="556"/>
                  </a:cubicBezTo>
                  <a:cubicBezTo>
                    <a:pt x="375" y="556"/>
                    <a:pt x="469" y="500"/>
                    <a:pt x="512" y="424"/>
                  </a:cubicBezTo>
                  <a:cubicBezTo>
                    <a:pt x="524" y="388"/>
                    <a:pt x="536" y="340"/>
                    <a:pt x="548" y="305"/>
                  </a:cubicBezTo>
                  <a:cubicBezTo>
                    <a:pt x="572" y="150"/>
                    <a:pt x="465" y="19"/>
                    <a:pt x="310" y="7"/>
                  </a:cubicBezTo>
                  <a:cubicBezTo>
                    <a:pt x="295" y="3"/>
                    <a:pt x="279" y="1"/>
                    <a:pt x="264"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8" name="Google Shape;3878;p26"/>
            <p:cNvSpPr/>
            <p:nvPr/>
          </p:nvSpPr>
          <p:spPr>
            <a:xfrm>
              <a:off x="3732600" y="4168050"/>
              <a:ext cx="29200" cy="27800"/>
            </a:xfrm>
            <a:custGeom>
              <a:avLst/>
              <a:gdLst/>
              <a:ahLst/>
              <a:cxnLst/>
              <a:rect l="l" t="t" r="r" b="b"/>
              <a:pathLst>
                <a:path w="1168" h="1112" extrusionOk="0">
                  <a:moveTo>
                    <a:pt x="567" y="0"/>
                  </a:moveTo>
                  <a:cubicBezTo>
                    <a:pt x="300" y="0"/>
                    <a:pt x="69" y="223"/>
                    <a:pt x="36" y="495"/>
                  </a:cubicBezTo>
                  <a:cubicBezTo>
                    <a:pt x="0" y="757"/>
                    <a:pt x="179" y="995"/>
                    <a:pt x="417" y="1078"/>
                  </a:cubicBezTo>
                  <a:lnTo>
                    <a:pt x="429" y="1078"/>
                  </a:lnTo>
                  <a:cubicBezTo>
                    <a:pt x="465" y="1090"/>
                    <a:pt x="489" y="1102"/>
                    <a:pt x="524" y="1102"/>
                  </a:cubicBezTo>
                  <a:cubicBezTo>
                    <a:pt x="549" y="1109"/>
                    <a:pt x="574" y="1112"/>
                    <a:pt x="600" y="1112"/>
                  </a:cubicBezTo>
                  <a:cubicBezTo>
                    <a:pt x="661" y="1112"/>
                    <a:pt x="724" y="1095"/>
                    <a:pt x="774" y="1078"/>
                  </a:cubicBezTo>
                  <a:cubicBezTo>
                    <a:pt x="965" y="1007"/>
                    <a:pt x="1108" y="840"/>
                    <a:pt x="1131" y="614"/>
                  </a:cubicBezTo>
                  <a:cubicBezTo>
                    <a:pt x="1167" y="316"/>
                    <a:pt x="941" y="54"/>
                    <a:pt x="643" y="7"/>
                  </a:cubicBezTo>
                  <a:cubicBezTo>
                    <a:pt x="618" y="2"/>
                    <a:pt x="592" y="0"/>
                    <a:pt x="567"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9" name="Google Shape;3879;p26"/>
            <p:cNvSpPr/>
            <p:nvPr/>
          </p:nvSpPr>
          <p:spPr>
            <a:xfrm>
              <a:off x="4574675" y="4319825"/>
              <a:ext cx="37825" cy="38250"/>
            </a:xfrm>
            <a:custGeom>
              <a:avLst/>
              <a:gdLst/>
              <a:ahLst/>
              <a:cxnLst/>
              <a:rect l="l" t="t" r="r" b="b"/>
              <a:pathLst>
                <a:path w="1513" h="1530" extrusionOk="0">
                  <a:moveTo>
                    <a:pt x="731" y="0"/>
                  </a:moveTo>
                  <a:cubicBezTo>
                    <a:pt x="438" y="0"/>
                    <a:pt x="177" y="180"/>
                    <a:pt x="60" y="436"/>
                  </a:cubicBezTo>
                  <a:cubicBezTo>
                    <a:pt x="24" y="508"/>
                    <a:pt x="0" y="603"/>
                    <a:pt x="0" y="686"/>
                  </a:cubicBezTo>
                  <a:lnTo>
                    <a:pt x="0" y="782"/>
                  </a:lnTo>
                  <a:cubicBezTo>
                    <a:pt x="0" y="889"/>
                    <a:pt x="24" y="984"/>
                    <a:pt x="60" y="1079"/>
                  </a:cubicBezTo>
                  <a:cubicBezTo>
                    <a:pt x="95" y="1186"/>
                    <a:pt x="179" y="1270"/>
                    <a:pt x="262" y="1341"/>
                  </a:cubicBezTo>
                  <a:cubicBezTo>
                    <a:pt x="381" y="1448"/>
                    <a:pt x="524" y="1508"/>
                    <a:pt x="679" y="1520"/>
                  </a:cubicBezTo>
                  <a:cubicBezTo>
                    <a:pt x="710" y="1527"/>
                    <a:pt x="742" y="1530"/>
                    <a:pt x="772" y="1530"/>
                  </a:cubicBezTo>
                  <a:cubicBezTo>
                    <a:pt x="847" y="1530"/>
                    <a:pt x="918" y="1513"/>
                    <a:pt x="976" y="1496"/>
                  </a:cubicBezTo>
                  <a:cubicBezTo>
                    <a:pt x="1084" y="1460"/>
                    <a:pt x="1167" y="1401"/>
                    <a:pt x="1250" y="1341"/>
                  </a:cubicBezTo>
                  <a:cubicBezTo>
                    <a:pt x="1334" y="1270"/>
                    <a:pt x="1393" y="1186"/>
                    <a:pt x="1441" y="1079"/>
                  </a:cubicBezTo>
                  <a:cubicBezTo>
                    <a:pt x="1465" y="1008"/>
                    <a:pt x="1488" y="925"/>
                    <a:pt x="1500" y="853"/>
                  </a:cubicBezTo>
                  <a:cubicBezTo>
                    <a:pt x="1512" y="686"/>
                    <a:pt x="1488" y="544"/>
                    <a:pt x="1417" y="424"/>
                  </a:cubicBezTo>
                  <a:cubicBezTo>
                    <a:pt x="1369" y="293"/>
                    <a:pt x="1298" y="198"/>
                    <a:pt x="1203" y="139"/>
                  </a:cubicBezTo>
                  <a:cubicBezTo>
                    <a:pt x="1096" y="67"/>
                    <a:pt x="965" y="8"/>
                    <a:pt x="834" y="8"/>
                  </a:cubicBezTo>
                  <a:cubicBezTo>
                    <a:pt x="799" y="3"/>
                    <a:pt x="765" y="0"/>
                    <a:pt x="731"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0" name="Google Shape;3880;p26"/>
            <p:cNvSpPr/>
            <p:nvPr/>
          </p:nvSpPr>
          <p:spPr>
            <a:xfrm>
              <a:off x="4163600" y="4245300"/>
              <a:ext cx="27400" cy="26400"/>
            </a:xfrm>
            <a:custGeom>
              <a:avLst/>
              <a:gdLst/>
              <a:ahLst/>
              <a:cxnLst/>
              <a:rect l="l" t="t" r="r" b="b"/>
              <a:pathLst>
                <a:path w="1096" h="1056" extrusionOk="0">
                  <a:moveTo>
                    <a:pt x="608" y="0"/>
                  </a:moveTo>
                  <a:cubicBezTo>
                    <a:pt x="548" y="0"/>
                    <a:pt x="501" y="0"/>
                    <a:pt x="453" y="12"/>
                  </a:cubicBezTo>
                  <a:cubicBezTo>
                    <a:pt x="215" y="60"/>
                    <a:pt x="36" y="250"/>
                    <a:pt x="24" y="488"/>
                  </a:cubicBezTo>
                  <a:cubicBezTo>
                    <a:pt x="1" y="560"/>
                    <a:pt x="24" y="667"/>
                    <a:pt x="72" y="750"/>
                  </a:cubicBezTo>
                  <a:cubicBezTo>
                    <a:pt x="120" y="858"/>
                    <a:pt x="203" y="953"/>
                    <a:pt x="310" y="988"/>
                  </a:cubicBezTo>
                  <a:cubicBezTo>
                    <a:pt x="370" y="1024"/>
                    <a:pt x="429" y="1036"/>
                    <a:pt x="501" y="1048"/>
                  </a:cubicBezTo>
                  <a:cubicBezTo>
                    <a:pt x="528" y="1053"/>
                    <a:pt x="555" y="1055"/>
                    <a:pt x="581" y="1055"/>
                  </a:cubicBezTo>
                  <a:cubicBezTo>
                    <a:pt x="681" y="1055"/>
                    <a:pt x="773" y="1021"/>
                    <a:pt x="858" y="965"/>
                  </a:cubicBezTo>
                  <a:lnTo>
                    <a:pt x="870" y="965"/>
                  </a:lnTo>
                  <a:cubicBezTo>
                    <a:pt x="941" y="905"/>
                    <a:pt x="1013" y="846"/>
                    <a:pt x="1048" y="750"/>
                  </a:cubicBezTo>
                  <a:cubicBezTo>
                    <a:pt x="1084" y="691"/>
                    <a:pt x="1096" y="631"/>
                    <a:pt x="1096" y="572"/>
                  </a:cubicBezTo>
                  <a:cubicBezTo>
                    <a:pt x="1096" y="512"/>
                    <a:pt x="1096" y="465"/>
                    <a:pt x="1084" y="429"/>
                  </a:cubicBezTo>
                  <a:cubicBezTo>
                    <a:pt x="1084" y="417"/>
                    <a:pt x="1084" y="393"/>
                    <a:pt x="1072" y="381"/>
                  </a:cubicBezTo>
                  <a:cubicBezTo>
                    <a:pt x="1036" y="262"/>
                    <a:pt x="965" y="179"/>
                    <a:pt x="870" y="96"/>
                  </a:cubicBezTo>
                  <a:cubicBezTo>
                    <a:pt x="858" y="84"/>
                    <a:pt x="846" y="72"/>
                    <a:pt x="834" y="72"/>
                  </a:cubicBezTo>
                  <a:cubicBezTo>
                    <a:pt x="751" y="24"/>
                    <a:pt x="679" y="0"/>
                    <a:pt x="608"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26"/>
            <p:cNvSpPr/>
            <p:nvPr/>
          </p:nvSpPr>
          <p:spPr>
            <a:xfrm>
              <a:off x="2754800" y="4228775"/>
              <a:ext cx="27100" cy="27250"/>
            </a:xfrm>
            <a:custGeom>
              <a:avLst/>
              <a:gdLst/>
              <a:ahLst/>
              <a:cxnLst/>
              <a:rect l="l" t="t" r="r" b="b"/>
              <a:pathLst>
                <a:path w="1084" h="1090" extrusionOk="0">
                  <a:moveTo>
                    <a:pt x="516" y="0"/>
                  </a:moveTo>
                  <a:cubicBezTo>
                    <a:pt x="325" y="0"/>
                    <a:pt x="166" y="111"/>
                    <a:pt x="72" y="268"/>
                  </a:cubicBezTo>
                  <a:cubicBezTo>
                    <a:pt x="36" y="328"/>
                    <a:pt x="12" y="399"/>
                    <a:pt x="0" y="495"/>
                  </a:cubicBezTo>
                  <a:cubicBezTo>
                    <a:pt x="0" y="554"/>
                    <a:pt x="0" y="614"/>
                    <a:pt x="12" y="661"/>
                  </a:cubicBezTo>
                  <a:cubicBezTo>
                    <a:pt x="36" y="721"/>
                    <a:pt x="60" y="780"/>
                    <a:pt x="96" y="840"/>
                  </a:cubicBezTo>
                  <a:cubicBezTo>
                    <a:pt x="179" y="971"/>
                    <a:pt x="310" y="1054"/>
                    <a:pt x="489" y="1090"/>
                  </a:cubicBezTo>
                  <a:lnTo>
                    <a:pt x="548" y="1090"/>
                  </a:lnTo>
                  <a:cubicBezTo>
                    <a:pt x="703" y="1090"/>
                    <a:pt x="834" y="1030"/>
                    <a:pt x="929" y="935"/>
                  </a:cubicBezTo>
                  <a:cubicBezTo>
                    <a:pt x="1012" y="852"/>
                    <a:pt x="1084" y="733"/>
                    <a:pt x="1084" y="602"/>
                  </a:cubicBezTo>
                  <a:lnTo>
                    <a:pt x="1084" y="506"/>
                  </a:lnTo>
                  <a:cubicBezTo>
                    <a:pt x="1084" y="387"/>
                    <a:pt x="1048" y="280"/>
                    <a:pt x="965" y="197"/>
                  </a:cubicBezTo>
                  <a:cubicBezTo>
                    <a:pt x="881" y="90"/>
                    <a:pt x="750" y="18"/>
                    <a:pt x="596" y="6"/>
                  </a:cubicBezTo>
                  <a:cubicBezTo>
                    <a:pt x="569" y="2"/>
                    <a:pt x="542" y="0"/>
                    <a:pt x="516"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26"/>
            <p:cNvSpPr/>
            <p:nvPr/>
          </p:nvSpPr>
          <p:spPr>
            <a:xfrm>
              <a:off x="2582150" y="4308350"/>
              <a:ext cx="28000" cy="27250"/>
            </a:xfrm>
            <a:custGeom>
              <a:avLst/>
              <a:gdLst/>
              <a:ahLst/>
              <a:cxnLst/>
              <a:rect l="l" t="t" r="r" b="b"/>
              <a:pathLst>
                <a:path w="1120" h="1090" extrusionOk="0">
                  <a:moveTo>
                    <a:pt x="575" y="1"/>
                  </a:moveTo>
                  <a:cubicBezTo>
                    <a:pt x="296" y="1"/>
                    <a:pt x="58" y="208"/>
                    <a:pt x="25" y="491"/>
                  </a:cubicBezTo>
                  <a:cubicBezTo>
                    <a:pt x="1" y="788"/>
                    <a:pt x="215" y="1062"/>
                    <a:pt x="525" y="1086"/>
                  </a:cubicBezTo>
                  <a:cubicBezTo>
                    <a:pt x="545" y="1088"/>
                    <a:pt x="566" y="1090"/>
                    <a:pt x="586" y="1090"/>
                  </a:cubicBezTo>
                  <a:cubicBezTo>
                    <a:pt x="858" y="1090"/>
                    <a:pt x="1087" y="875"/>
                    <a:pt x="1120" y="598"/>
                  </a:cubicBezTo>
                  <a:cubicBezTo>
                    <a:pt x="1120" y="538"/>
                    <a:pt x="1120" y="479"/>
                    <a:pt x="1096" y="431"/>
                  </a:cubicBezTo>
                  <a:cubicBezTo>
                    <a:pt x="1072" y="312"/>
                    <a:pt x="1013" y="217"/>
                    <a:pt x="941" y="133"/>
                  </a:cubicBezTo>
                  <a:cubicBezTo>
                    <a:pt x="858" y="74"/>
                    <a:pt x="775" y="26"/>
                    <a:pt x="679" y="14"/>
                  </a:cubicBezTo>
                  <a:cubicBezTo>
                    <a:pt x="667" y="14"/>
                    <a:pt x="656" y="2"/>
                    <a:pt x="620" y="2"/>
                  </a:cubicBezTo>
                  <a:cubicBezTo>
                    <a:pt x="605" y="1"/>
                    <a:pt x="590" y="1"/>
                    <a:pt x="575"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3" name="Google Shape;3883;p26"/>
            <p:cNvSpPr/>
            <p:nvPr/>
          </p:nvSpPr>
          <p:spPr>
            <a:xfrm>
              <a:off x="3259325" y="4015150"/>
              <a:ext cx="28300" cy="26950"/>
            </a:xfrm>
            <a:custGeom>
              <a:avLst/>
              <a:gdLst/>
              <a:ahLst/>
              <a:cxnLst/>
              <a:rect l="l" t="t" r="r" b="b"/>
              <a:pathLst>
                <a:path w="1132" h="1078" extrusionOk="0">
                  <a:moveTo>
                    <a:pt x="563" y="1"/>
                  </a:moveTo>
                  <a:cubicBezTo>
                    <a:pt x="284" y="1"/>
                    <a:pt x="46" y="208"/>
                    <a:pt x="12" y="491"/>
                  </a:cubicBezTo>
                  <a:cubicBezTo>
                    <a:pt x="0" y="646"/>
                    <a:pt x="48" y="777"/>
                    <a:pt x="155" y="896"/>
                  </a:cubicBezTo>
                  <a:cubicBezTo>
                    <a:pt x="215" y="967"/>
                    <a:pt x="310" y="1027"/>
                    <a:pt x="429" y="1062"/>
                  </a:cubicBezTo>
                  <a:cubicBezTo>
                    <a:pt x="453" y="1062"/>
                    <a:pt x="477" y="1074"/>
                    <a:pt x="489" y="1074"/>
                  </a:cubicBezTo>
                  <a:lnTo>
                    <a:pt x="512" y="1074"/>
                  </a:lnTo>
                  <a:cubicBezTo>
                    <a:pt x="533" y="1076"/>
                    <a:pt x="553" y="1077"/>
                    <a:pt x="572" y="1077"/>
                  </a:cubicBezTo>
                  <a:cubicBezTo>
                    <a:pt x="665" y="1077"/>
                    <a:pt x="745" y="1054"/>
                    <a:pt x="834" y="1015"/>
                  </a:cubicBezTo>
                  <a:cubicBezTo>
                    <a:pt x="989" y="931"/>
                    <a:pt x="1084" y="777"/>
                    <a:pt x="1108" y="598"/>
                  </a:cubicBezTo>
                  <a:cubicBezTo>
                    <a:pt x="1132" y="300"/>
                    <a:pt x="905" y="38"/>
                    <a:pt x="608" y="3"/>
                  </a:cubicBezTo>
                  <a:cubicBezTo>
                    <a:pt x="593" y="2"/>
                    <a:pt x="577" y="1"/>
                    <a:pt x="563"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4" name="Google Shape;3884;p26"/>
            <p:cNvSpPr/>
            <p:nvPr/>
          </p:nvSpPr>
          <p:spPr>
            <a:xfrm>
              <a:off x="5234575" y="4397850"/>
              <a:ext cx="36625" cy="13550"/>
            </a:xfrm>
            <a:custGeom>
              <a:avLst/>
              <a:gdLst/>
              <a:ahLst/>
              <a:cxnLst/>
              <a:rect l="l" t="t" r="r" b="b"/>
              <a:pathLst>
                <a:path w="1465" h="542" extrusionOk="0">
                  <a:moveTo>
                    <a:pt x="736" y="1"/>
                  </a:moveTo>
                  <a:cubicBezTo>
                    <a:pt x="686" y="1"/>
                    <a:pt x="635" y="6"/>
                    <a:pt x="596" y="6"/>
                  </a:cubicBezTo>
                  <a:cubicBezTo>
                    <a:pt x="477" y="30"/>
                    <a:pt x="381" y="66"/>
                    <a:pt x="286" y="149"/>
                  </a:cubicBezTo>
                  <a:cubicBezTo>
                    <a:pt x="262" y="161"/>
                    <a:pt x="238" y="173"/>
                    <a:pt x="227" y="185"/>
                  </a:cubicBezTo>
                  <a:cubicBezTo>
                    <a:pt x="143" y="268"/>
                    <a:pt x="84" y="351"/>
                    <a:pt x="36" y="459"/>
                  </a:cubicBezTo>
                  <a:cubicBezTo>
                    <a:pt x="24" y="482"/>
                    <a:pt x="24" y="518"/>
                    <a:pt x="0" y="542"/>
                  </a:cubicBezTo>
                  <a:lnTo>
                    <a:pt x="1465" y="542"/>
                  </a:lnTo>
                  <a:cubicBezTo>
                    <a:pt x="1370" y="268"/>
                    <a:pt x="1120" y="42"/>
                    <a:pt x="810" y="6"/>
                  </a:cubicBezTo>
                  <a:cubicBezTo>
                    <a:pt x="786" y="2"/>
                    <a:pt x="761" y="1"/>
                    <a:pt x="736"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26"/>
            <p:cNvSpPr/>
            <p:nvPr/>
          </p:nvSpPr>
          <p:spPr>
            <a:xfrm>
              <a:off x="4984250" y="3714800"/>
              <a:ext cx="39600" cy="38200"/>
            </a:xfrm>
            <a:custGeom>
              <a:avLst/>
              <a:gdLst/>
              <a:ahLst/>
              <a:cxnLst/>
              <a:rect l="l" t="t" r="r" b="b"/>
              <a:pathLst>
                <a:path w="1584" h="1528" extrusionOk="0">
                  <a:moveTo>
                    <a:pt x="778" y="0"/>
                  </a:moveTo>
                  <a:cubicBezTo>
                    <a:pt x="388" y="0"/>
                    <a:pt x="46" y="289"/>
                    <a:pt x="12" y="694"/>
                  </a:cubicBezTo>
                  <a:cubicBezTo>
                    <a:pt x="0" y="813"/>
                    <a:pt x="12" y="932"/>
                    <a:pt x="60" y="1039"/>
                  </a:cubicBezTo>
                  <a:cubicBezTo>
                    <a:pt x="119" y="1134"/>
                    <a:pt x="179" y="1242"/>
                    <a:pt x="274" y="1313"/>
                  </a:cubicBezTo>
                  <a:cubicBezTo>
                    <a:pt x="310" y="1361"/>
                    <a:pt x="369" y="1408"/>
                    <a:pt x="417" y="1432"/>
                  </a:cubicBezTo>
                  <a:cubicBezTo>
                    <a:pt x="512" y="1480"/>
                    <a:pt x="607" y="1527"/>
                    <a:pt x="715" y="1527"/>
                  </a:cubicBezTo>
                  <a:lnTo>
                    <a:pt x="893" y="1527"/>
                  </a:lnTo>
                  <a:cubicBezTo>
                    <a:pt x="1012" y="1515"/>
                    <a:pt x="1119" y="1468"/>
                    <a:pt x="1203" y="1408"/>
                  </a:cubicBezTo>
                  <a:cubicBezTo>
                    <a:pt x="1381" y="1289"/>
                    <a:pt x="1524" y="1075"/>
                    <a:pt x="1536" y="837"/>
                  </a:cubicBezTo>
                  <a:cubicBezTo>
                    <a:pt x="1584" y="420"/>
                    <a:pt x="1286" y="39"/>
                    <a:pt x="846" y="3"/>
                  </a:cubicBezTo>
                  <a:cubicBezTo>
                    <a:pt x="823" y="1"/>
                    <a:pt x="800" y="0"/>
                    <a:pt x="778"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26"/>
            <p:cNvSpPr/>
            <p:nvPr/>
          </p:nvSpPr>
          <p:spPr>
            <a:xfrm>
              <a:off x="3074475" y="4307150"/>
              <a:ext cx="15500" cy="15550"/>
            </a:xfrm>
            <a:custGeom>
              <a:avLst/>
              <a:gdLst/>
              <a:ahLst/>
              <a:cxnLst/>
              <a:rect l="l" t="t" r="r" b="b"/>
              <a:pathLst>
                <a:path w="620" h="622" extrusionOk="0">
                  <a:moveTo>
                    <a:pt x="328" y="0"/>
                  </a:moveTo>
                  <a:cubicBezTo>
                    <a:pt x="264" y="0"/>
                    <a:pt x="195" y="30"/>
                    <a:pt x="144" y="50"/>
                  </a:cubicBezTo>
                  <a:cubicBezTo>
                    <a:pt x="72" y="86"/>
                    <a:pt x="13" y="169"/>
                    <a:pt x="1" y="277"/>
                  </a:cubicBezTo>
                  <a:cubicBezTo>
                    <a:pt x="1" y="300"/>
                    <a:pt x="1" y="336"/>
                    <a:pt x="13" y="360"/>
                  </a:cubicBezTo>
                  <a:cubicBezTo>
                    <a:pt x="24" y="408"/>
                    <a:pt x="48" y="455"/>
                    <a:pt x="60" y="479"/>
                  </a:cubicBezTo>
                  <a:cubicBezTo>
                    <a:pt x="96" y="562"/>
                    <a:pt x="191" y="622"/>
                    <a:pt x="286" y="622"/>
                  </a:cubicBezTo>
                  <a:lnTo>
                    <a:pt x="382" y="622"/>
                  </a:lnTo>
                  <a:cubicBezTo>
                    <a:pt x="465" y="598"/>
                    <a:pt x="536" y="562"/>
                    <a:pt x="560" y="503"/>
                  </a:cubicBezTo>
                  <a:cubicBezTo>
                    <a:pt x="596" y="455"/>
                    <a:pt x="620" y="408"/>
                    <a:pt x="620" y="348"/>
                  </a:cubicBezTo>
                  <a:cubicBezTo>
                    <a:pt x="620" y="300"/>
                    <a:pt x="620" y="265"/>
                    <a:pt x="608" y="217"/>
                  </a:cubicBezTo>
                  <a:cubicBezTo>
                    <a:pt x="584" y="110"/>
                    <a:pt x="489" y="38"/>
                    <a:pt x="382" y="27"/>
                  </a:cubicBezTo>
                  <a:cubicBezTo>
                    <a:pt x="370" y="27"/>
                    <a:pt x="358" y="27"/>
                    <a:pt x="358" y="3"/>
                  </a:cubicBezTo>
                  <a:cubicBezTo>
                    <a:pt x="348" y="1"/>
                    <a:pt x="338" y="0"/>
                    <a:pt x="328"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3887;p26"/>
            <p:cNvSpPr/>
            <p:nvPr/>
          </p:nvSpPr>
          <p:spPr>
            <a:xfrm>
              <a:off x="3911200" y="4344925"/>
              <a:ext cx="16375" cy="15575"/>
            </a:xfrm>
            <a:custGeom>
              <a:avLst/>
              <a:gdLst/>
              <a:ahLst/>
              <a:cxnLst/>
              <a:rect l="l" t="t" r="r" b="b"/>
              <a:pathLst>
                <a:path w="655" h="623" extrusionOk="0">
                  <a:moveTo>
                    <a:pt x="312" y="1"/>
                  </a:moveTo>
                  <a:cubicBezTo>
                    <a:pt x="167" y="1"/>
                    <a:pt x="55" y="103"/>
                    <a:pt x="12" y="254"/>
                  </a:cubicBezTo>
                  <a:lnTo>
                    <a:pt x="12" y="278"/>
                  </a:lnTo>
                  <a:cubicBezTo>
                    <a:pt x="0" y="456"/>
                    <a:pt x="119" y="611"/>
                    <a:pt x="298" y="623"/>
                  </a:cubicBezTo>
                  <a:lnTo>
                    <a:pt x="405" y="623"/>
                  </a:lnTo>
                  <a:cubicBezTo>
                    <a:pt x="524" y="599"/>
                    <a:pt x="631" y="492"/>
                    <a:pt x="643" y="337"/>
                  </a:cubicBezTo>
                  <a:cubicBezTo>
                    <a:pt x="655" y="159"/>
                    <a:pt x="536" y="16"/>
                    <a:pt x="357" y="4"/>
                  </a:cubicBezTo>
                  <a:cubicBezTo>
                    <a:pt x="342" y="2"/>
                    <a:pt x="327" y="1"/>
                    <a:pt x="312"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88" name="Google Shape;3888;p26"/>
          <p:cNvSpPr txBox="1">
            <a:spLocks noGrp="1"/>
          </p:cNvSpPr>
          <p:nvPr>
            <p:ph type="title" hasCustomPrompt="1"/>
          </p:nvPr>
        </p:nvSpPr>
        <p:spPr>
          <a:xfrm>
            <a:off x="1705350" y="2620213"/>
            <a:ext cx="579900" cy="527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6000"/>
              <a:buNone/>
              <a:defRPr sz="2400">
                <a:solidFill>
                  <a:schemeClr val="lt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3889" name="Google Shape;3889;p26"/>
          <p:cNvSpPr txBox="1">
            <a:spLocks noGrp="1"/>
          </p:cNvSpPr>
          <p:nvPr>
            <p:ph type="title" idx="2"/>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890" name="Google Shape;3890;p26"/>
          <p:cNvSpPr txBox="1">
            <a:spLocks noGrp="1"/>
          </p:cNvSpPr>
          <p:nvPr>
            <p:ph type="title" idx="3"/>
          </p:nvPr>
        </p:nvSpPr>
        <p:spPr>
          <a:xfrm>
            <a:off x="844350" y="3236000"/>
            <a:ext cx="2361900" cy="527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891" name="Google Shape;3891;p26"/>
          <p:cNvSpPr txBox="1">
            <a:spLocks noGrp="1"/>
          </p:cNvSpPr>
          <p:nvPr>
            <p:ph type="subTitle" idx="1"/>
          </p:nvPr>
        </p:nvSpPr>
        <p:spPr>
          <a:xfrm>
            <a:off x="844350" y="3544450"/>
            <a:ext cx="2361900" cy="86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600"/>
              <a:buNone/>
              <a:defRPr/>
            </a:lvl2pPr>
            <a:lvl3pPr lvl="2" algn="ctr" rtl="0">
              <a:lnSpc>
                <a:spcPct val="100000"/>
              </a:lnSpc>
              <a:spcBef>
                <a:spcPts val="1600"/>
              </a:spcBef>
              <a:spcAft>
                <a:spcPts val="0"/>
              </a:spcAft>
              <a:buSzPts val="1600"/>
              <a:buNone/>
              <a:defRPr/>
            </a:lvl3pPr>
            <a:lvl4pPr lvl="3" algn="ctr" rtl="0">
              <a:lnSpc>
                <a:spcPct val="100000"/>
              </a:lnSpc>
              <a:spcBef>
                <a:spcPts val="1600"/>
              </a:spcBef>
              <a:spcAft>
                <a:spcPts val="0"/>
              </a:spcAft>
              <a:buSzPts val="1600"/>
              <a:buNone/>
              <a:defRPr/>
            </a:lvl4pPr>
            <a:lvl5pPr lvl="4" algn="ctr" rtl="0">
              <a:lnSpc>
                <a:spcPct val="100000"/>
              </a:lnSpc>
              <a:spcBef>
                <a:spcPts val="1600"/>
              </a:spcBef>
              <a:spcAft>
                <a:spcPts val="0"/>
              </a:spcAft>
              <a:buSzPts val="1600"/>
              <a:buNone/>
              <a:defRPr/>
            </a:lvl5pPr>
            <a:lvl6pPr lvl="5" algn="ctr" rtl="0">
              <a:lnSpc>
                <a:spcPct val="100000"/>
              </a:lnSpc>
              <a:spcBef>
                <a:spcPts val="1600"/>
              </a:spcBef>
              <a:spcAft>
                <a:spcPts val="0"/>
              </a:spcAft>
              <a:buSzPts val="1600"/>
              <a:buNone/>
              <a:defRPr/>
            </a:lvl6pPr>
            <a:lvl7pPr lvl="6" algn="ctr" rtl="0">
              <a:lnSpc>
                <a:spcPct val="100000"/>
              </a:lnSpc>
              <a:spcBef>
                <a:spcPts val="1600"/>
              </a:spcBef>
              <a:spcAft>
                <a:spcPts val="0"/>
              </a:spcAft>
              <a:buSzPts val="1600"/>
              <a:buNone/>
              <a:defRPr/>
            </a:lvl7pPr>
            <a:lvl8pPr lvl="7" algn="ctr" rtl="0">
              <a:lnSpc>
                <a:spcPct val="100000"/>
              </a:lnSpc>
              <a:spcBef>
                <a:spcPts val="1600"/>
              </a:spcBef>
              <a:spcAft>
                <a:spcPts val="0"/>
              </a:spcAft>
              <a:buSzPts val="1600"/>
              <a:buNone/>
              <a:defRPr/>
            </a:lvl8pPr>
            <a:lvl9pPr lvl="8" algn="ctr" rtl="0">
              <a:lnSpc>
                <a:spcPct val="100000"/>
              </a:lnSpc>
              <a:spcBef>
                <a:spcPts val="1600"/>
              </a:spcBef>
              <a:spcAft>
                <a:spcPts val="1600"/>
              </a:spcAft>
              <a:buSzPts val="1600"/>
              <a:buNone/>
              <a:defRPr/>
            </a:lvl9pPr>
          </a:lstStyle>
          <a:p>
            <a:endParaRPr/>
          </a:p>
        </p:txBody>
      </p:sp>
      <p:sp>
        <p:nvSpPr>
          <p:cNvPr id="3892" name="Google Shape;3892;p26"/>
          <p:cNvSpPr txBox="1">
            <a:spLocks noGrp="1"/>
          </p:cNvSpPr>
          <p:nvPr>
            <p:ph type="title" idx="4"/>
          </p:nvPr>
        </p:nvSpPr>
        <p:spPr>
          <a:xfrm>
            <a:off x="3391100" y="1385775"/>
            <a:ext cx="2361900" cy="527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893" name="Google Shape;3893;p26"/>
          <p:cNvSpPr txBox="1">
            <a:spLocks noGrp="1"/>
          </p:cNvSpPr>
          <p:nvPr>
            <p:ph type="subTitle" idx="5"/>
          </p:nvPr>
        </p:nvSpPr>
        <p:spPr>
          <a:xfrm>
            <a:off x="3391102" y="1694225"/>
            <a:ext cx="2361900" cy="86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600"/>
              <a:buNone/>
              <a:defRPr/>
            </a:lvl2pPr>
            <a:lvl3pPr lvl="2" algn="ctr" rtl="0">
              <a:lnSpc>
                <a:spcPct val="100000"/>
              </a:lnSpc>
              <a:spcBef>
                <a:spcPts val="1600"/>
              </a:spcBef>
              <a:spcAft>
                <a:spcPts val="0"/>
              </a:spcAft>
              <a:buSzPts val="1600"/>
              <a:buNone/>
              <a:defRPr/>
            </a:lvl3pPr>
            <a:lvl4pPr lvl="3" algn="ctr" rtl="0">
              <a:lnSpc>
                <a:spcPct val="100000"/>
              </a:lnSpc>
              <a:spcBef>
                <a:spcPts val="1600"/>
              </a:spcBef>
              <a:spcAft>
                <a:spcPts val="0"/>
              </a:spcAft>
              <a:buSzPts val="1600"/>
              <a:buNone/>
              <a:defRPr/>
            </a:lvl4pPr>
            <a:lvl5pPr lvl="4" algn="ctr" rtl="0">
              <a:lnSpc>
                <a:spcPct val="100000"/>
              </a:lnSpc>
              <a:spcBef>
                <a:spcPts val="1600"/>
              </a:spcBef>
              <a:spcAft>
                <a:spcPts val="0"/>
              </a:spcAft>
              <a:buSzPts val="1600"/>
              <a:buNone/>
              <a:defRPr/>
            </a:lvl5pPr>
            <a:lvl6pPr lvl="5" algn="ctr" rtl="0">
              <a:lnSpc>
                <a:spcPct val="100000"/>
              </a:lnSpc>
              <a:spcBef>
                <a:spcPts val="1600"/>
              </a:spcBef>
              <a:spcAft>
                <a:spcPts val="0"/>
              </a:spcAft>
              <a:buSzPts val="1600"/>
              <a:buNone/>
              <a:defRPr/>
            </a:lvl6pPr>
            <a:lvl7pPr lvl="6" algn="ctr" rtl="0">
              <a:lnSpc>
                <a:spcPct val="100000"/>
              </a:lnSpc>
              <a:spcBef>
                <a:spcPts val="1600"/>
              </a:spcBef>
              <a:spcAft>
                <a:spcPts val="0"/>
              </a:spcAft>
              <a:buSzPts val="1600"/>
              <a:buNone/>
              <a:defRPr/>
            </a:lvl7pPr>
            <a:lvl8pPr lvl="7" algn="ctr" rtl="0">
              <a:lnSpc>
                <a:spcPct val="100000"/>
              </a:lnSpc>
              <a:spcBef>
                <a:spcPts val="1600"/>
              </a:spcBef>
              <a:spcAft>
                <a:spcPts val="0"/>
              </a:spcAft>
              <a:buSzPts val="1600"/>
              <a:buNone/>
              <a:defRPr/>
            </a:lvl8pPr>
            <a:lvl9pPr lvl="8" algn="ctr" rtl="0">
              <a:lnSpc>
                <a:spcPct val="100000"/>
              </a:lnSpc>
              <a:spcBef>
                <a:spcPts val="1600"/>
              </a:spcBef>
              <a:spcAft>
                <a:spcPts val="1600"/>
              </a:spcAft>
              <a:buSzPts val="1600"/>
              <a:buNone/>
              <a:defRPr/>
            </a:lvl9pPr>
          </a:lstStyle>
          <a:p>
            <a:endParaRPr/>
          </a:p>
        </p:txBody>
      </p:sp>
      <p:sp>
        <p:nvSpPr>
          <p:cNvPr id="3894" name="Google Shape;3894;p26"/>
          <p:cNvSpPr txBox="1">
            <a:spLocks noGrp="1"/>
          </p:cNvSpPr>
          <p:nvPr>
            <p:ph type="title" idx="6"/>
          </p:nvPr>
        </p:nvSpPr>
        <p:spPr>
          <a:xfrm>
            <a:off x="5937850" y="3236000"/>
            <a:ext cx="2361900" cy="527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895" name="Google Shape;3895;p26"/>
          <p:cNvSpPr txBox="1">
            <a:spLocks noGrp="1"/>
          </p:cNvSpPr>
          <p:nvPr>
            <p:ph type="subTitle" idx="7"/>
          </p:nvPr>
        </p:nvSpPr>
        <p:spPr>
          <a:xfrm>
            <a:off x="5937854" y="3544450"/>
            <a:ext cx="2361900" cy="86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600"/>
              <a:buNone/>
              <a:defRPr/>
            </a:lvl2pPr>
            <a:lvl3pPr lvl="2" algn="ctr" rtl="0">
              <a:lnSpc>
                <a:spcPct val="100000"/>
              </a:lnSpc>
              <a:spcBef>
                <a:spcPts val="1600"/>
              </a:spcBef>
              <a:spcAft>
                <a:spcPts val="0"/>
              </a:spcAft>
              <a:buSzPts val="1600"/>
              <a:buNone/>
              <a:defRPr/>
            </a:lvl3pPr>
            <a:lvl4pPr lvl="3" algn="ctr" rtl="0">
              <a:lnSpc>
                <a:spcPct val="100000"/>
              </a:lnSpc>
              <a:spcBef>
                <a:spcPts val="1600"/>
              </a:spcBef>
              <a:spcAft>
                <a:spcPts val="0"/>
              </a:spcAft>
              <a:buSzPts val="1600"/>
              <a:buNone/>
              <a:defRPr/>
            </a:lvl4pPr>
            <a:lvl5pPr lvl="4" algn="ctr" rtl="0">
              <a:lnSpc>
                <a:spcPct val="100000"/>
              </a:lnSpc>
              <a:spcBef>
                <a:spcPts val="1600"/>
              </a:spcBef>
              <a:spcAft>
                <a:spcPts val="0"/>
              </a:spcAft>
              <a:buSzPts val="1600"/>
              <a:buNone/>
              <a:defRPr/>
            </a:lvl5pPr>
            <a:lvl6pPr lvl="5" algn="ctr" rtl="0">
              <a:lnSpc>
                <a:spcPct val="100000"/>
              </a:lnSpc>
              <a:spcBef>
                <a:spcPts val="1600"/>
              </a:spcBef>
              <a:spcAft>
                <a:spcPts val="0"/>
              </a:spcAft>
              <a:buSzPts val="1600"/>
              <a:buNone/>
              <a:defRPr/>
            </a:lvl6pPr>
            <a:lvl7pPr lvl="6" algn="ctr" rtl="0">
              <a:lnSpc>
                <a:spcPct val="100000"/>
              </a:lnSpc>
              <a:spcBef>
                <a:spcPts val="1600"/>
              </a:spcBef>
              <a:spcAft>
                <a:spcPts val="0"/>
              </a:spcAft>
              <a:buSzPts val="1600"/>
              <a:buNone/>
              <a:defRPr/>
            </a:lvl7pPr>
            <a:lvl8pPr lvl="7" algn="ctr" rtl="0">
              <a:lnSpc>
                <a:spcPct val="100000"/>
              </a:lnSpc>
              <a:spcBef>
                <a:spcPts val="1600"/>
              </a:spcBef>
              <a:spcAft>
                <a:spcPts val="0"/>
              </a:spcAft>
              <a:buSzPts val="1600"/>
              <a:buNone/>
              <a:defRPr/>
            </a:lvl8pPr>
            <a:lvl9pPr lvl="8" algn="ctr" rtl="0">
              <a:lnSpc>
                <a:spcPct val="100000"/>
              </a:lnSpc>
              <a:spcBef>
                <a:spcPts val="1600"/>
              </a:spcBef>
              <a:spcAft>
                <a:spcPts val="1600"/>
              </a:spcAft>
              <a:buSzPts val="1600"/>
              <a:buNone/>
              <a:defRPr/>
            </a:lvl9pPr>
          </a:lstStyle>
          <a:p>
            <a:endParaRPr/>
          </a:p>
        </p:txBody>
      </p:sp>
      <p:sp>
        <p:nvSpPr>
          <p:cNvPr id="3896" name="Google Shape;3896;p26"/>
          <p:cNvSpPr txBox="1">
            <a:spLocks noGrp="1"/>
          </p:cNvSpPr>
          <p:nvPr>
            <p:ph type="title" idx="8" hasCustomPrompt="1"/>
          </p:nvPr>
        </p:nvSpPr>
        <p:spPr>
          <a:xfrm>
            <a:off x="4282100" y="2620213"/>
            <a:ext cx="579900" cy="527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6000"/>
              <a:buNone/>
              <a:defRPr sz="2400">
                <a:solidFill>
                  <a:schemeClr val="lt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3897" name="Google Shape;3897;p26"/>
          <p:cNvSpPr txBox="1">
            <a:spLocks noGrp="1"/>
          </p:cNvSpPr>
          <p:nvPr>
            <p:ph type="title" idx="9" hasCustomPrompt="1"/>
          </p:nvPr>
        </p:nvSpPr>
        <p:spPr>
          <a:xfrm>
            <a:off x="6828850" y="2620213"/>
            <a:ext cx="579900" cy="527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6000"/>
              <a:buNone/>
              <a:defRPr sz="2400">
                <a:solidFill>
                  <a:schemeClr val="lt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4055"/>
        <p:cNvGrpSpPr/>
        <p:nvPr/>
      </p:nvGrpSpPr>
      <p:grpSpPr>
        <a:xfrm>
          <a:off x="0" y="0"/>
          <a:ext cx="0" cy="0"/>
          <a:chOff x="0" y="0"/>
          <a:chExt cx="0" cy="0"/>
        </a:xfrm>
      </p:grpSpPr>
      <p:grpSp>
        <p:nvGrpSpPr>
          <p:cNvPr id="4056" name="Google Shape;4056;p28"/>
          <p:cNvGrpSpPr/>
          <p:nvPr/>
        </p:nvGrpSpPr>
        <p:grpSpPr>
          <a:xfrm>
            <a:off x="7165541" y="51528"/>
            <a:ext cx="1978228" cy="4794296"/>
            <a:chOff x="5728375" y="1492875"/>
            <a:chExt cx="1308525" cy="3171250"/>
          </a:xfrm>
        </p:grpSpPr>
        <p:sp>
          <p:nvSpPr>
            <p:cNvPr id="4057" name="Google Shape;4057;p28"/>
            <p:cNvSpPr/>
            <p:nvPr/>
          </p:nvSpPr>
          <p:spPr>
            <a:xfrm>
              <a:off x="6942225" y="2835900"/>
              <a:ext cx="625" cy="925"/>
            </a:xfrm>
            <a:custGeom>
              <a:avLst/>
              <a:gdLst/>
              <a:ahLst/>
              <a:cxnLst/>
              <a:rect l="l" t="t" r="r" b="b"/>
              <a:pathLst>
                <a:path w="25" h="37" extrusionOk="0">
                  <a:moveTo>
                    <a:pt x="24" y="0"/>
                  </a:moveTo>
                  <a:lnTo>
                    <a:pt x="24" y="0"/>
                  </a:lnTo>
                  <a:cubicBezTo>
                    <a:pt x="12" y="12"/>
                    <a:pt x="12" y="24"/>
                    <a:pt x="0" y="36"/>
                  </a:cubicBezTo>
                  <a:cubicBezTo>
                    <a:pt x="12" y="36"/>
                    <a:pt x="12" y="24"/>
                    <a:pt x="24"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28"/>
            <p:cNvSpPr/>
            <p:nvPr/>
          </p:nvSpPr>
          <p:spPr>
            <a:xfrm>
              <a:off x="6942225" y="2836800"/>
              <a:ext cx="25" cy="25"/>
            </a:xfrm>
            <a:custGeom>
              <a:avLst/>
              <a:gdLst/>
              <a:ahLst/>
              <a:cxnLst/>
              <a:rect l="l" t="t" r="r" b="b"/>
              <a:pathLst>
                <a:path w="1" h="1" extrusionOk="0">
                  <a:moveTo>
                    <a:pt x="0" y="0"/>
                  </a:moveTo>
                  <a:lnTo>
                    <a:pt x="0"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59;p28"/>
            <p:cNvSpPr/>
            <p:nvPr/>
          </p:nvSpPr>
          <p:spPr>
            <a:xfrm>
              <a:off x="6945500" y="2844825"/>
              <a:ext cx="42300" cy="133375"/>
            </a:xfrm>
            <a:custGeom>
              <a:avLst/>
              <a:gdLst/>
              <a:ahLst/>
              <a:cxnLst/>
              <a:rect l="l" t="t" r="r" b="b"/>
              <a:pathLst>
                <a:path w="1692" h="5335" extrusionOk="0">
                  <a:moveTo>
                    <a:pt x="346" y="0"/>
                  </a:moveTo>
                  <a:lnTo>
                    <a:pt x="203" y="12"/>
                  </a:lnTo>
                  <a:lnTo>
                    <a:pt x="0" y="453"/>
                  </a:lnTo>
                  <a:lnTo>
                    <a:pt x="1215" y="5263"/>
                  </a:lnTo>
                  <a:lnTo>
                    <a:pt x="1691" y="5334"/>
                  </a:lnTo>
                  <a:lnTo>
                    <a:pt x="1691" y="5334"/>
                  </a:lnTo>
                  <a:lnTo>
                    <a:pt x="346"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28"/>
            <p:cNvSpPr/>
            <p:nvPr/>
          </p:nvSpPr>
          <p:spPr>
            <a:xfrm>
              <a:off x="6943725" y="2835300"/>
              <a:ext cx="300" cy="25"/>
            </a:xfrm>
            <a:custGeom>
              <a:avLst/>
              <a:gdLst/>
              <a:ahLst/>
              <a:cxnLst/>
              <a:rect l="l" t="t" r="r" b="b"/>
              <a:pathLst>
                <a:path w="12" h="1" extrusionOk="0">
                  <a:moveTo>
                    <a:pt x="0" y="0"/>
                  </a:moveTo>
                  <a:lnTo>
                    <a:pt x="0" y="0"/>
                  </a:lnTo>
                  <a:cubicBezTo>
                    <a:pt x="12" y="0"/>
                    <a:pt x="0" y="0"/>
                    <a:pt x="0"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28"/>
            <p:cNvSpPr/>
            <p:nvPr/>
          </p:nvSpPr>
          <p:spPr>
            <a:xfrm>
              <a:off x="6945500" y="2834575"/>
              <a:ext cx="625" cy="150"/>
            </a:xfrm>
            <a:custGeom>
              <a:avLst/>
              <a:gdLst/>
              <a:ahLst/>
              <a:cxnLst/>
              <a:rect l="l" t="t" r="r" b="b"/>
              <a:pathLst>
                <a:path w="25" h="6" extrusionOk="0">
                  <a:moveTo>
                    <a:pt x="15" y="0"/>
                  </a:moveTo>
                  <a:cubicBezTo>
                    <a:pt x="11" y="0"/>
                    <a:pt x="8" y="6"/>
                    <a:pt x="0" y="6"/>
                  </a:cubicBezTo>
                  <a:lnTo>
                    <a:pt x="24" y="6"/>
                  </a:lnTo>
                  <a:cubicBezTo>
                    <a:pt x="20" y="2"/>
                    <a:pt x="18" y="0"/>
                    <a:pt x="15"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2" name="Google Shape;4062;p28"/>
            <p:cNvSpPr/>
            <p:nvPr/>
          </p:nvSpPr>
          <p:spPr>
            <a:xfrm>
              <a:off x="6943125" y="2835625"/>
              <a:ext cx="550" cy="300"/>
            </a:xfrm>
            <a:custGeom>
              <a:avLst/>
              <a:gdLst/>
              <a:ahLst/>
              <a:cxnLst/>
              <a:rect l="l" t="t" r="r" b="b"/>
              <a:pathLst>
                <a:path w="22" h="12" extrusionOk="0">
                  <a:moveTo>
                    <a:pt x="16" y="1"/>
                  </a:moveTo>
                  <a:cubicBezTo>
                    <a:pt x="13" y="1"/>
                    <a:pt x="8" y="3"/>
                    <a:pt x="0" y="11"/>
                  </a:cubicBezTo>
                  <a:cubicBezTo>
                    <a:pt x="16" y="11"/>
                    <a:pt x="21" y="1"/>
                    <a:pt x="16"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3" name="Google Shape;4063;p28"/>
            <p:cNvSpPr/>
            <p:nvPr/>
          </p:nvSpPr>
          <p:spPr>
            <a:xfrm>
              <a:off x="6978825" y="2988300"/>
              <a:ext cx="57175" cy="218500"/>
            </a:xfrm>
            <a:custGeom>
              <a:avLst/>
              <a:gdLst/>
              <a:ahLst/>
              <a:cxnLst/>
              <a:rect l="l" t="t" r="r" b="b"/>
              <a:pathLst>
                <a:path w="2287" h="8740" extrusionOk="0">
                  <a:moveTo>
                    <a:pt x="1" y="0"/>
                  </a:moveTo>
                  <a:lnTo>
                    <a:pt x="2227" y="8739"/>
                  </a:lnTo>
                  <a:cubicBezTo>
                    <a:pt x="2239" y="8728"/>
                    <a:pt x="2251" y="8704"/>
                    <a:pt x="2287" y="8692"/>
                  </a:cubicBezTo>
                  <a:lnTo>
                    <a:pt x="2287" y="7180"/>
                  </a:lnTo>
                  <a:lnTo>
                    <a:pt x="477" y="72"/>
                  </a:lnTo>
                  <a:lnTo>
                    <a:pt x="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28"/>
            <p:cNvSpPr/>
            <p:nvPr/>
          </p:nvSpPr>
          <p:spPr>
            <a:xfrm>
              <a:off x="6796675" y="2972825"/>
              <a:ext cx="91400" cy="176525"/>
            </a:xfrm>
            <a:custGeom>
              <a:avLst/>
              <a:gdLst/>
              <a:ahLst/>
              <a:cxnLst/>
              <a:rect l="l" t="t" r="r" b="b"/>
              <a:pathLst>
                <a:path w="3656" h="7061" extrusionOk="0">
                  <a:moveTo>
                    <a:pt x="3203" y="0"/>
                  </a:moveTo>
                  <a:lnTo>
                    <a:pt x="0" y="6632"/>
                  </a:lnTo>
                  <a:lnTo>
                    <a:pt x="286" y="7061"/>
                  </a:lnTo>
                  <a:lnTo>
                    <a:pt x="3656" y="48"/>
                  </a:lnTo>
                  <a:lnTo>
                    <a:pt x="320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5" name="Google Shape;4065;p28"/>
            <p:cNvSpPr/>
            <p:nvPr/>
          </p:nvSpPr>
          <p:spPr>
            <a:xfrm>
              <a:off x="6629100" y="3150225"/>
              <a:ext cx="168775" cy="337550"/>
            </a:xfrm>
            <a:custGeom>
              <a:avLst/>
              <a:gdLst/>
              <a:ahLst/>
              <a:cxnLst/>
              <a:rect l="l" t="t" r="r" b="b"/>
              <a:pathLst>
                <a:path w="6751" h="13502" extrusionOk="0">
                  <a:moveTo>
                    <a:pt x="6465" y="0"/>
                  </a:moveTo>
                  <a:lnTo>
                    <a:pt x="0" y="13359"/>
                  </a:lnTo>
                  <a:cubicBezTo>
                    <a:pt x="155" y="13359"/>
                    <a:pt x="274" y="13419"/>
                    <a:pt x="381" y="13502"/>
                  </a:cubicBezTo>
                  <a:lnTo>
                    <a:pt x="464" y="13442"/>
                  </a:lnTo>
                  <a:lnTo>
                    <a:pt x="6751" y="429"/>
                  </a:lnTo>
                  <a:lnTo>
                    <a:pt x="6465"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6" name="Google Shape;4066;p28"/>
            <p:cNvSpPr/>
            <p:nvPr/>
          </p:nvSpPr>
          <p:spPr>
            <a:xfrm>
              <a:off x="6945500" y="2834700"/>
              <a:ext cx="25" cy="25"/>
            </a:xfrm>
            <a:custGeom>
              <a:avLst/>
              <a:gdLst/>
              <a:ahLst/>
              <a:cxnLst/>
              <a:rect l="l" t="t" r="r" b="b"/>
              <a:pathLst>
                <a:path w="1" h="1" extrusionOk="0">
                  <a:moveTo>
                    <a:pt x="0" y="1"/>
                  </a:moveTo>
                  <a:lnTo>
                    <a:pt x="0" y="1"/>
                  </a:lnTo>
                  <a:lnTo>
                    <a:pt x="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28"/>
            <p:cNvSpPr/>
            <p:nvPr/>
          </p:nvSpPr>
          <p:spPr>
            <a:xfrm>
              <a:off x="6943725" y="2835300"/>
              <a:ext cx="0" cy="625"/>
            </a:xfrm>
            <a:custGeom>
              <a:avLst/>
              <a:gdLst/>
              <a:ahLst/>
              <a:cxnLst/>
              <a:rect l="l" t="t" r="r" b="b"/>
              <a:pathLst>
                <a:path h="25" extrusionOk="0">
                  <a:moveTo>
                    <a:pt x="0" y="24"/>
                  </a:moveTo>
                  <a:cubicBezTo>
                    <a:pt x="0" y="24"/>
                    <a:pt x="0" y="0"/>
                    <a:pt x="0" y="24"/>
                  </a:cubicBezTo>
                  <a:cubicBezTo>
                    <a:pt x="0" y="0"/>
                    <a:pt x="0" y="0"/>
                    <a:pt x="0" y="24"/>
                  </a:cubicBezTo>
                  <a:cubicBezTo>
                    <a:pt x="0" y="0"/>
                    <a:pt x="0" y="0"/>
                    <a:pt x="0" y="24"/>
                  </a:cubicBezTo>
                  <a:cubicBezTo>
                    <a:pt x="0" y="0"/>
                    <a:pt x="0" y="24"/>
                    <a:pt x="0" y="24"/>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8" name="Google Shape;4068;p28"/>
            <p:cNvSpPr/>
            <p:nvPr/>
          </p:nvSpPr>
          <p:spPr>
            <a:xfrm>
              <a:off x="6942225" y="2836800"/>
              <a:ext cx="25" cy="25"/>
            </a:xfrm>
            <a:custGeom>
              <a:avLst/>
              <a:gdLst/>
              <a:ahLst/>
              <a:cxnLst/>
              <a:rect l="l" t="t" r="r" b="b"/>
              <a:pathLst>
                <a:path w="1" h="1" extrusionOk="0">
                  <a:moveTo>
                    <a:pt x="0" y="0"/>
                  </a:moveTo>
                  <a:lnTo>
                    <a:pt x="0" y="0"/>
                  </a:lnTo>
                  <a:lnTo>
                    <a:pt x="0"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9" name="Google Shape;4069;p28"/>
            <p:cNvSpPr/>
            <p:nvPr/>
          </p:nvSpPr>
          <p:spPr>
            <a:xfrm>
              <a:off x="6881800" y="2836500"/>
              <a:ext cx="68775" cy="126825"/>
            </a:xfrm>
            <a:custGeom>
              <a:avLst/>
              <a:gdLst/>
              <a:ahLst/>
              <a:cxnLst/>
              <a:rect l="l" t="t" r="r" b="b"/>
              <a:pathLst>
                <a:path w="2751" h="5073" extrusionOk="0">
                  <a:moveTo>
                    <a:pt x="2429" y="0"/>
                  </a:moveTo>
                  <a:cubicBezTo>
                    <a:pt x="2417" y="0"/>
                    <a:pt x="2417" y="12"/>
                    <a:pt x="2417" y="12"/>
                  </a:cubicBezTo>
                  <a:lnTo>
                    <a:pt x="1" y="5001"/>
                  </a:lnTo>
                  <a:lnTo>
                    <a:pt x="465" y="5072"/>
                  </a:lnTo>
                  <a:lnTo>
                    <a:pt x="2548" y="774"/>
                  </a:lnTo>
                  <a:lnTo>
                    <a:pt x="2751" y="345"/>
                  </a:lnTo>
                  <a:lnTo>
                    <a:pt x="2632" y="357"/>
                  </a:lnTo>
                  <a:cubicBezTo>
                    <a:pt x="2624" y="358"/>
                    <a:pt x="2615" y="358"/>
                    <a:pt x="2607" y="358"/>
                  </a:cubicBezTo>
                  <a:cubicBezTo>
                    <a:pt x="2488" y="358"/>
                    <a:pt x="2394" y="276"/>
                    <a:pt x="2394" y="131"/>
                  </a:cubicBezTo>
                  <a:cubicBezTo>
                    <a:pt x="2394" y="95"/>
                    <a:pt x="2394" y="48"/>
                    <a:pt x="2429"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28"/>
            <p:cNvSpPr/>
            <p:nvPr/>
          </p:nvSpPr>
          <p:spPr>
            <a:xfrm>
              <a:off x="6902350" y="1492875"/>
              <a:ext cx="133950" cy="92000"/>
            </a:xfrm>
            <a:custGeom>
              <a:avLst/>
              <a:gdLst/>
              <a:ahLst/>
              <a:cxnLst/>
              <a:rect l="l" t="t" r="r" b="b"/>
              <a:pathLst>
                <a:path w="5358" h="3680" extrusionOk="0">
                  <a:moveTo>
                    <a:pt x="5358" y="0"/>
                  </a:moveTo>
                  <a:lnTo>
                    <a:pt x="0" y="3275"/>
                  </a:lnTo>
                  <a:lnTo>
                    <a:pt x="202" y="3679"/>
                  </a:lnTo>
                  <a:lnTo>
                    <a:pt x="5358" y="524"/>
                  </a:lnTo>
                  <a:lnTo>
                    <a:pt x="5358"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4071;p28"/>
            <p:cNvSpPr/>
            <p:nvPr/>
          </p:nvSpPr>
          <p:spPr>
            <a:xfrm>
              <a:off x="6839525" y="1837250"/>
              <a:ext cx="325" cy="925"/>
            </a:xfrm>
            <a:custGeom>
              <a:avLst/>
              <a:gdLst/>
              <a:ahLst/>
              <a:cxnLst/>
              <a:rect l="l" t="t" r="r" b="b"/>
              <a:pathLst>
                <a:path w="13" h="37" extrusionOk="0">
                  <a:moveTo>
                    <a:pt x="13" y="1"/>
                  </a:moveTo>
                  <a:cubicBezTo>
                    <a:pt x="1" y="1"/>
                    <a:pt x="1" y="25"/>
                    <a:pt x="1" y="37"/>
                  </a:cubicBezTo>
                  <a:cubicBezTo>
                    <a:pt x="1" y="25"/>
                    <a:pt x="1" y="13"/>
                    <a:pt x="13"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2" name="Google Shape;4072;p28"/>
            <p:cNvSpPr/>
            <p:nvPr/>
          </p:nvSpPr>
          <p:spPr>
            <a:xfrm>
              <a:off x="6839525" y="1689025"/>
              <a:ext cx="97375" cy="151525"/>
            </a:xfrm>
            <a:custGeom>
              <a:avLst/>
              <a:gdLst/>
              <a:ahLst/>
              <a:cxnLst/>
              <a:rect l="l" t="t" r="r" b="b"/>
              <a:pathLst>
                <a:path w="3895" h="6061" extrusionOk="0">
                  <a:moveTo>
                    <a:pt x="20" y="5898"/>
                  </a:moveTo>
                  <a:cubicBezTo>
                    <a:pt x="13" y="5908"/>
                    <a:pt x="6" y="5919"/>
                    <a:pt x="1" y="5930"/>
                  </a:cubicBezTo>
                  <a:lnTo>
                    <a:pt x="20" y="5898"/>
                  </a:lnTo>
                  <a:close/>
                  <a:moveTo>
                    <a:pt x="3513" y="1"/>
                  </a:moveTo>
                  <a:lnTo>
                    <a:pt x="20" y="5898"/>
                  </a:lnTo>
                  <a:lnTo>
                    <a:pt x="20" y="5898"/>
                  </a:lnTo>
                  <a:cubicBezTo>
                    <a:pt x="42" y="5867"/>
                    <a:pt x="69" y="5844"/>
                    <a:pt x="96" y="5835"/>
                  </a:cubicBezTo>
                  <a:cubicBezTo>
                    <a:pt x="130" y="5818"/>
                    <a:pt x="166" y="5809"/>
                    <a:pt x="201" y="5809"/>
                  </a:cubicBezTo>
                  <a:cubicBezTo>
                    <a:pt x="288" y="5809"/>
                    <a:pt x="368" y="5860"/>
                    <a:pt x="394" y="5954"/>
                  </a:cubicBezTo>
                  <a:lnTo>
                    <a:pt x="441" y="6061"/>
                  </a:lnTo>
                  <a:lnTo>
                    <a:pt x="3894" y="239"/>
                  </a:lnTo>
                  <a:cubicBezTo>
                    <a:pt x="3727" y="191"/>
                    <a:pt x="3597" y="120"/>
                    <a:pt x="3513"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3" name="Google Shape;4073;p28"/>
            <p:cNvSpPr/>
            <p:nvPr/>
          </p:nvSpPr>
          <p:spPr>
            <a:xfrm>
              <a:off x="6838950" y="1834425"/>
              <a:ext cx="124725" cy="258250"/>
            </a:xfrm>
            <a:custGeom>
              <a:avLst/>
              <a:gdLst/>
              <a:ahLst/>
              <a:cxnLst/>
              <a:rect l="l" t="t" r="r" b="b"/>
              <a:pathLst>
                <a:path w="4989" h="10330" extrusionOk="0">
                  <a:moveTo>
                    <a:pt x="212" y="0"/>
                  </a:moveTo>
                  <a:cubicBezTo>
                    <a:pt x="182" y="0"/>
                    <a:pt x="150" y="6"/>
                    <a:pt x="119" y="19"/>
                  </a:cubicBezTo>
                  <a:cubicBezTo>
                    <a:pt x="83" y="31"/>
                    <a:pt x="48" y="66"/>
                    <a:pt x="24" y="102"/>
                  </a:cubicBezTo>
                  <a:cubicBezTo>
                    <a:pt x="24" y="126"/>
                    <a:pt x="0" y="138"/>
                    <a:pt x="0" y="150"/>
                  </a:cubicBezTo>
                  <a:lnTo>
                    <a:pt x="0" y="162"/>
                  </a:lnTo>
                  <a:lnTo>
                    <a:pt x="0" y="197"/>
                  </a:lnTo>
                  <a:lnTo>
                    <a:pt x="0" y="209"/>
                  </a:lnTo>
                  <a:lnTo>
                    <a:pt x="0" y="245"/>
                  </a:lnTo>
                  <a:lnTo>
                    <a:pt x="0" y="257"/>
                  </a:lnTo>
                  <a:cubicBezTo>
                    <a:pt x="0" y="269"/>
                    <a:pt x="24" y="281"/>
                    <a:pt x="24" y="304"/>
                  </a:cubicBezTo>
                  <a:lnTo>
                    <a:pt x="4560" y="10329"/>
                  </a:lnTo>
                  <a:cubicBezTo>
                    <a:pt x="4624" y="10255"/>
                    <a:pt x="4736" y="10209"/>
                    <a:pt x="4845" y="10209"/>
                  </a:cubicBezTo>
                  <a:cubicBezTo>
                    <a:pt x="4857" y="10209"/>
                    <a:pt x="4869" y="10209"/>
                    <a:pt x="4882" y="10210"/>
                  </a:cubicBezTo>
                  <a:cubicBezTo>
                    <a:pt x="4917" y="10210"/>
                    <a:pt x="4965" y="10222"/>
                    <a:pt x="4989" y="10246"/>
                  </a:cubicBezTo>
                  <a:lnTo>
                    <a:pt x="464" y="221"/>
                  </a:lnTo>
                  <a:lnTo>
                    <a:pt x="417" y="126"/>
                  </a:lnTo>
                  <a:cubicBezTo>
                    <a:pt x="373" y="47"/>
                    <a:pt x="297" y="0"/>
                    <a:pt x="212"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4" name="Google Shape;4074;p28"/>
            <p:cNvSpPr/>
            <p:nvPr/>
          </p:nvSpPr>
          <p:spPr>
            <a:xfrm>
              <a:off x="6945800" y="1529475"/>
              <a:ext cx="90500" cy="135175"/>
            </a:xfrm>
            <a:custGeom>
              <a:avLst/>
              <a:gdLst/>
              <a:ahLst/>
              <a:cxnLst/>
              <a:rect l="l" t="t" r="r" b="b"/>
              <a:pathLst>
                <a:path w="3620" h="5407" extrusionOk="0">
                  <a:moveTo>
                    <a:pt x="3620" y="1"/>
                  </a:moveTo>
                  <a:lnTo>
                    <a:pt x="0" y="5073"/>
                  </a:lnTo>
                  <a:lnTo>
                    <a:pt x="108" y="5263"/>
                  </a:lnTo>
                  <a:cubicBezTo>
                    <a:pt x="179" y="5299"/>
                    <a:pt x="250" y="5335"/>
                    <a:pt x="310" y="5406"/>
                  </a:cubicBezTo>
                  <a:lnTo>
                    <a:pt x="3620" y="775"/>
                  </a:lnTo>
                  <a:lnTo>
                    <a:pt x="362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5" name="Google Shape;4075;p28"/>
            <p:cNvSpPr/>
            <p:nvPr/>
          </p:nvSpPr>
          <p:spPr>
            <a:xfrm>
              <a:off x="6951750" y="1681000"/>
              <a:ext cx="84550" cy="169075"/>
            </a:xfrm>
            <a:custGeom>
              <a:avLst/>
              <a:gdLst/>
              <a:ahLst/>
              <a:cxnLst/>
              <a:rect l="l" t="t" r="r" b="b"/>
              <a:pathLst>
                <a:path w="3382" h="6763" extrusionOk="0">
                  <a:moveTo>
                    <a:pt x="286" y="0"/>
                  </a:moveTo>
                  <a:cubicBezTo>
                    <a:pt x="239" y="179"/>
                    <a:pt x="155" y="334"/>
                    <a:pt x="0" y="429"/>
                  </a:cubicBezTo>
                  <a:lnTo>
                    <a:pt x="3382" y="6763"/>
                  </a:lnTo>
                  <a:lnTo>
                    <a:pt x="3382" y="5810"/>
                  </a:lnTo>
                  <a:lnTo>
                    <a:pt x="286"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28"/>
            <p:cNvSpPr/>
            <p:nvPr/>
          </p:nvSpPr>
          <p:spPr>
            <a:xfrm>
              <a:off x="6891325" y="1570800"/>
              <a:ext cx="56875" cy="90275"/>
            </a:xfrm>
            <a:custGeom>
              <a:avLst/>
              <a:gdLst/>
              <a:ahLst/>
              <a:cxnLst/>
              <a:rect l="l" t="t" r="r" b="b"/>
              <a:pathLst>
                <a:path w="2275" h="3611" extrusionOk="0">
                  <a:moveTo>
                    <a:pt x="219" y="1"/>
                  </a:moveTo>
                  <a:cubicBezTo>
                    <a:pt x="185" y="1"/>
                    <a:pt x="151" y="9"/>
                    <a:pt x="120" y="27"/>
                  </a:cubicBezTo>
                  <a:cubicBezTo>
                    <a:pt x="84" y="62"/>
                    <a:pt x="48" y="86"/>
                    <a:pt x="36" y="122"/>
                  </a:cubicBezTo>
                  <a:cubicBezTo>
                    <a:pt x="24" y="146"/>
                    <a:pt x="1" y="193"/>
                    <a:pt x="1" y="241"/>
                  </a:cubicBezTo>
                  <a:cubicBezTo>
                    <a:pt x="72" y="205"/>
                    <a:pt x="143" y="193"/>
                    <a:pt x="215" y="193"/>
                  </a:cubicBezTo>
                  <a:cubicBezTo>
                    <a:pt x="405" y="205"/>
                    <a:pt x="572" y="384"/>
                    <a:pt x="548" y="574"/>
                  </a:cubicBezTo>
                  <a:cubicBezTo>
                    <a:pt x="524" y="717"/>
                    <a:pt x="441" y="836"/>
                    <a:pt x="322" y="872"/>
                  </a:cubicBezTo>
                  <a:lnTo>
                    <a:pt x="1763" y="3587"/>
                  </a:lnTo>
                  <a:cubicBezTo>
                    <a:pt x="1834" y="3560"/>
                    <a:pt x="1906" y="3546"/>
                    <a:pt x="1982" y="3546"/>
                  </a:cubicBezTo>
                  <a:cubicBezTo>
                    <a:pt x="2007" y="3546"/>
                    <a:pt x="2034" y="3548"/>
                    <a:pt x="2060" y="3551"/>
                  </a:cubicBezTo>
                  <a:cubicBezTo>
                    <a:pt x="2132" y="3575"/>
                    <a:pt x="2215" y="3587"/>
                    <a:pt x="2275" y="3610"/>
                  </a:cubicBezTo>
                  <a:lnTo>
                    <a:pt x="2167" y="3420"/>
                  </a:lnTo>
                  <a:lnTo>
                    <a:pt x="643" y="551"/>
                  </a:lnTo>
                  <a:lnTo>
                    <a:pt x="441" y="146"/>
                  </a:lnTo>
                  <a:lnTo>
                    <a:pt x="417" y="122"/>
                  </a:lnTo>
                  <a:cubicBezTo>
                    <a:pt x="375" y="47"/>
                    <a:pt x="298" y="1"/>
                    <a:pt x="219"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28"/>
            <p:cNvSpPr/>
            <p:nvPr/>
          </p:nvSpPr>
          <p:spPr>
            <a:xfrm>
              <a:off x="6967825" y="2063475"/>
              <a:ext cx="68475" cy="40500"/>
            </a:xfrm>
            <a:custGeom>
              <a:avLst/>
              <a:gdLst/>
              <a:ahLst/>
              <a:cxnLst/>
              <a:rect l="l" t="t" r="r" b="b"/>
              <a:pathLst>
                <a:path w="2739" h="1620" extrusionOk="0">
                  <a:moveTo>
                    <a:pt x="2739" y="1"/>
                  </a:moveTo>
                  <a:lnTo>
                    <a:pt x="0" y="1167"/>
                  </a:lnTo>
                  <a:cubicBezTo>
                    <a:pt x="72" y="1263"/>
                    <a:pt x="131" y="1370"/>
                    <a:pt x="119" y="1501"/>
                  </a:cubicBezTo>
                  <a:cubicBezTo>
                    <a:pt x="119" y="1548"/>
                    <a:pt x="108" y="1572"/>
                    <a:pt x="84" y="1620"/>
                  </a:cubicBezTo>
                  <a:lnTo>
                    <a:pt x="2739" y="489"/>
                  </a:lnTo>
                  <a:lnTo>
                    <a:pt x="2739"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078;p28"/>
            <p:cNvSpPr/>
            <p:nvPr/>
          </p:nvSpPr>
          <p:spPr>
            <a:xfrm>
              <a:off x="6558850" y="2100100"/>
              <a:ext cx="396200" cy="178025"/>
            </a:xfrm>
            <a:custGeom>
              <a:avLst/>
              <a:gdLst/>
              <a:ahLst/>
              <a:cxnLst/>
              <a:rect l="l" t="t" r="r" b="b"/>
              <a:pathLst>
                <a:path w="15848" h="7121" extrusionOk="0">
                  <a:moveTo>
                    <a:pt x="15657" y="0"/>
                  </a:moveTo>
                  <a:lnTo>
                    <a:pt x="0" y="6703"/>
                  </a:lnTo>
                  <a:cubicBezTo>
                    <a:pt x="95" y="6822"/>
                    <a:pt x="155" y="6965"/>
                    <a:pt x="167" y="7120"/>
                  </a:cubicBezTo>
                  <a:lnTo>
                    <a:pt x="15824" y="417"/>
                  </a:lnTo>
                  <a:cubicBezTo>
                    <a:pt x="15836" y="393"/>
                    <a:pt x="15836" y="357"/>
                    <a:pt x="15847" y="345"/>
                  </a:cubicBezTo>
                  <a:cubicBezTo>
                    <a:pt x="15728" y="274"/>
                    <a:pt x="15657" y="155"/>
                    <a:pt x="15657"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079;p28"/>
            <p:cNvSpPr/>
            <p:nvPr/>
          </p:nvSpPr>
          <p:spPr>
            <a:xfrm>
              <a:off x="6954425" y="2108725"/>
              <a:ext cx="81875" cy="207200"/>
            </a:xfrm>
            <a:custGeom>
              <a:avLst/>
              <a:gdLst/>
              <a:ahLst/>
              <a:cxnLst/>
              <a:rect l="l" t="t" r="r" b="b"/>
              <a:pathLst>
                <a:path w="3275" h="8288" extrusionOk="0">
                  <a:moveTo>
                    <a:pt x="24" y="0"/>
                  </a:moveTo>
                  <a:cubicBezTo>
                    <a:pt x="13" y="36"/>
                    <a:pt x="1" y="48"/>
                    <a:pt x="1" y="60"/>
                  </a:cubicBezTo>
                  <a:cubicBezTo>
                    <a:pt x="1" y="108"/>
                    <a:pt x="1" y="155"/>
                    <a:pt x="13" y="191"/>
                  </a:cubicBezTo>
                  <a:lnTo>
                    <a:pt x="3275" y="8287"/>
                  </a:lnTo>
                  <a:lnTo>
                    <a:pt x="3275" y="7097"/>
                  </a:lnTo>
                  <a:lnTo>
                    <a:pt x="429" y="36"/>
                  </a:lnTo>
                  <a:cubicBezTo>
                    <a:pt x="417" y="36"/>
                    <a:pt x="417" y="12"/>
                    <a:pt x="417" y="12"/>
                  </a:cubicBezTo>
                  <a:cubicBezTo>
                    <a:pt x="358" y="48"/>
                    <a:pt x="286" y="60"/>
                    <a:pt x="203" y="60"/>
                  </a:cubicBezTo>
                  <a:cubicBezTo>
                    <a:pt x="132" y="48"/>
                    <a:pt x="72" y="36"/>
                    <a:pt x="24"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0" name="Google Shape;4080;p28"/>
            <p:cNvSpPr/>
            <p:nvPr/>
          </p:nvSpPr>
          <p:spPr>
            <a:xfrm>
              <a:off x="6559150" y="2280175"/>
              <a:ext cx="477150" cy="150350"/>
            </a:xfrm>
            <a:custGeom>
              <a:avLst/>
              <a:gdLst/>
              <a:ahLst/>
              <a:cxnLst/>
              <a:rect l="l" t="t" r="r" b="b"/>
              <a:pathLst>
                <a:path w="19086" h="6014" extrusionOk="0">
                  <a:moveTo>
                    <a:pt x="167" y="0"/>
                  </a:moveTo>
                  <a:cubicBezTo>
                    <a:pt x="155" y="167"/>
                    <a:pt x="95" y="298"/>
                    <a:pt x="0" y="405"/>
                  </a:cubicBezTo>
                  <a:lnTo>
                    <a:pt x="19086" y="6013"/>
                  </a:lnTo>
                  <a:lnTo>
                    <a:pt x="19086" y="5561"/>
                  </a:lnTo>
                  <a:lnTo>
                    <a:pt x="167"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1" name="Google Shape;4081;p28"/>
            <p:cNvSpPr/>
            <p:nvPr/>
          </p:nvSpPr>
          <p:spPr>
            <a:xfrm>
              <a:off x="6941625" y="2825775"/>
              <a:ext cx="95275" cy="19700"/>
            </a:xfrm>
            <a:custGeom>
              <a:avLst/>
              <a:gdLst/>
              <a:ahLst/>
              <a:cxnLst/>
              <a:rect l="l" t="t" r="r" b="b"/>
              <a:pathLst>
                <a:path w="3811" h="788" extrusionOk="0">
                  <a:moveTo>
                    <a:pt x="3811" y="0"/>
                  </a:moveTo>
                  <a:lnTo>
                    <a:pt x="227" y="334"/>
                  </a:lnTo>
                  <a:lnTo>
                    <a:pt x="155" y="334"/>
                  </a:lnTo>
                  <a:cubicBezTo>
                    <a:pt x="132" y="334"/>
                    <a:pt x="132" y="358"/>
                    <a:pt x="120" y="358"/>
                  </a:cubicBezTo>
                  <a:cubicBezTo>
                    <a:pt x="120" y="370"/>
                    <a:pt x="108" y="370"/>
                    <a:pt x="108" y="370"/>
                  </a:cubicBezTo>
                  <a:cubicBezTo>
                    <a:pt x="108" y="381"/>
                    <a:pt x="96" y="381"/>
                    <a:pt x="96" y="381"/>
                  </a:cubicBezTo>
                  <a:lnTo>
                    <a:pt x="84" y="405"/>
                  </a:lnTo>
                  <a:lnTo>
                    <a:pt x="60" y="417"/>
                  </a:lnTo>
                  <a:cubicBezTo>
                    <a:pt x="48" y="417"/>
                    <a:pt x="48" y="429"/>
                    <a:pt x="36" y="441"/>
                  </a:cubicBezTo>
                  <a:cubicBezTo>
                    <a:pt x="1" y="489"/>
                    <a:pt x="1" y="536"/>
                    <a:pt x="1" y="584"/>
                  </a:cubicBezTo>
                  <a:cubicBezTo>
                    <a:pt x="1" y="707"/>
                    <a:pt x="105" y="787"/>
                    <a:pt x="216" y="787"/>
                  </a:cubicBezTo>
                  <a:cubicBezTo>
                    <a:pt x="224" y="787"/>
                    <a:pt x="231" y="787"/>
                    <a:pt x="239" y="786"/>
                  </a:cubicBezTo>
                  <a:lnTo>
                    <a:pt x="358" y="774"/>
                  </a:lnTo>
                  <a:lnTo>
                    <a:pt x="501" y="762"/>
                  </a:lnTo>
                  <a:lnTo>
                    <a:pt x="3811" y="441"/>
                  </a:lnTo>
                  <a:lnTo>
                    <a:pt x="381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2" name="Google Shape;4082;p28"/>
            <p:cNvSpPr/>
            <p:nvPr/>
          </p:nvSpPr>
          <p:spPr>
            <a:xfrm>
              <a:off x="6649325" y="2926075"/>
              <a:ext cx="386100" cy="71175"/>
            </a:xfrm>
            <a:custGeom>
              <a:avLst/>
              <a:gdLst/>
              <a:ahLst/>
              <a:cxnLst/>
              <a:rect l="l" t="t" r="r" b="b"/>
              <a:pathLst>
                <a:path w="15444" h="2847" extrusionOk="0">
                  <a:moveTo>
                    <a:pt x="1" y="1"/>
                  </a:moveTo>
                  <a:lnTo>
                    <a:pt x="1" y="25"/>
                  </a:lnTo>
                  <a:cubicBezTo>
                    <a:pt x="18" y="20"/>
                    <a:pt x="36" y="17"/>
                    <a:pt x="52" y="17"/>
                  </a:cubicBezTo>
                  <a:cubicBezTo>
                    <a:pt x="117" y="17"/>
                    <a:pt x="175" y="52"/>
                    <a:pt x="203" y="108"/>
                  </a:cubicBezTo>
                  <a:lnTo>
                    <a:pt x="489" y="525"/>
                  </a:lnTo>
                  <a:lnTo>
                    <a:pt x="9097" y="1846"/>
                  </a:lnTo>
                  <a:lnTo>
                    <a:pt x="9550" y="1918"/>
                  </a:lnTo>
                  <a:lnTo>
                    <a:pt x="13169" y="2489"/>
                  </a:lnTo>
                  <a:lnTo>
                    <a:pt x="13645" y="2561"/>
                  </a:lnTo>
                  <a:lnTo>
                    <a:pt x="15443" y="2846"/>
                  </a:lnTo>
                  <a:lnTo>
                    <a:pt x="15443" y="2406"/>
                  </a:lnTo>
                  <a:lnTo>
                    <a:pt x="13526" y="2108"/>
                  </a:lnTo>
                  <a:lnTo>
                    <a:pt x="13050" y="2025"/>
                  </a:lnTo>
                  <a:lnTo>
                    <a:pt x="9752" y="1525"/>
                  </a:lnTo>
                  <a:lnTo>
                    <a:pt x="9288" y="1453"/>
                  </a:lnTo>
                  <a:lnTo>
                    <a:pt x="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3" name="Google Shape;4083;p28"/>
            <p:cNvSpPr/>
            <p:nvPr/>
          </p:nvSpPr>
          <p:spPr>
            <a:xfrm>
              <a:off x="6909175" y="3226725"/>
              <a:ext cx="125350" cy="88725"/>
            </a:xfrm>
            <a:custGeom>
              <a:avLst/>
              <a:gdLst/>
              <a:ahLst/>
              <a:cxnLst/>
              <a:rect l="l" t="t" r="r" b="b"/>
              <a:pathLst>
                <a:path w="5014" h="3549" extrusionOk="0">
                  <a:moveTo>
                    <a:pt x="4740" y="0"/>
                  </a:moveTo>
                  <a:lnTo>
                    <a:pt x="1" y="3179"/>
                  </a:lnTo>
                  <a:lnTo>
                    <a:pt x="263" y="3548"/>
                  </a:lnTo>
                  <a:lnTo>
                    <a:pt x="5013" y="357"/>
                  </a:lnTo>
                  <a:cubicBezTo>
                    <a:pt x="4871" y="274"/>
                    <a:pt x="4787" y="155"/>
                    <a:pt x="4740"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4" name="Google Shape;4084;p28"/>
            <p:cNvSpPr/>
            <p:nvPr/>
          </p:nvSpPr>
          <p:spPr>
            <a:xfrm>
              <a:off x="6638625" y="3316900"/>
              <a:ext cx="267900" cy="180400"/>
            </a:xfrm>
            <a:custGeom>
              <a:avLst/>
              <a:gdLst/>
              <a:ahLst/>
              <a:cxnLst/>
              <a:rect l="l" t="t" r="r" b="b"/>
              <a:pathLst>
                <a:path w="10716" h="7216" extrusionOk="0">
                  <a:moveTo>
                    <a:pt x="10573" y="1"/>
                  </a:moveTo>
                  <a:cubicBezTo>
                    <a:pt x="10550" y="196"/>
                    <a:pt x="10372" y="347"/>
                    <a:pt x="10157" y="347"/>
                  </a:cubicBezTo>
                  <a:cubicBezTo>
                    <a:pt x="10149" y="347"/>
                    <a:pt x="10141" y="346"/>
                    <a:pt x="10132" y="346"/>
                  </a:cubicBezTo>
                  <a:cubicBezTo>
                    <a:pt x="10025" y="322"/>
                    <a:pt x="9918" y="287"/>
                    <a:pt x="9858" y="203"/>
                  </a:cubicBezTo>
                  <a:lnTo>
                    <a:pt x="83" y="6775"/>
                  </a:lnTo>
                  <a:lnTo>
                    <a:pt x="0" y="6835"/>
                  </a:lnTo>
                  <a:cubicBezTo>
                    <a:pt x="119" y="6930"/>
                    <a:pt x="203" y="7049"/>
                    <a:pt x="250" y="7216"/>
                  </a:cubicBezTo>
                  <a:lnTo>
                    <a:pt x="10716" y="191"/>
                  </a:lnTo>
                  <a:lnTo>
                    <a:pt x="10573"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4085;p28"/>
            <p:cNvSpPr/>
            <p:nvPr/>
          </p:nvSpPr>
          <p:spPr>
            <a:xfrm>
              <a:off x="6965450" y="3661000"/>
              <a:ext cx="70850" cy="74725"/>
            </a:xfrm>
            <a:custGeom>
              <a:avLst/>
              <a:gdLst/>
              <a:ahLst/>
              <a:cxnLst/>
              <a:rect l="l" t="t" r="r" b="b"/>
              <a:pathLst>
                <a:path w="2834" h="2989" extrusionOk="0">
                  <a:moveTo>
                    <a:pt x="2834" y="0"/>
                  </a:moveTo>
                  <a:lnTo>
                    <a:pt x="0" y="2739"/>
                  </a:lnTo>
                  <a:lnTo>
                    <a:pt x="393" y="2989"/>
                  </a:lnTo>
                  <a:lnTo>
                    <a:pt x="2834" y="631"/>
                  </a:lnTo>
                  <a:lnTo>
                    <a:pt x="2834"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6" name="Google Shape;4086;p28"/>
            <p:cNvSpPr/>
            <p:nvPr/>
          </p:nvSpPr>
          <p:spPr>
            <a:xfrm>
              <a:off x="6647850" y="3864600"/>
              <a:ext cx="184850" cy="181875"/>
            </a:xfrm>
            <a:custGeom>
              <a:avLst/>
              <a:gdLst/>
              <a:ahLst/>
              <a:cxnLst/>
              <a:rect l="l" t="t" r="r" b="b"/>
              <a:pathLst>
                <a:path w="7394" h="7275" extrusionOk="0">
                  <a:moveTo>
                    <a:pt x="7156" y="0"/>
                  </a:moveTo>
                  <a:lnTo>
                    <a:pt x="0" y="6953"/>
                  </a:lnTo>
                  <a:cubicBezTo>
                    <a:pt x="119" y="7025"/>
                    <a:pt x="226" y="7144"/>
                    <a:pt x="310" y="7275"/>
                  </a:cubicBezTo>
                  <a:lnTo>
                    <a:pt x="7394" y="405"/>
                  </a:lnTo>
                  <a:lnTo>
                    <a:pt x="7346" y="322"/>
                  </a:lnTo>
                  <a:cubicBezTo>
                    <a:pt x="7311" y="286"/>
                    <a:pt x="7275" y="238"/>
                    <a:pt x="7263" y="179"/>
                  </a:cubicBezTo>
                  <a:lnTo>
                    <a:pt x="7156"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7" name="Google Shape;4087;p28"/>
            <p:cNvSpPr/>
            <p:nvPr/>
          </p:nvSpPr>
          <p:spPr>
            <a:xfrm>
              <a:off x="6835375" y="3737800"/>
              <a:ext cx="131575" cy="122050"/>
            </a:xfrm>
            <a:custGeom>
              <a:avLst/>
              <a:gdLst/>
              <a:ahLst/>
              <a:cxnLst/>
              <a:rect l="l" t="t" r="r" b="b"/>
              <a:pathLst>
                <a:path w="5263" h="4882" extrusionOk="0">
                  <a:moveTo>
                    <a:pt x="4882" y="0"/>
                  </a:moveTo>
                  <a:lnTo>
                    <a:pt x="0" y="4727"/>
                  </a:lnTo>
                  <a:cubicBezTo>
                    <a:pt x="60" y="4703"/>
                    <a:pt x="119" y="4703"/>
                    <a:pt x="191" y="4703"/>
                  </a:cubicBezTo>
                  <a:cubicBezTo>
                    <a:pt x="310" y="4715"/>
                    <a:pt x="429" y="4775"/>
                    <a:pt x="488" y="4882"/>
                  </a:cubicBezTo>
                  <a:lnTo>
                    <a:pt x="5263" y="250"/>
                  </a:lnTo>
                  <a:lnTo>
                    <a:pt x="4882"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8" name="Google Shape;4088;p28"/>
            <p:cNvSpPr/>
            <p:nvPr/>
          </p:nvSpPr>
          <p:spPr>
            <a:xfrm>
              <a:off x="6647550" y="2926675"/>
              <a:ext cx="388750" cy="587000"/>
            </a:xfrm>
            <a:custGeom>
              <a:avLst/>
              <a:gdLst/>
              <a:ahLst/>
              <a:cxnLst/>
              <a:rect l="l" t="t" r="r" b="b"/>
              <a:pathLst>
                <a:path w="15550" h="23480" extrusionOk="0">
                  <a:moveTo>
                    <a:pt x="96" y="1"/>
                  </a:moveTo>
                  <a:lnTo>
                    <a:pt x="96" y="132"/>
                  </a:lnTo>
                  <a:cubicBezTo>
                    <a:pt x="84" y="251"/>
                    <a:pt x="60" y="358"/>
                    <a:pt x="0" y="441"/>
                  </a:cubicBezTo>
                  <a:lnTo>
                    <a:pt x="5739" y="8954"/>
                  </a:lnTo>
                  <a:lnTo>
                    <a:pt x="6025" y="9383"/>
                  </a:lnTo>
                  <a:lnTo>
                    <a:pt x="6561" y="10181"/>
                  </a:lnTo>
                  <a:lnTo>
                    <a:pt x="6608" y="10181"/>
                  </a:lnTo>
                  <a:cubicBezTo>
                    <a:pt x="6823" y="10192"/>
                    <a:pt x="7001" y="10395"/>
                    <a:pt x="6977" y="10621"/>
                  </a:cubicBezTo>
                  <a:cubicBezTo>
                    <a:pt x="6977" y="10669"/>
                    <a:pt x="6965" y="10692"/>
                    <a:pt x="6942" y="10740"/>
                  </a:cubicBezTo>
                  <a:lnTo>
                    <a:pt x="9918" y="15145"/>
                  </a:lnTo>
                  <a:cubicBezTo>
                    <a:pt x="10121" y="15193"/>
                    <a:pt x="10263" y="15372"/>
                    <a:pt x="10240" y="15574"/>
                  </a:cubicBezTo>
                  <a:lnTo>
                    <a:pt x="10240" y="15610"/>
                  </a:lnTo>
                  <a:lnTo>
                    <a:pt x="10371" y="15800"/>
                  </a:lnTo>
                  <a:lnTo>
                    <a:pt x="15550" y="23480"/>
                  </a:lnTo>
                  <a:lnTo>
                    <a:pt x="15550" y="22682"/>
                  </a:lnTo>
                  <a:lnTo>
                    <a:pt x="10728" y="15550"/>
                  </a:lnTo>
                  <a:lnTo>
                    <a:pt x="10478" y="15181"/>
                  </a:lnTo>
                  <a:lnTo>
                    <a:pt x="6263" y="8907"/>
                  </a:lnTo>
                  <a:lnTo>
                    <a:pt x="5977" y="8478"/>
                  </a:lnTo>
                  <a:lnTo>
                    <a:pt x="596" y="501"/>
                  </a:lnTo>
                  <a:lnTo>
                    <a:pt x="310" y="84"/>
                  </a:lnTo>
                  <a:cubicBezTo>
                    <a:pt x="262" y="25"/>
                    <a:pt x="179" y="1"/>
                    <a:pt x="96"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9" name="Google Shape;4089;p28"/>
            <p:cNvSpPr/>
            <p:nvPr/>
          </p:nvSpPr>
          <p:spPr>
            <a:xfrm>
              <a:off x="6603800" y="3495625"/>
              <a:ext cx="7450" cy="13000"/>
            </a:xfrm>
            <a:custGeom>
              <a:avLst/>
              <a:gdLst/>
              <a:ahLst/>
              <a:cxnLst/>
              <a:rect l="l" t="t" r="r" b="b"/>
              <a:pathLst>
                <a:path w="298" h="520" extrusionOk="0">
                  <a:moveTo>
                    <a:pt x="237" y="0"/>
                  </a:moveTo>
                  <a:cubicBezTo>
                    <a:pt x="172" y="0"/>
                    <a:pt x="97" y="34"/>
                    <a:pt x="60" y="91"/>
                  </a:cubicBezTo>
                  <a:lnTo>
                    <a:pt x="60" y="115"/>
                  </a:lnTo>
                  <a:cubicBezTo>
                    <a:pt x="0" y="222"/>
                    <a:pt x="36" y="353"/>
                    <a:pt x="143" y="412"/>
                  </a:cubicBezTo>
                  <a:lnTo>
                    <a:pt x="298" y="519"/>
                  </a:lnTo>
                  <a:cubicBezTo>
                    <a:pt x="262" y="412"/>
                    <a:pt x="238" y="305"/>
                    <a:pt x="238" y="198"/>
                  </a:cubicBezTo>
                  <a:cubicBezTo>
                    <a:pt x="238" y="138"/>
                    <a:pt x="262" y="67"/>
                    <a:pt x="286" y="7"/>
                  </a:cubicBezTo>
                  <a:cubicBezTo>
                    <a:pt x="271" y="2"/>
                    <a:pt x="254" y="0"/>
                    <a:pt x="237"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0" name="Google Shape;4090;p28"/>
            <p:cNvSpPr/>
            <p:nvPr/>
          </p:nvSpPr>
          <p:spPr>
            <a:xfrm>
              <a:off x="6640400" y="3514550"/>
              <a:ext cx="395900" cy="275350"/>
            </a:xfrm>
            <a:custGeom>
              <a:avLst/>
              <a:gdLst/>
              <a:ahLst/>
              <a:cxnLst/>
              <a:rect l="l" t="t" r="r" b="b"/>
              <a:pathLst>
                <a:path w="15836" h="11014" extrusionOk="0">
                  <a:moveTo>
                    <a:pt x="12" y="0"/>
                  </a:moveTo>
                  <a:lnTo>
                    <a:pt x="1" y="12"/>
                  </a:lnTo>
                  <a:lnTo>
                    <a:pt x="477" y="846"/>
                  </a:lnTo>
                  <a:lnTo>
                    <a:pt x="12681" y="8930"/>
                  </a:lnTo>
                  <a:lnTo>
                    <a:pt x="13062" y="9180"/>
                  </a:lnTo>
                  <a:lnTo>
                    <a:pt x="15836" y="11014"/>
                  </a:lnTo>
                  <a:lnTo>
                    <a:pt x="15836" y="10478"/>
                  </a:lnTo>
                  <a:lnTo>
                    <a:pt x="13395" y="8847"/>
                  </a:lnTo>
                  <a:lnTo>
                    <a:pt x="13002" y="8597"/>
                  </a:lnTo>
                  <a:lnTo>
                    <a:pt x="12"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1" name="Google Shape;4091;p28"/>
            <p:cNvSpPr/>
            <p:nvPr/>
          </p:nvSpPr>
          <p:spPr>
            <a:xfrm>
              <a:off x="6841925" y="4224750"/>
              <a:ext cx="194375" cy="153025"/>
            </a:xfrm>
            <a:custGeom>
              <a:avLst/>
              <a:gdLst/>
              <a:ahLst/>
              <a:cxnLst/>
              <a:rect l="l" t="t" r="r" b="b"/>
              <a:pathLst>
                <a:path w="7775" h="6121" extrusionOk="0">
                  <a:moveTo>
                    <a:pt x="560" y="1"/>
                  </a:moveTo>
                  <a:lnTo>
                    <a:pt x="0" y="120"/>
                  </a:lnTo>
                  <a:lnTo>
                    <a:pt x="7775" y="6121"/>
                  </a:lnTo>
                  <a:lnTo>
                    <a:pt x="7775" y="5549"/>
                  </a:lnTo>
                  <a:lnTo>
                    <a:pt x="56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2" name="Google Shape;4092;p28"/>
            <p:cNvSpPr/>
            <p:nvPr/>
          </p:nvSpPr>
          <p:spPr>
            <a:xfrm>
              <a:off x="6649325" y="4070575"/>
              <a:ext cx="195300" cy="148550"/>
            </a:xfrm>
            <a:custGeom>
              <a:avLst/>
              <a:gdLst/>
              <a:ahLst/>
              <a:cxnLst/>
              <a:rect l="l" t="t" r="r" b="b"/>
              <a:pathLst>
                <a:path w="7812" h="5942" extrusionOk="0">
                  <a:moveTo>
                    <a:pt x="263" y="0"/>
                  </a:moveTo>
                  <a:cubicBezTo>
                    <a:pt x="203" y="119"/>
                    <a:pt x="120" y="227"/>
                    <a:pt x="1" y="334"/>
                  </a:cubicBezTo>
                  <a:lnTo>
                    <a:pt x="48" y="405"/>
                  </a:lnTo>
                  <a:lnTo>
                    <a:pt x="7252" y="5942"/>
                  </a:lnTo>
                  <a:lnTo>
                    <a:pt x="7811" y="5811"/>
                  </a:lnTo>
                  <a:lnTo>
                    <a:pt x="26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3" name="Google Shape;4093;p28"/>
            <p:cNvSpPr/>
            <p:nvPr/>
          </p:nvSpPr>
          <p:spPr>
            <a:xfrm>
              <a:off x="6831200" y="3872325"/>
              <a:ext cx="180400" cy="298875"/>
            </a:xfrm>
            <a:custGeom>
              <a:avLst/>
              <a:gdLst/>
              <a:ahLst/>
              <a:cxnLst/>
              <a:rect l="l" t="t" r="r" b="b"/>
              <a:pathLst>
                <a:path w="7216" h="11955" extrusionOk="0">
                  <a:moveTo>
                    <a:pt x="0" y="1"/>
                  </a:moveTo>
                  <a:lnTo>
                    <a:pt x="48" y="72"/>
                  </a:lnTo>
                  <a:lnTo>
                    <a:pt x="6823" y="11955"/>
                  </a:lnTo>
                  <a:cubicBezTo>
                    <a:pt x="6918" y="11847"/>
                    <a:pt x="7073" y="11776"/>
                    <a:pt x="7216" y="11764"/>
                  </a:cubicBezTo>
                  <a:lnTo>
                    <a:pt x="4525" y="7025"/>
                  </a:lnTo>
                  <a:cubicBezTo>
                    <a:pt x="4465" y="7061"/>
                    <a:pt x="4394" y="7061"/>
                    <a:pt x="4334" y="7061"/>
                  </a:cubicBezTo>
                  <a:cubicBezTo>
                    <a:pt x="4108" y="7037"/>
                    <a:pt x="3941" y="6847"/>
                    <a:pt x="3965" y="6609"/>
                  </a:cubicBezTo>
                  <a:cubicBezTo>
                    <a:pt x="3977" y="6490"/>
                    <a:pt x="4037" y="6383"/>
                    <a:pt x="4120" y="6323"/>
                  </a:cubicBezTo>
                  <a:lnTo>
                    <a:pt x="548" y="60"/>
                  </a:lnTo>
                  <a:cubicBezTo>
                    <a:pt x="483" y="107"/>
                    <a:pt x="410" y="139"/>
                    <a:pt x="335" y="139"/>
                  </a:cubicBezTo>
                  <a:cubicBezTo>
                    <a:pt x="315" y="139"/>
                    <a:pt x="295" y="137"/>
                    <a:pt x="274" y="132"/>
                  </a:cubicBezTo>
                  <a:cubicBezTo>
                    <a:pt x="167" y="120"/>
                    <a:pt x="60" y="72"/>
                    <a:pt x="0"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4" name="Google Shape;4094;p28"/>
            <p:cNvSpPr/>
            <p:nvPr/>
          </p:nvSpPr>
          <p:spPr>
            <a:xfrm>
              <a:off x="6632950" y="3514850"/>
              <a:ext cx="202450" cy="354225"/>
            </a:xfrm>
            <a:custGeom>
              <a:avLst/>
              <a:gdLst/>
              <a:ahLst/>
              <a:cxnLst/>
              <a:rect l="l" t="t" r="r" b="b"/>
              <a:pathLst>
                <a:path w="8098" h="14169" extrusionOk="0">
                  <a:moveTo>
                    <a:pt x="310" y="0"/>
                  </a:moveTo>
                  <a:cubicBezTo>
                    <a:pt x="227" y="84"/>
                    <a:pt x="120" y="143"/>
                    <a:pt x="1" y="179"/>
                  </a:cubicBezTo>
                  <a:lnTo>
                    <a:pt x="1" y="358"/>
                  </a:lnTo>
                  <a:lnTo>
                    <a:pt x="7764" y="13990"/>
                  </a:lnTo>
                  <a:lnTo>
                    <a:pt x="7871" y="14169"/>
                  </a:lnTo>
                  <a:cubicBezTo>
                    <a:pt x="7859" y="14121"/>
                    <a:pt x="7859" y="14062"/>
                    <a:pt x="7859" y="14002"/>
                  </a:cubicBezTo>
                  <a:cubicBezTo>
                    <a:pt x="7859" y="13835"/>
                    <a:pt x="7954" y="13716"/>
                    <a:pt x="8097" y="13657"/>
                  </a:cubicBezTo>
                  <a:lnTo>
                    <a:pt x="787" y="834"/>
                  </a:lnTo>
                  <a:lnTo>
                    <a:pt x="310"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5" name="Google Shape;4095;p28"/>
            <p:cNvSpPr/>
            <p:nvPr/>
          </p:nvSpPr>
          <p:spPr>
            <a:xfrm>
              <a:off x="6621650" y="3519025"/>
              <a:ext cx="17000" cy="515550"/>
            </a:xfrm>
            <a:custGeom>
              <a:avLst/>
              <a:gdLst/>
              <a:ahLst/>
              <a:cxnLst/>
              <a:rect l="l" t="t" r="r" b="b"/>
              <a:pathLst>
                <a:path w="680" h="20622" extrusionOk="0">
                  <a:moveTo>
                    <a:pt x="0" y="0"/>
                  </a:moveTo>
                  <a:lnTo>
                    <a:pt x="227" y="20622"/>
                  </a:lnTo>
                  <a:cubicBezTo>
                    <a:pt x="311" y="20605"/>
                    <a:pt x="389" y="20588"/>
                    <a:pt x="470" y="20588"/>
                  </a:cubicBezTo>
                  <a:cubicBezTo>
                    <a:pt x="503" y="20588"/>
                    <a:pt x="537" y="20591"/>
                    <a:pt x="572" y="20598"/>
                  </a:cubicBezTo>
                  <a:cubicBezTo>
                    <a:pt x="596" y="20598"/>
                    <a:pt x="643" y="20610"/>
                    <a:pt x="679" y="20610"/>
                  </a:cubicBezTo>
                  <a:lnTo>
                    <a:pt x="453" y="202"/>
                  </a:lnTo>
                  <a:lnTo>
                    <a:pt x="453" y="24"/>
                  </a:lnTo>
                  <a:cubicBezTo>
                    <a:pt x="387" y="32"/>
                    <a:pt x="333" y="46"/>
                    <a:pt x="278" y="46"/>
                  </a:cubicBezTo>
                  <a:cubicBezTo>
                    <a:pt x="253" y="46"/>
                    <a:pt x="229" y="43"/>
                    <a:pt x="203" y="36"/>
                  </a:cubicBezTo>
                  <a:cubicBezTo>
                    <a:pt x="143" y="36"/>
                    <a:pt x="60" y="24"/>
                    <a:pt x="0"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4096;p28"/>
            <p:cNvSpPr/>
            <p:nvPr/>
          </p:nvSpPr>
          <p:spPr>
            <a:xfrm>
              <a:off x="5767375" y="3510375"/>
              <a:ext cx="852500" cy="922475"/>
            </a:xfrm>
            <a:custGeom>
              <a:avLst/>
              <a:gdLst/>
              <a:ahLst/>
              <a:cxnLst/>
              <a:rect l="l" t="t" r="r" b="b"/>
              <a:pathLst>
                <a:path w="34100" h="36899" extrusionOk="0">
                  <a:moveTo>
                    <a:pt x="33779" y="1"/>
                  </a:moveTo>
                  <a:lnTo>
                    <a:pt x="1" y="36577"/>
                  </a:lnTo>
                  <a:cubicBezTo>
                    <a:pt x="143" y="36672"/>
                    <a:pt x="239" y="36779"/>
                    <a:pt x="334" y="36898"/>
                  </a:cubicBezTo>
                  <a:lnTo>
                    <a:pt x="34100" y="310"/>
                  </a:lnTo>
                  <a:cubicBezTo>
                    <a:pt x="33969" y="239"/>
                    <a:pt x="33862" y="132"/>
                    <a:pt x="33779"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4097;p28"/>
            <p:cNvSpPr/>
            <p:nvPr/>
          </p:nvSpPr>
          <p:spPr>
            <a:xfrm>
              <a:off x="6299575" y="4069975"/>
              <a:ext cx="318525" cy="244400"/>
            </a:xfrm>
            <a:custGeom>
              <a:avLst/>
              <a:gdLst/>
              <a:ahLst/>
              <a:cxnLst/>
              <a:rect l="l" t="t" r="r" b="b"/>
              <a:pathLst>
                <a:path w="12741" h="9776" extrusionOk="0">
                  <a:moveTo>
                    <a:pt x="12455" y="1"/>
                  </a:moveTo>
                  <a:lnTo>
                    <a:pt x="1" y="9418"/>
                  </a:lnTo>
                  <a:cubicBezTo>
                    <a:pt x="108" y="9525"/>
                    <a:pt x="191" y="9645"/>
                    <a:pt x="263" y="9776"/>
                  </a:cubicBezTo>
                  <a:lnTo>
                    <a:pt x="12741" y="358"/>
                  </a:lnTo>
                  <a:cubicBezTo>
                    <a:pt x="12622" y="251"/>
                    <a:pt x="12514" y="131"/>
                    <a:pt x="12455"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8" name="Google Shape;4098;p28"/>
            <p:cNvSpPr/>
            <p:nvPr/>
          </p:nvSpPr>
          <p:spPr>
            <a:xfrm>
              <a:off x="6312675" y="4246175"/>
              <a:ext cx="406325" cy="101975"/>
            </a:xfrm>
            <a:custGeom>
              <a:avLst/>
              <a:gdLst/>
              <a:ahLst/>
              <a:cxnLst/>
              <a:rect l="l" t="t" r="r" b="b"/>
              <a:pathLst>
                <a:path w="16253" h="4079" extrusionOk="0">
                  <a:moveTo>
                    <a:pt x="15931" y="1"/>
                  </a:moveTo>
                  <a:lnTo>
                    <a:pt x="13" y="3620"/>
                  </a:lnTo>
                  <a:cubicBezTo>
                    <a:pt x="25" y="3716"/>
                    <a:pt x="25" y="3799"/>
                    <a:pt x="13" y="3918"/>
                  </a:cubicBezTo>
                  <a:cubicBezTo>
                    <a:pt x="13" y="3966"/>
                    <a:pt x="13" y="4025"/>
                    <a:pt x="1" y="4073"/>
                  </a:cubicBezTo>
                  <a:cubicBezTo>
                    <a:pt x="17" y="4073"/>
                    <a:pt x="38" y="4078"/>
                    <a:pt x="61" y="4078"/>
                  </a:cubicBezTo>
                  <a:cubicBezTo>
                    <a:pt x="72" y="4078"/>
                    <a:pt x="84" y="4077"/>
                    <a:pt x="96" y="4073"/>
                  </a:cubicBezTo>
                  <a:lnTo>
                    <a:pt x="16253" y="394"/>
                  </a:lnTo>
                  <a:cubicBezTo>
                    <a:pt x="16074" y="346"/>
                    <a:pt x="15931" y="203"/>
                    <a:pt x="15931"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9" name="Google Shape;4099;p28"/>
            <p:cNvSpPr/>
            <p:nvPr/>
          </p:nvSpPr>
          <p:spPr>
            <a:xfrm>
              <a:off x="6728200" y="4251550"/>
              <a:ext cx="2725" cy="2100"/>
            </a:xfrm>
            <a:custGeom>
              <a:avLst/>
              <a:gdLst/>
              <a:ahLst/>
              <a:cxnLst/>
              <a:rect l="l" t="t" r="r" b="b"/>
              <a:pathLst>
                <a:path w="109" h="84" extrusionOk="0">
                  <a:moveTo>
                    <a:pt x="72" y="0"/>
                  </a:moveTo>
                  <a:cubicBezTo>
                    <a:pt x="60" y="24"/>
                    <a:pt x="25" y="60"/>
                    <a:pt x="1" y="84"/>
                  </a:cubicBezTo>
                  <a:lnTo>
                    <a:pt x="108" y="60"/>
                  </a:lnTo>
                  <a:lnTo>
                    <a:pt x="72"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0" name="Google Shape;4100;p28"/>
            <p:cNvSpPr/>
            <p:nvPr/>
          </p:nvSpPr>
          <p:spPr>
            <a:xfrm>
              <a:off x="6736250" y="4181300"/>
              <a:ext cx="261950" cy="69375"/>
            </a:xfrm>
            <a:custGeom>
              <a:avLst/>
              <a:gdLst/>
              <a:ahLst/>
              <a:cxnLst/>
              <a:rect l="l" t="t" r="r" b="b"/>
              <a:pathLst>
                <a:path w="10478" h="2775" extrusionOk="0">
                  <a:moveTo>
                    <a:pt x="10442" y="0"/>
                  </a:moveTo>
                  <a:lnTo>
                    <a:pt x="4334" y="1382"/>
                  </a:lnTo>
                  <a:lnTo>
                    <a:pt x="3775" y="1513"/>
                  </a:lnTo>
                  <a:lnTo>
                    <a:pt x="0" y="2382"/>
                  </a:lnTo>
                  <a:lnTo>
                    <a:pt x="227" y="2775"/>
                  </a:lnTo>
                  <a:lnTo>
                    <a:pt x="4215" y="1870"/>
                  </a:lnTo>
                  <a:lnTo>
                    <a:pt x="4787" y="1739"/>
                  </a:lnTo>
                  <a:lnTo>
                    <a:pt x="10478" y="441"/>
                  </a:lnTo>
                  <a:cubicBezTo>
                    <a:pt x="10442" y="322"/>
                    <a:pt x="10406" y="203"/>
                    <a:pt x="10418" y="72"/>
                  </a:cubicBezTo>
                  <a:cubicBezTo>
                    <a:pt x="10418" y="36"/>
                    <a:pt x="10442" y="24"/>
                    <a:pt x="10442"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1" name="Google Shape;4101;p28"/>
            <p:cNvSpPr/>
            <p:nvPr/>
          </p:nvSpPr>
          <p:spPr>
            <a:xfrm>
              <a:off x="6640400" y="4078600"/>
              <a:ext cx="213150" cy="382525"/>
            </a:xfrm>
            <a:custGeom>
              <a:avLst/>
              <a:gdLst/>
              <a:ahLst/>
              <a:cxnLst/>
              <a:rect l="l" t="t" r="r" b="b"/>
              <a:pathLst>
                <a:path w="8526" h="15301" extrusionOk="0">
                  <a:moveTo>
                    <a:pt x="405" y="1"/>
                  </a:moveTo>
                  <a:cubicBezTo>
                    <a:pt x="286" y="84"/>
                    <a:pt x="143" y="156"/>
                    <a:pt x="1" y="191"/>
                  </a:cubicBezTo>
                  <a:lnTo>
                    <a:pt x="3275" y="6275"/>
                  </a:lnTo>
                  <a:lnTo>
                    <a:pt x="3322" y="6275"/>
                  </a:lnTo>
                  <a:cubicBezTo>
                    <a:pt x="3537" y="6311"/>
                    <a:pt x="3703" y="6502"/>
                    <a:pt x="3691" y="6728"/>
                  </a:cubicBezTo>
                  <a:cubicBezTo>
                    <a:pt x="3680" y="6799"/>
                    <a:pt x="3644" y="6859"/>
                    <a:pt x="3620" y="6918"/>
                  </a:cubicBezTo>
                  <a:lnTo>
                    <a:pt x="3644" y="6978"/>
                  </a:lnTo>
                  <a:lnTo>
                    <a:pt x="8121" y="15300"/>
                  </a:lnTo>
                  <a:lnTo>
                    <a:pt x="8180" y="15193"/>
                  </a:lnTo>
                  <a:cubicBezTo>
                    <a:pt x="8204" y="15193"/>
                    <a:pt x="8204" y="15181"/>
                    <a:pt x="8216" y="15157"/>
                  </a:cubicBezTo>
                  <a:lnTo>
                    <a:pt x="8228" y="15146"/>
                  </a:lnTo>
                  <a:lnTo>
                    <a:pt x="8240" y="15134"/>
                  </a:lnTo>
                  <a:cubicBezTo>
                    <a:pt x="8240" y="15122"/>
                    <a:pt x="8263" y="15122"/>
                    <a:pt x="8263" y="15122"/>
                  </a:cubicBezTo>
                  <a:cubicBezTo>
                    <a:pt x="8263" y="15122"/>
                    <a:pt x="8263" y="15098"/>
                    <a:pt x="8275" y="15098"/>
                  </a:cubicBezTo>
                  <a:lnTo>
                    <a:pt x="8287" y="15098"/>
                  </a:lnTo>
                  <a:cubicBezTo>
                    <a:pt x="8287" y="15086"/>
                    <a:pt x="8299" y="15086"/>
                    <a:pt x="8299" y="15086"/>
                  </a:cubicBezTo>
                  <a:lnTo>
                    <a:pt x="8525" y="15026"/>
                  </a:lnTo>
                  <a:lnTo>
                    <a:pt x="4120" y="6871"/>
                  </a:lnTo>
                  <a:lnTo>
                    <a:pt x="3894" y="6466"/>
                  </a:lnTo>
                  <a:lnTo>
                    <a:pt x="441" y="72"/>
                  </a:lnTo>
                  <a:lnTo>
                    <a:pt x="405"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2" name="Google Shape;4102;p28"/>
            <p:cNvSpPr/>
            <p:nvPr/>
          </p:nvSpPr>
          <p:spPr>
            <a:xfrm>
              <a:off x="6851450" y="4463175"/>
              <a:ext cx="184850" cy="115525"/>
            </a:xfrm>
            <a:custGeom>
              <a:avLst/>
              <a:gdLst/>
              <a:ahLst/>
              <a:cxnLst/>
              <a:rect l="l" t="t" r="r" b="b"/>
              <a:pathLst>
                <a:path w="7394" h="4621" extrusionOk="0">
                  <a:moveTo>
                    <a:pt x="488" y="1"/>
                  </a:moveTo>
                  <a:lnTo>
                    <a:pt x="60" y="108"/>
                  </a:lnTo>
                  <a:lnTo>
                    <a:pt x="0" y="227"/>
                  </a:lnTo>
                  <a:lnTo>
                    <a:pt x="7394" y="4620"/>
                  </a:lnTo>
                  <a:lnTo>
                    <a:pt x="7394" y="4096"/>
                  </a:lnTo>
                  <a:lnTo>
                    <a:pt x="488"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3" name="Google Shape;4103;p28"/>
            <p:cNvSpPr/>
            <p:nvPr/>
          </p:nvSpPr>
          <p:spPr>
            <a:xfrm>
              <a:off x="6847575" y="4406025"/>
              <a:ext cx="188425" cy="60450"/>
            </a:xfrm>
            <a:custGeom>
              <a:avLst/>
              <a:gdLst/>
              <a:ahLst/>
              <a:cxnLst/>
              <a:rect l="l" t="t" r="r" b="b"/>
              <a:pathLst>
                <a:path w="7537" h="2418" extrusionOk="0">
                  <a:moveTo>
                    <a:pt x="17" y="1997"/>
                  </a:moveTo>
                  <a:cubicBezTo>
                    <a:pt x="11" y="1998"/>
                    <a:pt x="6" y="2000"/>
                    <a:pt x="0" y="2001"/>
                  </a:cubicBezTo>
                  <a:lnTo>
                    <a:pt x="17" y="1997"/>
                  </a:lnTo>
                  <a:close/>
                  <a:moveTo>
                    <a:pt x="7537" y="1"/>
                  </a:moveTo>
                  <a:lnTo>
                    <a:pt x="167" y="1965"/>
                  </a:lnTo>
                  <a:lnTo>
                    <a:pt x="17" y="1997"/>
                  </a:lnTo>
                  <a:lnTo>
                    <a:pt x="17" y="1997"/>
                  </a:lnTo>
                  <a:cubicBezTo>
                    <a:pt x="29" y="1995"/>
                    <a:pt x="43" y="1994"/>
                    <a:pt x="57" y="1994"/>
                  </a:cubicBezTo>
                  <a:cubicBezTo>
                    <a:pt x="92" y="1994"/>
                    <a:pt x="129" y="2002"/>
                    <a:pt x="167" y="2025"/>
                  </a:cubicBezTo>
                  <a:cubicBezTo>
                    <a:pt x="286" y="2084"/>
                    <a:pt x="310" y="2215"/>
                    <a:pt x="250" y="2322"/>
                  </a:cubicBezTo>
                  <a:lnTo>
                    <a:pt x="215" y="2418"/>
                  </a:lnTo>
                  <a:lnTo>
                    <a:pt x="631" y="2299"/>
                  </a:lnTo>
                  <a:lnTo>
                    <a:pt x="7537" y="453"/>
                  </a:lnTo>
                  <a:lnTo>
                    <a:pt x="7537"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4" name="Google Shape;4104;p28"/>
            <p:cNvSpPr/>
            <p:nvPr/>
          </p:nvSpPr>
          <p:spPr>
            <a:xfrm>
              <a:off x="6725825" y="4654575"/>
              <a:ext cx="17300" cy="9550"/>
            </a:xfrm>
            <a:custGeom>
              <a:avLst/>
              <a:gdLst/>
              <a:ahLst/>
              <a:cxnLst/>
              <a:rect l="l" t="t" r="r" b="b"/>
              <a:pathLst>
                <a:path w="692" h="382" extrusionOk="0">
                  <a:moveTo>
                    <a:pt x="227" y="0"/>
                  </a:moveTo>
                  <a:lnTo>
                    <a:pt x="1" y="381"/>
                  </a:lnTo>
                  <a:lnTo>
                    <a:pt x="525" y="381"/>
                  </a:lnTo>
                  <a:lnTo>
                    <a:pt x="691" y="84"/>
                  </a:lnTo>
                  <a:lnTo>
                    <a:pt x="227"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4105;p28"/>
            <p:cNvSpPr/>
            <p:nvPr/>
          </p:nvSpPr>
          <p:spPr>
            <a:xfrm>
              <a:off x="6737150" y="4455550"/>
              <a:ext cx="117875" cy="190425"/>
            </a:xfrm>
            <a:custGeom>
              <a:avLst/>
              <a:gdLst/>
              <a:ahLst/>
              <a:cxnLst/>
              <a:rect l="l" t="t" r="r" b="b"/>
              <a:pathLst>
                <a:path w="4715" h="7617" extrusionOk="0">
                  <a:moveTo>
                    <a:pt x="4478" y="0"/>
                  </a:moveTo>
                  <a:cubicBezTo>
                    <a:pt x="4455" y="0"/>
                    <a:pt x="4430" y="3"/>
                    <a:pt x="4405" y="8"/>
                  </a:cubicBezTo>
                  <a:cubicBezTo>
                    <a:pt x="4405" y="20"/>
                    <a:pt x="4382" y="20"/>
                    <a:pt x="4382" y="20"/>
                  </a:cubicBezTo>
                  <a:lnTo>
                    <a:pt x="4370" y="20"/>
                  </a:lnTo>
                  <a:lnTo>
                    <a:pt x="4358" y="32"/>
                  </a:lnTo>
                  <a:cubicBezTo>
                    <a:pt x="4358" y="56"/>
                    <a:pt x="4346" y="56"/>
                    <a:pt x="4346" y="56"/>
                  </a:cubicBezTo>
                  <a:lnTo>
                    <a:pt x="4334" y="68"/>
                  </a:lnTo>
                  <a:lnTo>
                    <a:pt x="4310" y="79"/>
                  </a:lnTo>
                  <a:cubicBezTo>
                    <a:pt x="4298" y="79"/>
                    <a:pt x="4298" y="91"/>
                    <a:pt x="4286" y="115"/>
                  </a:cubicBezTo>
                  <a:lnTo>
                    <a:pt x="4227" y="222"/>
                  </a:lnTo>
                  <a:lnTo>
                    <a:pt x="0" y="7521"/>
                  </a:lnTo>
                  <a:lnTo>
                    <a:pt x="453" y="7616"/>
                  </a:lnTo>
                  <a:lnTo>
                    <a:pt x="4548" y="508"/>
                  </a:lnTo>
                  <a:lnTo>
                    <a:pt x="4608" y="389"/>
                  </a:lnTo>
                  <a:lnTo>
                    <a:pt x="4655" y="318"/>
                  </a:lnTo>
                  <a:cubicBezTo>
                    <a:pt x="4715" y="210"/>
                    <a:pt x="4667" y="79"/>
                    <a:pt x="4560" y="20"/>
                  </a:cubicBezTo>
                  <a:cubicBezTo>
                    <a:pt x="4539" y="6"/>
                    <a:pt x="4510" y="0"/>
                    <a:pt x="4478"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6" name="Google Shape;4106;p28"/>
            <p:cNvSpPr/>
            <p:nvPr/>
          </p:nvSpPr>
          <p:spPr>
            <a:xfrm>
              <a:off x="6337975" y="4576300"/>
              <a:ext cx="3900" cy="5375"/>
            </a:xfrm>
            <a:custGeom>
              <a:avLst/>
              <a:gdLst/>
              <a:ahLst/>
              <a:cxnLst/>
              <a:rect l="l" t="t" r="r" b="b"/>
              <a:pathLst>
                <a:path w="156" h="215" extrusionOk="0">
                  <a:moveTo>
                    <a:pt x="1" y="0"/>
                  </a:moveTo>
                  <a:lnTo>
                    <a:pt x="1" y="0"/>
                  </a:lnTo>
                  <a:cubicBezTo>
                    <a:pt x="13" y="95"/>
                    <a:pt x="72" y="179"/>
                    <a:pt x="156" y="214"/>
                  </a:cubicBezTo>
                  <a:lnTo>
                    <a:pt x="156" y="48"/>
                  </a:lnTo>
                  <a:lnTo>
                    <a:pt x="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7" name="Google Shape;4107;p28"/>
            <p:cNvSpPr/>
            <p:nvPr/>
          </p:nvSpPr>
          <p:spPr>
            <a:xfrm>
              <a:off x="6410025" y="4583425"/>
              <a:ext cx="434000" cy="80700"/>
            </a:xfrm>
            <a:custGeom>
              <a:avLst/>
              <a:gdLst/>
              <a:ahLst/>
              <a:cxnLst/>
              <a:rect l="l" t="t" r="r" b="b"/>
              <a:pathLst>
                <a:path w="17360" h="3228" extrusionOk="0">
                  <a:moveTo>
                    <a:pt x="107" y="1"/>
                  </a:moveTo>
                  <a:cubicBezTo>
                    <a:pt x="95" y="144"/>
                    <a:pt x="60" y="298"/>
                    <a:pt x="0" y="429"/>
                  </a:cubicBezTo>
                  <a:lnTo>
                    <a:pt x="12859" y="2846"/>
                  </a:lnTo>
                  <a:lnTo>
                    <a:pt x="13323" y="2930"/>
                  </a:lnTo>
                  <a:lnTo>
                    <a:pt x="14931" y="3227"/>
                  </a:lnTo>
                  <a:lnTo>
                    <a:pt x="17359" y="3227"/>
                  </a:lnTo>
                  <a:lnTo>
                    <a:pt x="13561" y="2513"/>
                  </a:lnTo>
                  <a:lnTo>
                    <a:pt x="13097" y="2418"/>
                  </a:lnTo>
                  <a:lnTo>
                    <a:pt x="107"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8" name="Google Shape;4108;p28"/>
            <p:cNvSpPr/>
            <p:nvPr/>
          </p:nvSpPr>
          <p:spPr>
            <a:xfrm>
              <a:off x="5778675" y="4344125"/>
              <a:ext cx="436700" cy="105675"/>
            </a:xfrm>
            <a:custGeom>
              <a:avLst/>
              <a:gdLst/>
              <a:ahLst/>
              <a:cxnLst/>
              <a:rect l="l" t="t" r="r" b="b"/>
              <a:pathLst>
                <a:path w="17468" h="4227" extrusionOk="0">
                  <a:moveTo>
                    <a:pt x="17384" y="0"/>
                  </a:moveTo>
                  <a:lnTo>
                    <a:pt x="1" y="3786"/>
                  </a:lnTo>
                  <a:cubicBezTo>
                    <a:pt x="25" y="3905"/>
                    <a:pt x="60" y="4048"/>
                    <a:pt x="49" y="4179"/>
                  </a:cubicBezTo>
                  <a:lnTo>
                    <a:pt x="49" y="4227"/>
                  </a:lnTo>
                  <a:lnTo>
                    <a:pt x="17467" y="429"/>
                  </a:lnTo>
                  <a:cubicBezTo>
                    <a:pt x="17432" y="286"/>
                    <a:pt x="17396" y="155"/>
                    <a:pt x="17384"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9" name="Google Shape;4109;p28"/>
            <p:cNvSpPr/>
            <p:nvPr/>
          </p:nvSpPr>
          <p:spPr>
            <a:xfrm>
              <a:off x="5778975" y="4449775"/>
              <a:ext cx="566475" cy="127425"/>
            </a:xfrm>
            <a:custGeom>
              <a:avLst/>
              <a:gdLst/>
              <a:ahLst/>
              <a:cxnLst/>
              <a:rect l="l" t="t" r="r" b="b"/>
              <a:pathLst>
                <a:path w="22659" h="5097" extrusionOk="0">
                  <a:moveTo>
                    <a:pt x="48" y="1"/>
                  </a:moveTo>
                  <a:cubicBezTo>
                    <a:pt x="37" y="72"/>
                    <a:pt x="13" y="132"/>
                    <a:pt x="1" y="191"/>
                  </a:cubicBezTo>
                  <a:lnTo>
                    <a:pt x="691" y="596"/>
                  </a:lnTo>
                  <a:lnTo>
                    <a:pt x="22373" y="5061"/>
                  </a:lnTo>
                  <a:lnTo>
                    <a:pt x="22539" y="5097"/>
                  </a:lnTo>
                  <a:cubicBezTo>
                    <a:pt x="22551" y="4942"/>
                    <a:pt x="22575" y="4799"/>
                    <a:pt x="22658" y="4656"/>
                  </a:cubicBezTo>
                  <a:lnTo>
                    <a:pt x="48"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0" name="Google Shape;4110;p28"/>
            <p:cNvSpPr/>
            <p:nvPr/>
          </p:nvSpPr>
          <p:spPr>
            <a:xfrm>
              <a:off x="6395425" y="4603375"/>
              <a:ext cx="42600" cy="60750"/>
            </a:xfrm>
            <a:custGeom>
              <a:avLst/>
              <a:gdLst/>
              <a:ahLst/>
              <a:cxnLst/>
              <a:rect l="l" t="t" r="r" b="b"/>
              <a:pathLst>
                <a:path w="1704" h="2430" extrusionOk="0">
                  <a:moveTo>
                    <a:pt x="346" y="0"/>
                  </a:moveTo>
                  <a:cubicBezTo>
                    <a:pt x="239" y="120"/>
                    <a:pt x="144" y="215"/>
                    <a:pt x="1" y="286"/>
                  </a:cubicBezTo>
                  <a:lnTo>
                    <a:pt x="1191" y="2429"/>
                  </a:lnTo>
                  <a:lnTo>
                    <a:pt x="1703" y="2429"/>
                  </a:lnTo>
                  <a:lnTo>
                    <a:pt x="346"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1" name="Google Shape;4111;p28"/>
            <p:cNvSpPr/>
            <p:nvPr/>
          </p:nvSpPr>
          <p:spPr>
            <a:xfrm>
              <a:off x="6271300" y="4385800"/>
              <a:ext cx="100350" cy="163725"/>
            </a:xfrm>
            <a:custGeom>
              <a:avLst/>
              <a:gdLst/>
              <a:ahLst/>
              <a:cxnLst/>
              <a:rect l="l" t="t" r="r" b="b"/>
              <a:pathLst>
                <a:path w="4014" h="6549" extrusionOk="0">
                  <a:moveTo>
                    <a:pt x="429" y="0"/>
                  </a:moveTo>
                  <a:cubicBezTo>
                    <a:pt x="298" y="60"/>
                    <a:pt x="144" y="107"/>
                    <a:pt x="1" y="131"/>
                  </a:cubicBezTo>
                  <a:lnTo>
                    <a:pt x="3585" y="6548"/>
                  </a:lnTo>
                  <a:cubicBezTo>
                    <a:pt x="3716" y="6477"/>
                    <a:pt x="3870" y="6429"/>
                    <a:pt x="4013" y="6406"/>
                  </a:cubicBezTo>
                  <a:lnTo>
                    <a:pt x="429"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4112;p28"/>
            <p:cNvSpPr/>
            <p:nvPr/>
          </p:nvSpPr>
          <p:spPr>
            <a:xfrm>
              <a:off x="5772725" y="4454250"/>
              <a:ext cx="364950" cy="209875"/>
            </a:xfrm>
            <a:custGeom>
              <a:avLst/>
              <a:gdLst/>
              <a:ahLst/>
              <a:cxnLst/>
              <a:rect l="l" t="t" r="r" b="b"/>
              <a:pathLst>
                <a:path w="14598" h="8395" extrusionOk="0">
                  <a:moveTo>
                    <a:pt x="239" y="0"/>
                  </a:moveTo>
                  <a:cubicBezTo>
                    <a:pt x="179" y="155"/>
                    <a:pt x="108" y="286"/>
                    <a:pt x="1" y="393"/>
                  </a:cubicBezTo>
                  <a:lnTo>
                    <a:pt x="13705" y="8394"/>
                  </a:lnTo>
                  <a:lnTo>
                    <a:pt x="14598" y="8394"/>
                  </a:lnTo>
                  <a:lnTo>
                    <a:pt x="918" y="417"/>
                  </a:lnTo>
                  <a:lnTo>
                    <a:pt x="239"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3" name="Google Shape;4113;p28"/>
            <p:cNvSpPr/>
            <p:nvPr/>
          </p:nvSpPr>
          <p:spPr>
            <a:xfrm>
              <a:off x="6341850" y="4544475"/>
              <a:ext cx="72350" cy="71050"/>
            </a:xfrm>
            <a:custGeom>
              <a:avLst/>
              <a:gdLst/>
              <a:ahLst/>
              <a:cxnLst/>
              <a:rect l="l" t="t" r="r" b="b"/>
              <a:pathLst>
                <a:path w="2894" h="2842" extrusionOk="0">
                  <a:moveTo>
                    <a:pt x="1417" y="1"/>
                  </a:moveTo>
                  <a:cubicBezTo>
                    <a:pt x="1338" y="1"/>
                    <a:pt x="1261" y="15"/>
                    <a:pt x="1179" y="23"/>
                  </a:cubicBezTo>
                  <a:cubicBezTo>
                    <a:pt x="1036" y="59"/>
                    <a:pt x="882" y="94"/>
                    <a:pt x="751" y="166"/>
                  </a:cubicBezTo>
                  <a:cubicBezTo>
                    <a:pt x="465" y="321"/>
                    <a:pt x="239" y="559"/>
                    <a:pt x="108" y="856"/>
                  </a:cubicBezTo>
                  <a:cubicBezTo>
                    <a:pt x="60" y="987"/>
                    <a:pt x="24" y="1142"/>
                    <a:pt x="1" y="1285"/>
                  </a:cubicBezTo>
                  <a:lnTo>
                    <a:pt x="1" y="1297"/>
                  </a:lnTo>
                  <a:lnTo>
                    <a:pt x="1" y="1464"/>
                  </a:lnTo>
                  <a:cubicBezTo>
                    <a:pt x="36" y="2178"/>
                    <a:pt x="584" y="2773"/>
                    <a:pt x="1298" y="2833"/>
                  </a:cubicBezTo>
                  <a:cubicBezTo>
                    <a:pt x="1351" y="2839"/>
                    <a:pt x="1403" y="2842"/>
                    <a:pt x="1455" y="2842"/>
                  </a:cubicBezTo>
                  <a:cubicBezTo>
                    <a:pt x="1707" y="2842"/>
                    <a:pt x="1946" y="2771"/>
                    <a:pt x="2144" y="2642"/>
                  </a:cubicBezTo>
                  <a:cubicBezTo>
                    <a:pt x="2287" y="2571"/>
                    <a:pt x="2382" y="2476"/>
                    <a:pt x="2489" y="2345"/>
                  </a:cubicBezTo>
                  <a:cubicBezTo>
                    <a:pt x="2584" y="2225"/>
                    <a:pt x="2656" y="2106"/>
                    <a:pt x="2715" y="1975"/>
                  </a:cubicBezTo>
                  <a:cubicBezTo>
                    <a:pt x="2775" y="1833"/>
                    <a:pt x="2799" y="1690"/>
                    <a:pt x="2822" y="1535"/>
                  </a:cubicBezTo>
                  <a:cubicBezTo>
                    <a:pt x="2894" y="761"/>
                    <a:pt x="2310" y="82"/>
                    <a:pt x="1525" y="11"/>
                  </a:cubicBezTo>
                  <a:cubicBezTo>
                    <a:pt x="1488" y="4"/>
                    <a:pt x="1452" y="1"/>
                    <a:pt x="1417"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4114;p28"/>
            <p:cNvSpPr/>
            <p:nvPr/>
          </p:nvSpPr>
          <p:spPr>
            <a:xfrm>
              <a:off x="6212375" y="4289200"/>
              <a:ext cx="100625" cy="100600"/>
            </a:xfrm>
            <a:custGeom>
              <a:avLst/>
              <a:gdLst/>
              <a:ahLst/>
              <a:cxnLst/>
              <a:rect l="l" t="t" r="r" b="b"/>
              <a:pathLst>
                <a:path w="4025" h="4024" extrusionOk="0">
                  <a:moveTo>
                    <a:pt x="2038" y="1"/>
                  </a:moveTo>
                  <a:cubicBezTo>
                    <a:pt x="1006" y="1"/>
                    <a:pt x="115" y="796"/>
                    <a:pt x="24" y="1840"/>
                  </a:cubicBezTo>
                  <a:cubicBezTo>
                    <a:pt x="0" y="1959"/>
                    <a:pt x="0" y="2078"/>
                    <a:pt x="24" y="2197"/>
                  </a:cubicBezTo>
                  <a:cubicBezTo>
                    <a:pt x="36" y="2352"/>
                    <a:pt x="60" y="2495"/>
                    <a:pt x="108" y="2626"/>
                  </a:cubicBezTo>
                  <a:cubicBezTo>
                    <a:pt x="358" y="3376"/>
                    <a:pt x="1036" y="3935"/>
                    <a:pt x="1846" y="4019"/>
                  </a:cubicBezTo>
                  <a:cubicBezTo>
                    <a:pt x="1890" y="4022"/>
                    <a:pt x="1934" y="4023"/>
                    <a:pt x="1978" y="4023"/>
                  </a:cubicBezTo>
                  <a:cubicBezTo>
                    <a:pt x="2107" y="4023"/>
                    <a:pt x="2230" y="4010"/>
                    <a:pt x="2346" y="3983"/>
                  </a:cubicBezTo>
                  <a:cubicBezTo>
                    <a:pt x="2501" y="3971"/>
                    <a:pt x="2655" y="3924"/>
                    <a:pt x="2786" y="3864"/>
                  </a:cubicBezTo>
                  <a:cubicBezTo>
                    <a:pt x="3417" y="3602"/>
                    <a:pt x="3894" y="3031"/>
                    <a:pt x="4013" y="2328"/>
                  </a:cubicBezTo>
                  <a:cubicBezTo>
                    <a:pt x="4013" y="2292"/>
                    <a:pt x="4025" y="2233"/>
                    <a:pt x="4025" y="2185"/>
                  </a:cubicBezTo>
                  <a:lnTo>
                    <a:pt x="4025" y="1899"/>
                  </a:lnTo>
                  <a:cubicBezTo>
                    <a:pt x="3989" y="1578"/>
                    <a:pt x="3906" y="1257"/>
                    <a:pt x="3739" y="995"/>
                  </a:cubicBezTo>
                  <a:cubicBezTo>
                    <a:pt x="3667" y="864"/>
                    <a:pt x="3572" y="745"/>
                    <a:pt x="3465" y="637"/>
                  </a:cubicBezTo>
                  <a:cubicBezTo>
                    <a:pt x="3144" y="292"/>
                    <a:pt x="2703" y="54"/>
                    <a:pt x="2191" y="6"/>
                  </a:cubicBezTo>
                  <a:cubicBezTo>
                    <a:pt x="2140" y="2"/>
                    <a:pt x="2089" y="1"/>
                    <a:pt x="2038"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115;p28"/>
            <p:cNvSpPr/>
            <p:nvPr/>
          </p:nvSpPr>
          <p:spPr>
            <a:xfrm>
              <a:off x="6886575" y="1575550"/>
              <a:ext cx="19050" cy="17950"/>
            </a:xfrm>
            <a:custGeom>
              <a:avLst/>
              <a:gdLst/>
              <a:ahLst/>
              <a:cxnLst/>
              <a:rect l="l" t="t" r="r" b="b"/>
              <a:pathLst>
                <a:path w="762" h="718" extrusionOk="0">
                  <a:moveTo>
                    <a:pt x="367" y="0"/>
                  </a:moveTo>
                  <a:cubicBezTo>
                    <a:pt x="308" y="0"/>
                    <a:pt x="251" y="22"/>
                    <a:pt x="202" y="51"/>
                  </a:cubicBezTo>
                  <a:cubicBezTo>
                    <a:pt x="95" y="111"/>
                    <a:pt x="36" y="206"/>
                    <a:pt x="24" y="325"/>
                  </a:cubicBezTo>
                  <a:cubicBezTo>
                    <a:pt x="0" y="539"/>
                    <a:pt x="155" y="706"/>
                    <a:pt x="345" y="718"/>
                  </a:cubicBezTo>
                  <a:cubicBezTo>
                    <a:pt x="405" y="718"/>
                    <a:pt x="464" y="706"/>
                    <a:pt x="512" y="682"/>
                  </a:cubicBezTo>
                  <a:cubicBezTo>
                    <a:pt x="631" y="646"/>
                    <a:pt x="714" y="539"/>
                    <a:pt x="738" y="384"/>
                  </a:cubicBezTo>
                  <a:cubicBezTo>
                    <a:pt x="762" y="194"/>
                    <a:pt x="595" y="15"/>
                    <a:pt x="405" y="3"/>
                  </a:cubicBezTo>
                  <a:cubicBezTo>
                    <a:pt x="392" y="1"/>
                    <a:pt x="380" y="0"/>
                    <a:pt x="367"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6" name="Google Shape;4116;p28"/>
            <p:cNvSpPr/>
            <p:nvPr/>
          </p:nvSpPr>
          <p:spPr>
            <a:xfrm>
              <a:off x="6612725" y="2909675"/>
              <a:ext cx="36925" cy="36225"/>
            </a:xfrm>
            <a:custGeom>
              <a:avLst/>
              <a:gdLst/>
              <a:ahLst/>
              <a:cxnLst/>
              <a:rect l="l" t="t" r="r" b="b"/>
              <a:pathLst>
                <a:path w="1477" h="1449" extrusionOk="0">
                  <a:moveTo>
                    <a:pt x="765" y="1"/>
                  </a:moveTo>
                  <a:cubicBezTo>
                    <a:pt x="380" y="1"/>
                    <a:pt x="59" y="291"/>
                    <a:pt x="36" y="669"/>
                  </a:cubicBezTo>
                  <a:cubicBezTo>
                    <a:pt x="0" y="1074"/>
                    <a:pt x="298" y="1419"/>
                    <a:pt x="703" y="1443"/>
                  </a:cubicBezTo>
                  <a:cubicBezTo>
                    <a:pt x="732" y="1446"/>
                    <a:pt x="761" y="1448"/>
                    <a:pt x="790" y="1448"/>
                  </a:cubicBezTo>
                  <a:cubicBezTo>
                    <a:pt x="1039" y="1448"/>
                    <a:pt x="1252" y="1312"/>
                    <a:pt x="1369" y="1109"/>
                  </a:cubicBezTo>
                  <a:cubicBezTo>
                    <a:pt x="1429" y="1014"/>
                    <a:pt x="1465" y="907"/>
                    <a:pt x="1477" y="788"/>
                  </a:cubicBezTo>
                  <a:cubicBezTo>
                    <a:pt x="1477" y="752"/>
                    <a:pt x="1477" y="705"/>
                    <a:pt x="1465" y="657"/>
                  </a:cubicBezTo>
                  <a:lnTo>
                    <a:pt x="1465" y="645"/>
                  </a:lnTo>
                  <a:cubicBezTo>
                    <a:pt x="1417" y="312"/>
                    <a:pt x="1167" y="38"/>
                    <a:pt x="810" y="2"/>
                  </a:cubicBezTo>
                  <a:cubicBezTo>
                    <a:pt x="795" y="1"/>
                    <a:pt x="780" y="1"/>
                    <a:pt x="765"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7" name="Google Shape;4117;p28"/>
            <p:cNvSpPr/>
            <p:nvPr/>
          </p:nvSpPr>
          <p:spPr>
            <a:xfrm>
              <a:off x="6607950" y="4033250"/>
              <a:ext cx="50925" cy="50550"/>
            </a:xfrm>
            <a:custGeom>
              <a:avLst/>
              <a:gdLst/>
              <a:ahLst/>
              <a:cxnLst/>
              <a:rect l="l" t="t" r="r" b="b"/>
              <a:pathLst>
                <a:path w="2037" h="2022" extrusionOk="0">
                  <a:moveTo>
                    <a:pt x="1019" y="1"/>
                  </a:moveTo>
                  <a:cubicBezTo>
                    <a:pt x="930" y="1"/>
                    <a:pt x="843" y="14"/>
                    <a:pt x="763" y="41"/>
                  </a:cubicBezTo>
                  <a:cubicBezTo>
                    <a:pt x="358" y="148"/>
                    <a:pt x="48" y="505"/>
                    <a:pt x="13" y="934"/>
                  </a:cubicBezTo>
                  <a:cubicBezTo>
                    <a:pt x="1" y="1124"/>
                    <a:pt x="25" y="1291"/>
                    <a:pt x="108" y="1458"/>
                  </a:cubicBezTo>
                  <a:cubicBezTo>
                    <a:pt x="179" y="1600"/>
                    <a:pt x="275" y="1720"/>
                    <a:pt x="394" y="1815"/>
                  </a:cubicBezTo>
                  <a:cubicBezTo>
                    <a:pt x="537" y="1934"/>
                    <a:pt x="727" y="2005"/>
                    <a:pt x="941" y="2017"/>
                  </a:cubicBezTo>
                  <a:cubicBezTo>
                    <a:pt x="969" y="2020"/>
                    <a:pt x="997" y="2021"/>
                    <a:pt x="1024" y="2021"/>
                  </a:cubicBezTo>
                  <a:cubicBezTo>
                    <a:pt x="1110" y="2021"/>
                    <a:pt x="1187" y="2006"/>
                    <a:pt x="1251" y="1970"/>
                  </a:cubicBezTo>
                  <a:cubicBezTo>
                    <a:pt x="1406" y="1946"/>
                    <a:pt x="1537" y="1874"/>
                    <a:pt x="1656" y="1779"/>
                  </a:cubicBezTo>
                  <a:cubicBezTo>
                    <a:pt x="1775" y="1696"/>
                    <a:pt x="1858" y="1589"/>
                    <a:pt x="1918" y="1470"/>
                  </a:cubicBezTo>
                  <a:cubicBezTo>
                    <a:pt x="1977" y="1350"/>
                    <a:pt x="2013" y="1219"/>
                    <a:pt x="2025" y="1077"/>
                  </a:cubicBezTo>
                  <a:cubicBezTo>
                    <a:pt x="2037" y="874"/>
                    <a:pt x="2001" y="660"/>
                    <a:pt x="1894" y="505"/>
                  </a:cubicBezTo>
                  <a:cubicBezTo>
                    <a:pt x="1799" y="362"/>
                    <a:pt x="1703" y="267"/>
                    <a:pt x="1584" y="172"/>
                  </a:cubicBezTo>
                  <a:cubicBezTo>
                    <a:pt x="1465" y="100"/>
                    <a:pt x="1346" y="53"/>
                    <a:pt x="1203" y="29"/>
                  </a:cubicBezTo>
                  <a:cubicBezTo>
                    <a:pt x="1179" y="29"/>
                    <a:pt x="1132" y="5"/>
                    <a:pt x="1108" y="5"/>
                  </a:cubicBezTo>
                  <a:cubicBezTo>
                    <a:pt x="1078" y="2"/>
                    <a:pt x="1049" y="1"/>
                    <a:pt x="1019"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4118;p28"/>
            <p:cNvSpPr/>
            <p:nvPr/>
          </p:nvSpPr>
          <p:spPr>
            <a:xfrm>
              <a:off x="6996400" y="4166875"/>
              <a:ext cx="36325" cy="36000"/>
            </a:xfrm>
            <a:custGeom>
              <a:avLst/>
              <a:gdLst/>
              <a:ahLst/>
              <a:cxnLst/>
              <a:rect l="l" t="t" r="r" b="b"/>
              <a:pathLst>
                <a:path w="1453" h="1440" extrusionOk="0">
                  <a:moveTo>
                    <a:pt x="733" y="1"/>
                  </a:moveTo>
                  <a:cubicBezTo>
                    <a:pt x="700" y="1"/>
                    <a:pt x="671" y="6"/>
                    <a:pt x="631" y="6"/>
                  </a:cubicBezTo>
                  <a:cubicBezTo>
                    <a:pt x="465" y="18"/>
                    <a:pt x="334" y="101"/>
                    <a:pt x="227" y="196"/>
                  </a:cubicBezTo>
                  <a:cubicBezTo>
                    <a:pt x="119" y="304"/>
                    <a:pt x="60" y="423"/>
                    <a:pt x="36" y="577"/>
                  </a:cubicBezTo>
                  <a:cubicBezTo>
                    <a:pt x="36" y="601"/>
                    <a:pt x="12" y="613"/>
                    <a:pt x="12" y="649"/>
                  </a:cubicBezTo>
                  <a:cubicBezTo>
                    <a:pt x="0" y="780"/>
                    <a:pt x="36" y="899"/>
                    <a:pt x="84" y="1030"/>
                  </a:cubicBezTo>
                  <a:cubicBezTo>
                    <a:pt x="191" y="1256"/>
                    <a:pt x="405" y="1423"/>
                    <a:pt x="667" y="1435"/>
                  </a:cubicBezTo>
                  <a:cubicBezTo>
                    <a:pt x="696" y="1438"/>
                    <a:pt x="724" y="1440"/>
                    <a:pt x="752" y="1440"/>
                  </a:cubicBezTo>
                  <a:cubicBezTo>
                    <a:pt x="1119" y="1440"/>
                    <a:pt x="1419" y="1156"/>
                    <a:pt x="1441" y="780"/>
                  </a:cubicBezTo>
                  <a:cubicBezTo>
                    <a:pt x="1453" y="399"/>
                    <a:pt x="1155" y="42"/>
                    <a:pt x="786" y="6"/>
                  </a:cubicBezTo>
                  <a:cubicBezTo>
                    <a:pt x="766" y="2"/>
                    <a:pt x="749" y="1"/>
                    <a:pt x="733"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9" name="Google Shape;4119;p28"/>
            <p:cNvSpPr/>
            <p:nvPr/>
          </p:nvSpPr>
          <p:spPr>
            <a:xfrm>
              <a:off x="6710350" y="4394000"/>
              <a:ext cx="37225" cy="35950"/>
            </a:xfrm>
            <a:custGeom>
              <a:avLst/>
              <a:gdLst/>
              <a:ahLst/>
              <a:cxnLst/>
              <a:rect l="l" t="t" r="r" b="b"/>
              <a:pathLst>
                <a:path w="1489" h="1438" extrusionOk="0">
                  <a:moveTo>
                    <a:pt x="737" y="0"/>
                  </a:moveTo>
                  <a:cubicBezTo>
                    <a:pt x="370" y="0"/>
                    <a:pt x="70" y="284"/>
                    <a:pt x="48" y="660"/>
                  </a:cubicBezTo>
                  <a:cubicBezTo>
                    <a:pt x="1" y="1053"/>
                    <a:pt x="298" y="1398"/>
                    <a:pt x="703" y="1434"/>
                  </a:cubicBezTo>
                  <a:cubicBezTo>
                    <a:pt x="724" y="1436"/>
                    <a:pt x="746" y="1437"/>
                    <a:pt x="767" y="1437"/>
                  </a:cubicBezTo>
                  <a:cubicBezTo>
                    <a:pt x="1133" y="1437"/>
                    <a:pt x="1443" y="1151"/>
                    <a:pt x="1477" y="779"/>
                  </a:cubicBezTo>
                  <a:cubicBezTo>
                    <a:pt x="1489" y="386"/>
                    <a:pt x="1203" y="41"/>
                    <a:pt x="822" y="5"/>
                  </a:cubicBezTo>
                  <a:cubicBezTo>
                    <a:pt x="793" y="2"/>
                    <a:pt x="765" y="0"/>
                    <a:pt x="737"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0" name="Google Shape;4120;p28"/>
            <p:cNvSpPr/>
            <p:nvPr/>
          </p:nvSpPr>
          <p:spPr>
            <a:xfrm>
              <a:off x="6609750" y="3484075"/>
              <a:ext cx="35725" cy="35675"/>
            </a:xfrm>
            <a:custGeom>
              <a:avLst/>
              <a:gdLst/>
              <a:ahLst/>
              <a:cxnLst/>
              <a:rect l="l" t="t" r="r" b="b"/>
              <a:pathLst>
                <a:path w="1429" h="1427" extrusionOk="0">
                  <a:moveTo>
                    <a:pt x="700" y="1"/>
                  </a:moveTo>
                  <a:cubicBezTo>
                    <a:pt x="418" y="1"/>
                    <a:pt x="158" y="184"/>
                    <a:pt x="60" y="458"/>
                  </a:cubicBezTo>
                  <a:cubicBezTo>
                    <a:pt x="48" y="517"/>
                    <a:pt x="24" y="577"/>
                    <a:pt x="24" y="648"/>
                  </a:cubicBezTo>
                  <a:cubicBezTo>
                    <a:pt x="0" y="755"/>
                    <a:pt x="36" y="850"/>
                    <a:pt x="60" y="958"/>
                  </a:cubicBezTo>
                  <a:cubicBezTo>
                    <a:pt x="84" y="993"/>
                    <a:pt x="84" y="1005"/>
                    <a:pt x="95" y="1041"/>
                  </a:cubicBezTo>
                  <a:cubicBezTo>
                    <a:pt x="155" y="1172"/>
                    <a:pt x="274" y="1279"/>
                    <a:pt x="405" y="1350"/>
                  </a:cubicBezTo>
                  <a:cubicBezTo>
                    <a:pt x="417" y="1362"/>
                    <a:pt x="453" y="1362"/>
                    <a:pt x="465" y="1374"/>
                  </a:cubicBezTo>
                  <a:cubicBezTo>
                    <a:pt x="524" y="1398"/>
                    <a:pt x="584" y="1422"/>
                    <a:pt x="655" y="1422"/>
                  </a:cubicBezTo>
                  <a:cubicBezTo>
                    <a:pt x="683" y="1425"/>
                    <a:pt x="710" y="1427"/>
                    <a:pt x="736" y="1427"/>
                  </a:cubicBezTo>
                  <a:cubicBezTo>
                    <a:pt x="799" y="1427"/>
                    <a:pt x="858" y="1418"/>
                    <a:pt x="917" y="1410"/>
                  </a:cubicBezTo>
                  <a:cubicBezTo>
                    <a:pt x="1036" y="1374"/>
                    <a:pt x="1155" y="1315"/>
                    <a:pt x="1227" y="1243"/>
                  </a:cubicBezTo>
                  <a:lnTo>
                    <a:pt x="1238" y="1231"/>
                  </a:lnTo>
                  <a:cubicBezTo>
                    <a:pt x="1346" y="1112"/>
                    <a:pt x="1417" y="958"/>
                    <a:pt x="1429" y="779"/>
                  </a:cubicBezTo>
                  <a:cubicBezTo>
                    <a:pt x="1429" y="684"/>
                    <a:pt x="1429" y="600"/>
                    <a:pt x="1405" y="517"/>
                  </a:cubicBezTo>
                  <a:cubicBezTo>
                    <a:pt x="1358" y="362"/>
                    <a:pt x="1262" y="231"/>
                    <a:pt x="1143" y="148"/>
                  </a:cubicBezTo>
                  <a:cubicBezTo>
                    <a:pt x="1048" y="65"/>
                    <a:pt x="917" y="29"/>
                    <a:pt x="774" y="5"/>
                  </a:cubicBezTo>
                  <a:cubicBezTo>
                    <a:pt x="749" y="2"/>
                    <a:pt x="724" y="1"/>
                    <a:pt x="700"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1" name="Google Shape;4121;p28"/>
            <p:cNvSpPr/>
            <p:nvPr/>
          </p:nvSpPr>
          <p:spPr>
            <a:xfrm>
              <a:off x="7027050" y="3205875"/>
              <a:ext cx="8950" cy="31275"/>
            </a:xfrm>
            <a:custGeom>
              <a:avLst/>
              <a:gdLst/>
              <a:ahLst/>
              <a:cxnLst/>
              <a:rect l="l" t="t" r="r" b="b"/>
              <a:pathLst>
                <a:path w="358" h="1251" extrusionOk="0">
                  <a:moveTo>
                    <a:pt x="358" y="1"/>
                  </a:moveTo>
                  <a:cubicBezTo>
                    <a:pt x="334" y="25"/>
                    <a:pt x="310" y="36"/>
                    <a:pt x="298" y="48"/>
                  </a:cubicBezTo>
                  <a:cubicBezTo>
                    <a:pt x="132" y="167"/>
                    <a:pt x="13" y="346"/>
                    <a:pt x="1" y="572"/>
                  </a:cubicBezTo>
                  <a:cubicBezTo>
                    <a:pt x="1" y="656"/>
                    <a:pt x="1" y="751"/>
                    <a:pt x="25" y="834"/>
                  </a:cubicBezTo>
                  <a:cubicBezTo>
                    <a:pt x="72" y="989"/>
                    <a:pt x="179" y="1108"/>
                    <a:pt x="275" y="1215"/>
                  </a:cubicBezTo>
                  <a:cubicBezTo>
                    <a:pt x="310" y="1227"/>
                    <a:pt x="322" y="1239"/>
                    <a:pt x="358" y="1251"/>
                  </a:cubicBezTo>
                  <a:lnTo>
                    <a:pt x="358" y="1"/>
                  </a:ln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2" name="Google Shape;4122;p28"/>
            <p:cNvSpPr/>
            <p:nvPr/>
          </p:nvSpPr>
          <p:spPr>
            <a:xfrm>
              <a:off x="6923175" y="1659900"/>
              <a:ext cx="35750" cy="35150"/>
            </a:xfrm>
            <a:custGeom>
              <a:avLst/>
              <a:gdLst/>
              <a:ahLst/>
              <a:cxnLst/>
              <a:rect l="l" t="t" r="r" b="b"/>
              <a:pathLst>
                <a:path w="1430" h="1406" extrusionOk="0">
                  <a:moveTo>
                    <a:pt x="681" y="1"/>
                  </a:moveTo>
                  <a:cubicBezTo>
                    <a:pt x="607" y="1"/>
                    <a:pt x="536" y="18"/>
                    <a:pt x="477" y="35"/>
                  </a:cubicBezTo>
                  <a:cubicBezTo>
                    <a:pt x="227" y="130"/>
                    <a:pt x="24" y="344"/>
                    <a:pt x="12" y="642"/>
                  </a:cubicBezTo>
                  <a:cubicBezTo>
                    <a:pt x="0" y="844"/>
                    <a:pt x="60" y="1035"/>
                    <a:pt x="179" y="1166"/>
                  </a:cubicBezTo>
                  <a:cubicBezTo>
                    <a:pt x="262" y="1285"/>
                    <a:pt x="405" y="1356"/>
                    <a:pt x="548" y="1392"/>
                  </a:cubicBezTo>
                  <a:cubicBezTo>
                    <a:pt x="584" y="1392"/>
                    <a:pt x="608" y="1404"/>
                    <a:pt x="655" y="1404"/>
                  </a:cubicBezTo>
                  <a:cubicBezTo>
                    <a:pt x="677" y="1405"/>
                    <a:pt x="698" y="1406"/>
                    <a:pt x="720" y="1406"/>
                  </a:cubicBezTo>
                  <a:cubicBezTo>
                    <a:pt x="874" y="1406"/>
                    <a:pt x="1016" y="1367"/>
                    <a:pt x="1132" y="1273"/>
                  </a:cubicBezTo>
                  <a:cubicBezTo>
                    <a:pt x="1263" y="1178"/>
                    <a:pt x="1370" y="1023"/>
                    <a:pt x="1394" y="844"/>
                  </a:cubicBezTo>
                  <a:cubicBezTo>
                    <a:pt x="1394" y="820"/>
                    <a:pt x="1417" y="797"/>
                    <a:pt x="1417" y="761"/>
                  </a:cubicBezTo>
                  <a:cubicBezTo>
                    <a:pt x="1429" y="546"/>
                    <a:pt x="1334" y="332"/>
                    <a:pt x="1191" y="189"/>
                  </a:cubicBezTo>
                  <a:cubicBezTo>
                    <a:pt x="1132" y="130"/>
                    <a:pt x="1060" y="82"/>
                    <a:pt x="977" y="46"/>
                  </a:cubicBezTo>
                  <a:cubicBezTo>
                    <a:pt x="917" y="35"/>
                    <a:pt x="846" y="11"/>
                    <a:pt x="774" y="11"/>
                  </a:cubicBezTo>
                  <a:cubicBezTo>
                    <a:pt x="743" y="4"/>
                    <a:pt x="712" y="1"/>
                    <a:pt x="681"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3" name="Google Shape;4123;p28"/>
            <p:cNvSpPr/>
            <p:nvPr/>
          </p:nvSpPr>
          <p:spPr>
            <a:xfrm>
              <a:off x="6526400" y="2260750"/>
              <a:ext cx="36625" cy="35900"/>
            </a:xfrm>
            <a:custGeom>
              <a:avLst/>
              <a:gdLst/>
              <a:ahLst/>
              <a:cxnLst/>
              <a:rect l="l" t="t" r="r" b="b"/>
              <a:pathLst>
                <a:path w="1465" h="1436" extrusionOk="0">
                  <a:moveTo>
                    <a:pt x="756" y="1"/>
                  </a:moveTo>
                  <a:cubicBezTo>
                    <a:pt x="382" y="1"/>
                    <a:pt x="82" y="287"/>
                    <a:pt x="48" y="658"/>
                  </a:cubicBezTo>
                  <a:cubicBezTo>
                    <a:pt x="0" y="1063"/>
                    <a:pt x="298" y="1408"/>
                    <a:pt x="703" y="1432"/>
                  </a:cubicBezTo>
                  <a:cubicBezTo>
                    <a:pt x="727" y="1435"/>
                    <a:pt x="751" y="1436"/>
                    <a:pt x="775" y="1436"/>
                  </a:cubicBezTo>
                  <a:cubicBezTo>
                    <a:pt x="986" y="1436"/>
                    <a:pt x="1182" y="1343"/>
                    <a:pt x="1310" y="1182"/>
                  </a:cubicBezTo>
                  <a:cubicBezTo>
                    <a:pt x="1405" y="1075"/>
                    <a:pt x="1465" y="944"/>
                    <a:pt x="1465" y="765"/>
                  </a:cubicBezTo>
                  <a:lnTo>
                    <a:pt x="1465" y="754"/>
                  </a:lnTo>
                  <a:lnTo>
                    <a:pt x="1465" y="682"/>
                  </a:lnTo>
                  <a:cubicBezTo>
                    <a:pt x="1453" y="515"/>
                    <a:pt x="1393" y="384"/>
                    <a:pt x="1298" y="265"/>
                  </a:cubicBezTo>
                  <a:cubicBezTo>
                    <a:pt x="1179" y="123"/>
                    <a:pt x="1012" y="27"/>
                    <a:pt x="822" y="3"/>
                  </a:cubicBezTo>
                  <a:cubicBezTo>
                    <a:pt x="800" y="2"/>
                    <a:pt x="778" y="1"/>
                    <a:pt x="756"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4124;p28"/>
            <p:cNvSpPr/>
            <p:nvPr/>
          </p:nvSpPr>
          <p:spPr>
            <a:xfrm>
              <a:off x="5728375" y="4421425"/>
              <a:ext cx="51825" cy="50475"/>
            </a:xfrm>
            <a:custGeom>
              <a:avLst/>
              <a:gdLst/>
              <a:ahLst/>
              <a:cxnLst/>
              <a:rect l="l" t="t" r="r" b="b"/>
              <a:pathLst>
                <a:path w="2073" h="2019" extrusionOk="0">
                  <a:moveTo>
                    <a:pt x="1045" y="0"/>
                  </a:moveTo>
                  <a:cubicBezTo>
                    <a:pt x="521" y="0"/>
                    <a:pt x="71" y="402"/>
                    <a:pt x="48" y="932"/>
                  </a:cubicBezTo>
                  <a:cubicBezTo>
                    <a:pt x="1" y="1492"/>
                    <a:pt x="418" y="1980"/>
                    <a:pt x="965" y="2016"/>
                  </a:cubicBezTo>
                  <a:cubicBezTo>
                    <a:pt x="992" y="2018"/>
                    <a:pt x="1019" y="2019"/>
                    <a:pt x="1046" y="2019"/>
                  </a:cubicBezTo>
                  <a:cubicBezTo>
                    <a:pt x="1333" y="2019"/>
                    <a:pt x="1579" y="1903"/>
                    <a:pt x="1775" y="1718"/>
                  </a:cubicBezTo>
                  <a:cubicBezTo>
                    <a:pt x="1870" y="1611"/>
                    <a:pt x="1965" y="1480"/>
                    <a:pt x="2013" y="1325"/>
                  </a:cubicBezTo>
                  <a:cubicBezTo>
                    <a:pt x="2037" y="1266"/>
                    <a:pt x="2037" y="1194"/>
                    <a:pt x="2061" y="1135"/>
                  </a:cubicBezTo>
                  <a:lnTo>
                    <a:pt x="2061" y="1123"/>
                  </a:lnTo>
                  <a:lnTo>
                    <a:pt x="2061" y="1075"/>
                  </a:lnTo>
                  <a:cubicBezTo>
                    <a:pt x="2072" y="944"/>
                    <a:pt x="2061" y="813"/>
                    <a:pt x="2013" y="671"/>
                  </a:cubicBezTo>
                  <a:cubicBezTo>
                    <a:pt x="1977" y="599"/>
                    <a:pt x="1942" y="528"/>
                    <a:pt x="1894" y="456"/>
                  </a:cubicBezTo>
                  <a:cubicBezTo>
                    <a:pt x="1822" y="337"/>
                    <a:pt x="1703" y="218"/>
                    <a:pt x="1561" y="135"/>
                  </a:cubicBezTo>
                  <a:cubicBezTo>
                    <a:pt x="1430" y="63"/>
                    <a:pt x="1275" y="16"/>
                    <a:pt x="1132" y="4"/>
                  </a:cubicBezTo>
                  <a:cubicBezTo>
                    <a:pt x="1103" y="1"/>
                    <a:pt x="1074" y="0"/>
                    <a:pt x="1045"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5" name="Google Shape;4125;p28"/>
            <p:cNvSpPr/>
            <p:nvPr/>
          </p:nvSpPr>
          <p:spPr>
            <a:xfrm>
              <a:off x="6710950" y="4235475"/>
              <a:ext cx="20850" cy="20600"/>
            </a:xfrm>
            <a:custGeom>
              <a:avLst/>
              <a:gdLst/>
              <a:ahLst/>
              <a:cxnLst/>
              <a:rect l="l" t="t" r="r" b="b"/>
              <a:pathLst>
                <a:path w="834" h="824" extrusionOk="0">
                  <a:moveTo>
                    <a:pt x="405" y="0"/>
                  </a:moveTo>
                  <a:cubicBezTo>
                    <a:pt x="203" y="0"/>
                    <a:pt x="24" y="155"/>
                    <a:pt x="0" y="369"/>
                  </a:cubicBezTo>
                  <a:lnTo>
                    <a:pt x="0" y="417"/>
                  </a:lnTo>
                  <a:cubicBezTo>
                    <a:pt x="24" y="608"/>
                    <a:pt x="143" y="762"/>
                    <a:pt x="322" y="810"/>
                  </a:cubicBezTo>
                  <a:cubicBezTo>
                    <a:pt x="334" y="822"/>
                    <a:pt x="358" y="822"/>
                    <a:pt x="381" y="822"/>
                  </a:cubicBezTo>
                  <a:cubicBezTo>
                    <a:pt x="394" y="823"/>
                    <a:pt x="406" y="824"/>
                    <a:pt x="418" y="824"/>
                  </a:cubicBezTo>
                  <a:cubicBezTo>
                    <a:pt x="520" y="824"/>
                    <a:pt x="604" y="780"/>
                    <a:pt x="679" y="727"/>
                  </a:cubicBezTo>
                  <a:cubicBezTo>
                    <a:pt x="703" y="703"/>
                    <a:pt x="739" y="667"/>
                    <a:pt x="750" y="643"/>
                  </a:cubicBezTo>
                  <a:cubicBezTo>
                    <a:pt x="798" y="584"/>
                    <a:pt x="822" y="524"/>
                    <a:pt x="822" y="453"/>
                  </a:cubicBezTo>
                  <a:cubicBezTo>
                    <a:pt x="834" y="227"/>
                    <a:pt x="679" y="36"/>
                    <a:pt x="453"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6" name="Google Shape;4126;p28"/>
            <p:cNvSpPr/>
            <p:nvPr/>
          </p:nvSpPr>
          <p:spPr>
            <a:xfrm>
              <a:off x="6828225" y="3855375"/>
              <a:ext cx="21150" cy="20450"/>
            </a:xfrm>
            <a:custGeom>
              <a:avLst/>
              <a:gdLst/>
              <a:ahLst/>
              <a:cxnLst/>
              <a:rect l="l" t="t" r="r" b="b"/>
              <a:pathLst>
                <a:path w="846" h="818" extrusionOk="0">
                  <a:moveTo>
                    <a:pt x="465" y="0"/>
                  </a:moveTo>
                  <a:cubicBezTo>
                    <a:pt x="393" y="0"/>
                    <a:pt x="334" y="12"/>
                    <a:pt x="274" y="24"/>
                  </a:cubicBezTo>
                  <a:lnTo>
                    <a:pt x="250" y="24"/>
                  </a:lnTo>
                  <a:cubicBezTo>
                    <a:pt x="119" y="83"/>
                    <a:pt x="36" y="203"/>
                    <a:pt x="12" y="369"/>
                  </a:cubicBezTo>
                  <a:cubicBezTo>
                    <a:pt x="0" y="429"/>
                    <a:pt x="12" y="488"/>
                    <a:pt x="36" y="536"/>
                  </a:cubicBezTo>
                  <a:cubicBezTo>
                    <a:pt x="60" y="595"/>
                    <a:pt x="96" y="631"/>
                    <a:pt x="119" y="679"/>
                  </a:cubicBezTo>
                  <a:cubicBezTo>
                    <a:pt x="191" y="774"/>
                    <a:pt x="286" y="810"/>
                    <a:pt x="369" y="810"/>
                  </a:cubicBezTo>
                  <a:cubicBezTo>
                    <a:pt x="392" y="815"/>
                    <a:pt x="415" y="817"/>
                    <a:pt x="438" y="817"/>
                  </a:cubicBezTo>
                  <a:cubicBezTo>
                    <a:pt x="521" y="817"/>
                    <a:pt x="599" y="785"/>
                    <a:pt x="655" y="738"/>
                  </a:cubicBezTo>
                  <a:cubicBezTo>
                    <a:pt x="762" y="679"/>
                    <a:pt x="822" y="572"/>
                    <a:pt x="834" y="441"/>
                  </a:cubicBezTo>
                  <a:cubicBezTo>
                    <a:pt x="846" y="357"/>
                    <a:pt x="822" y="250"/>
                    <a:pt x="762" y="179"/>
                  </a:cubicBezTo>
                  <a:cubicBezTo>
                    <a:pt x="703" y="72"/>
                    <a:pt x="596" y="12"/>
                    <a:pt x="465"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7" name="Google Shape;4127;p28"/>
            <p:cNvSpPr/>
            <p:nvPr/>
          </p:nvSpPr>
          <p:spPr>
            <a:xfrm>
              <a:off x="6930325" y="4028600"/>
              <a:ext cx="21450" cy="20575"/>
            </a:xfrm>
            <a:custGeom>
              <a:avLst/>
              <a:gdLst/>
              <a:ahLst/>
              <a:cxnLst/>
              <a:rect l="l" t="t" r="r" b="b"/>
              <a:pathLst>
                <a:path w="858" h="823" extrusionOk="0">
                  <a:moveTo>
                    <a:pt x="476" y="1"/>
                  </a:moveTo>
                  <a:cubicBezTo>
                    <a:pt x="357" y="1"/>
                    <a:pt x="250" y="36"/>
                    <a:pt x="179" y="96"/>
                  </a:cubicBezTo>
                  <a:cubicBezTo>
                    <a:pt x="84" y="155"/>
                    <a:pt x="24" y="251"/>
                    <a:pt x="12" y="370"/>
                  </a:cubicBezTo>
                  <a:cubicBezTo>
                    <a:pt x="0" y="608"/>
                    <a:pt x="143" y="810"/>
                    <a:pt x="381" y="822"/>
                  </a:cubicBezTo>
                  <a:cubicBezTo>
                    <a:pt x="453" y="822"/>
                    <a:pt x="512" y="810"/>
                    <a:pt x="572" y="786"/>
                  </a:cubicBezTo>
                  <a:cubicBezTo>
                    <a:pt x="727" y="751"/>
                    <a:pt x="834" y="608"/>
                    <a:pt x="846" y="453"/>
                  </a:cubicBezTo>
                  <a:cubicBezTo>
                    <a:pt x="857" y="215"/>
                    <a:pt x="679" y="12"/>
                    <a:pt x="476"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8" name="Google Shape;4128;p28"/>
            <p:cNvSpPr/>
            <p:nvPr/>
          </p:nvSpPr>
          <p:spPr>
            <a:xfrm>
              <a:off x="6984800" y="3178775"/>
              <a:ext cx="21450" cy="20600"/>
            </a:xfrm>
            <a:custGeom>
              <a:avLst/>
              <a:gdLst/>
              <a:ahLst/>
              <a:cxnLst/>
              <a:rect l="l" t="t" r="r" b="b"/>
              <a:pathLst>
                <a:path w="858" h="824" extrusionOk="0">
                  <a:moveTo>
                    <a:pt x="440" y="1"/>
                  </a:moveTo>
                  <a:cubicBezTo>
                    <a:pt x="225" y="1"/>
                    <a:pt x="47" y="152"/>
                    <a:pt x="24" y="370"/>
                  </a:cubicBezTo>
                  <a:cubicBezTo>
                    <a:pt x="0" y="608"/>
                    <a:pt x="155" y="799"/>
                    <a:pt x="393" y="823"/>
                  </a:cubicBezTo>
                  <a:cubicBezTo>
                    <a:pt x="402" y="823"/>
                    <a:pt x="411" y="823"/>
                    <a:pt x="420" y="823"/>
                  </a:cubicBezTo>
                  <a:cubicBezTo>
                    <a:pt x="646" y="823"/>
                    <a:pt x="822" y="682"/>
                    <a:pt x="834" y="442"/>
                  </a:cubicBezTo>
                  <a:cubicBezTo>
                    <a:pt x="857" y="204"/>
                    <a:pt x="703" y="13"/>
                    <a:pt x="464" y="1"/>
                  </a:cubicBezTo>
                  <a:cubicBezTo>
                    <a:pt x="456" y="1"/>
                    <a:pt x="448" y="1"/>
                    <a:pt x="440"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9" name="Google Shape;4129;p28"/>
            <p:cNvSpPr/>
            <p:nvPr/>
          </p:nvSpPr>
          <p:spPr>
            <a:xfrm>
              <a:off x="6950250" y="2089625"/>
              <a:ext cx="20875" cy="20600"/>
            </a:xfrm>
            <a:custGeom>
              <a:avLst/>
              <a:gdLst/>
              <a:ahLst/>
              <a:cxnLst/>
              <a:rect l="l" t="t" r="r" b="b"/>
              <a:pathLst>
                <a:path w="835" h="824" extrusionOk="0">
                  <a:moveTo>
                    <a:pt x="410" y="1"/>
                  </a:moveTo>
                  <a:cubicBezTo>
                    <a:pt x="287" y="1"/>
                    <a:pt x="183" y="47"/>
                    <a:pt x="108" y="121"/>
                  </a:cubicBezTo>
                  <a:cubicBezTo>
                    <a:pt x="49" y="205"/>
                    <a:pt x="1" y="276"/>
                    <a:pt x="1" y="383"/>
                  </a:cubicBezTo>
                  <a:lnTo>
                    <a:pt x="1" y="419"/>
                  </a:lnTo>
                  <a:cubicBezTo>
                    <a:pt x="1" y="574"/>
                    <a:pt x="72" y="693"/>
                    <a:pt x="191" y="764"/>
                  </a:cubicBezTo>
                  <a:cubicBezTo>
                    <a:pt x="239" y="800"/>
                    <a:pt x="299" y="824"/>
                    <a:pt x="370" y="824"/>
                  </a:cubicBezTo>
                  <a:cubicBezTo>
                    <a:pt x="441" y="824"/>
                    <a:pt x="525" y="812"/>
                    <a:pt x="584" y="776"/>
                  </a:cubicBezTo>
                  <a:cubicBezTo>
                    <a:pt x="692" y="741"/>
                    <a:pt x="751" y="657"/>
                    <a:pt x="787" y="574"/>
                  </a:cubicBezTo>
                  <a:cubicBezTo>
                    <a:pt x="811" y="538"/>
                    <a:pt x="822" y="502"/>
                    <a:pt x="822" y="455"/>
                  </a:cubicBezTo>
                  <a:cubicBezTo>
                    <a:pt x="834" y="324"/>
                    <a:pt x="787" y="217"/>
                    <a:pt x="703" y="121"/>
                  </a:cubicBezTo>
                  <a:cubicBezTo>
                    <a:pt x="656" y="98"/>
                    <a:pt x="608" y="50"/>
                    <a:pt x="549" y="38"/>
                  </a:cubicBezTo>
                  <a:cubicBezTo>
                    <a:pt x="525" y="26"/>
                    <a:pt x="489" y="2"/>
                    <a:pt x="453" y="2"/>
                  </a:cubicBezTo>
                  <a:cubicBezTo>
                    <a:pt x="439" y="1"/>
                    <a:pt x="424" y="1"/>
                    <a:pt x="410"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0" name="Google Shape;4130;p28"/>
            <p:cNvSpPr/>
            <p:nvPr/>
          </p:nvSpPr>
          <p:spPr>
            <a:xfrm>
              <a:off x="6882700" y="3304975"/>
              <a:ext cx="21450" cy="20600"/>
            </a:xfrm>
            <a:custGeom>
              <a:avLst/>
              <a:gdLst/>
              <a:ahLst/>
              <a:cxnLst/>
              <a:rect l="l" t="t" r="r" b="b"/>
              <a:pathLst>
                <a:path w="858" h="824" extrusionOk="0">
                  <a:moveTo>
                    <a:pt x="425" y="1"/>
                  </a:moveTo>
                  <a:cubicBezTo>
                    <a:pt x="200" y="1"/>
                    <a:pt x="24" y="142"/>
                    <a:pt x="12" y="371"/>
                  </a:cubicBezTo>
                  <a:cubicBezTo>
                    <a:pt x="0" y="490"/>
                    <a:pt x="36" y="597"/>
                    <a:pt x="119" y="680"/>
                  </a:cubicBezTo>
                  <a:cubicBezTo>
                    <a:pt x="179" y="764"/>
                    <a:pt x="274" y="799"/>
                    <a:pt x="381" y="823"/>
                  </a:cubicBezTo>
                  <a:cubicBezTo>
                    <a:pt x="391" y="824"/>
                    <a:pt x="400" y="824"/>
                    <a:pt x="410" y="824"/>
                  </a:cubicBezTo>
                  <a:cubicBezTo>
                    <a:pt x="623" y="824"/>
                    <a:pt x="799" y="694"/>
                    <a:pt x="834" y="478"/>
                  </a:cubicBezTo>
                  <a:lnTo>
                    <a:pt x="834" y="442"/>
                  </a:lnTo>
                  <a:cubicBezTo>
                    <a:pt x="857" y="252"/>
                    <a:pt x="727" y="61"/>
                    <a:pt x="512" y="13"/>
                  </a:cubicBezTo>
                  <a:cubicBezTo>
                    <a:pt x="500" y="2"/>
                    <a:pt x="476" y="2"/>
                    <a:pt x="453" y="2"/>
                  </a:cubicBezTo>
                  <a:cubicBezTo>
                    <a:pt x="443" y="1"/>
                    <a:pt x="434" y="1"/>
                    <a:pt x="425"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1" name="Google Shape;4131;p28"/>
            <p:cNvSpPr/>
            <p:nvPr/>
          </p:nvSpPr>
          <p:spPr>
            <a:xfrm>
              <a:off x="6801125" y="3180575"/>
              <a:ext cx="21475" cy="20600"/>
            </a:xfrm>
            <a:custGeom>
              <a:avLst/>
              <a:gdLst/>
              <a:ahLst/>
              <a:cxnLst/>
              <a:rect l="l" t="t" r="r" b="b"/>
              <a:pathLst>
                <a:path w="859" h="824" extrusionOk="0">
                  <a:moveTo>
                    <a:pt x="418" y="1"/>
                  </a:moveTo>
                  <a:cubicBezTo>
                    <a:pt x="203" y="1"/>
                    <a:pt x="25" y="155"/>
                    <a:pt x="13" y="370"/>
                  </a:cubicBezTo>
                  <a:cubicBezTo>
                    <a:pt x="1" y="620"/>
                    <a:pt x="144" y="810"/>
                    <a:pt x="382" y="822"/>
                  </a:cubicBezTo>
                  <a:cubicBezTo>
                    <a:pt x="392" y="823"/>
                    <a:pt x="402" y="823"/>
                    <a:pt x="412" y="823"/>
                  </a:cubicBezTo>
                  <a:cubicBezTo>
                    <a:pt x="579" y="823"/>
                    <a:pt x="731" y="730"/>
                    <a:pt x="799" y="572"/>
                  </a:cubicBezTo>
                  <a:cubicBezTo>
                    <a:pt x="822" y="536"/>
                    <a:pt x="834" y="489"/>
                    <a:pt x="834" y="453"/>
                  </a:cubicBezTo>
                  <a:cubicBezTo>
                    <a:pt x="858" y="227"/>
                    <a:pt x="703" y="25"/>
                    <a:pt x="465"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32" name="Google Shape;4132;p28"/>
          <p:cNvGrpSpPr/>
          <p:nvPr/>
        </p:nvGrpSpPr>
        <p:grpSpPr>
          <a:xfrm flipH="1">
            <a:off x="266" y="51528"/>
            <a:ext cx="1978228" cy="4794296"/>
            <a:chOff x="5728375" y="1492875"/>
            <a:chExt cx="1308525" cy="3171250"/>
          </a:xfrm>
        </p:grpSpPr>
        <p:sp>
          <p:nvSpPr>
            <p:cNvPr id="4133" name="Google Shape;4133;p28"/>
            <p:cNvSpPr/>
            <p:nvPr/>
          </p:nvSpPr>
          <p:spPr>
            <a:xfrm>
              <a:off x="6942225" y="2835900"/>
              <a:ext cx="625" cy="925"/>
            </a:xfrm>
            <a:custGeom>
              <a:avLst/>
              <a:gdLst/>
              <a:ahLst/>
              <a:cxnLst/>
              <a:rect l="l" t="t" r="r" b="b"/>
              <a:pathLst>
                <a:path w="25" h="37" extrusionOk="0">
                  <a:moveTo>
                    <a:pt x="24" y="0"/>
                  </a:moveTo>
                  <a:lnTo>
                    <a:pt x="24" y="0"/>
                  </a:lnTo>
                  <a:cubicBezTo>
                    <a:pt x="12" y="12"/>
                    <a:pt x="12" y="24"/>
                    <a:pt x="0" y="36"/>
                  </a:cubicBezTo>
                  <a:cubicBezTo>
                    <a:pt x="12" y="36"/>
                    <a:pt x="12" y="24"/>
                    <a:pt x="24"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4" name="Google Shape;4134;p28"/>
            <p:cNvSpPr/>
            <p:nvPr/>
          </p:nvSpPr>
          <p:spPr>
            <a:xfrm>
              <a:off x="6942225" y="2836800"/>
              <a:ext cx="25" cy="25"/>
            </a:xfrm>
            <a:custGeom>
              <a:avLst/>
              <a:gdLst/>
              <a:ahLst/>
              <a:cxnLst/>
              <a:rect l="l" t="t" r="r" b="b"/>
              <a:pathLst>
                <a:path w="1" h="1" extrusionOk="0">
                  <a:moveTo>
                    <a:pt x="0" y="0"/>
                  </a:moveTo>
                  <a:lnTo>
                    <a:pt x="0"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4135;p28"/>
            <p:cNvSpPr/>
            <p:nvPr/>
          </p:nvSpPr>
          <p:spPr>
            <a:xfrm>
              <a:off x="6945500" y="2844825"/>
              <a:ext cx="42300" cy="133375"/>
            </a:xfrm>
            <a:custGeom>
              <a:avLst/>
              <a:gdLst/>
              <a:ahLst/>
              <a:cxnLst/>
              <a:rect l="l" t="t" r="r" b="b"/>
              <a:pathLst>
                <a:path w="1692" h="5335" extrusionOk="0">
                  <a:moveTo>
                    <a:pt x="346" y="0"/>
                  </a:moveTo>
                  <a:lnTo>
                    <a:pt x="203" y="12"/>
                  </a:lnTo>
                  <a:lnTo>
                    <a:pt x="0" y="453"/>
                  </a:lnTo>
                  <a:lnTo>
                    <a:pt x="1215" y="5263"/>
                  </a:lnTo>
                  <a:lnTo>
                    <a:pt x="1691" y="5334"/>
                  </a:lnTo>
                  <a:lnTo>
                    <a:pt x="1691" y="5334"/>
                  </a:lnTo>
                  <a:lnTo>
                    <a:pt x="346"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6" name="Google Shape;4136;p28"/>
            <p:cNvSpPr/>
            <p:nvPr/>
          </p:nvSpPr>
          <p:spPr>
            <a:xfrm>
              <a:off x="6943725" y="2835300"/>
              <a:ext cx="300" cy="25"/>
            </a:xfrm>
            <a:custGeom>
              <a:avLst/>
              <a:gdLst/>
              <a:ahLst/>
              <a:cxnLst/>
              <a:rect l="l" t="t" r="r" b="b"/>
              <a:pathLst>
                <a:path w="12" h="1" extrusionOk="0">
                  <a:moveTo>
                    <a:pt x="0" y="0"/>
                  </a:moveTo>
                  <a:lnTo>
                    <a:pt x="0" y="0"/>
                  </a:lnTo>
                  <a:cubicBezTo>
                    <a:pt x="12" y="0"/>
                    <a:pt x="0" y="0"/>
                    <a:pt x="0"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7" name="Google Shape;4137;p28"/>
            <p:cNvSpPr/>
            <p:nvPr/>
          </p:nvSpPr>
          <p:spPr>
            <a:xfrm>
              <a:off x="6945500" y="2834575"/>
              <a:ext cx="625" cy="150"/>
            </a:xfrm>
            <a:custGeom>
              <a:avLst/>
              <a:gdLst/>
              <a:ahLst/>
              <a:cxnLst/>
              <a:rect l="l" t="t" r="r" b="b"/>
              <a:pathLst>
                <a:path w="25" h="6" extrusionOk="0">
                  <a:moveTo>
                    <a:pt x="15" y="0"/>
                  </a:moveTo>
                  <a:cubicBezTo>
                    <a:pt x="11" y="0"/>
                    <a:pt x="8" y="6"/>
                    <a:pt x="0" y="6"/>
                  </a:cubicBezTo>
                  <a:lnTo>
                    <a:pt x="24" y="6"/>
                  </a:lnTo>
                  <a:cubicBezTo>
                    <a:pt x="20" y="2"/>
                    <a:pt x="18" y="0"/>
                    <a:pt x="15"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8" name="Google Shape;4138;p28"/>
            <p:cNvSpPr/>
            <p:nvPr/>
          </p:nvSpPr>
          <p:spPr>
            <a:xfrm>
              <a:off x="6943125" y="2835625"/>
              <a:ext cx="550" cy="300"/>
            </a:xfrm>
            <a:custGeom>
              <a:avLst/>
              <a:gdLst/>
              <a:ahLst/>
              <a:cxnLst/>
              <a:rect l="l" t="t" r="r" b="b"/>
              <a:pathLst>
                <a:path w="22" h="12" extrusionOk="0">
                  <a:moveTo>
                    <a:pt x="16" y="1"/>
                  </a:moveTo>
                  <a:cubicBezTo>
                    <a:pt x="13" y="1"/>
                    <a:pt x="8" y="3"/>
                    <a:pt x="0" y="11"/>
                  </a:cubicBezTo>
                  <a:cubicBezTo>
                    <a:pt x="16" y="11"/>
                    <a:pt x="21" y="1"/>
                    <a:pt x="16"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9" name="Google Shape;4139;p28"/>
            <p:cNvSpPr/>
            <p:nvPr/>
          </p:nvSpPr>
          <p:spPr>
            <a:xfrm>
              <a:off x="6978825" y="2988300"/>
              <a:ext cx="57175" cy="218500"/>
            </a:xfrm>
            <a:custGeom>
              <a:avLst/>
              <a:gdLst/>
              <a:ahLst/>
              <a:cxnLst/>
              <a:rect l="l" t="t" r="r" b="b"/>
              <a:pathLst>
                <a:path w="2287" h="8740" extrusionOk="0">
                  <a:moveTo>
                    <a:pt x="1" y="0"/>
                  </a:moveTo>
                  <a:lnTo>
                    <a:pt x="2227" y="8739"/>
                  </a:lnTo>
                  <a:cubicBezTo>
                    <a:pt x="2239" y="8728"/>
                    <a:pt x="2251" y="8704"/>
                    <a:pt x="2287" y="8692"/>
                  </a:cubicBezTo>
                  <a:lnTo>
                    <a:pt x="2287" y="7180"/>
                  </a:lnTo>
                  <a:lnTo>
                    <a:pt x="477" y="72"/>
                  </a:lnTo>
                  <a:lnTo>
                    <a:pt x="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0" name="Google Shape;4140;p28"/>
            <p:cNvSpPr/>
            <p:nvPr/>
          </p:nvSpPr>
          <p:spPr>
            <a:xfrm>
              <a:off x="6796675" y="2972825"/>
              <a:ext cx="91400" cy="176525"/>
            </a:xfrm>
            <a:custGeom>
              <a:avLst/>
              <a:gdLst/>
              <a:ahLst/>
              <a:cxnLst/>
              <a:rect l="l" t="t" r="r" b="b"/>
              <a:pathLst>
                <a:path w="3656" h="7061" extrusionOk="0">
                  <a:moveTo>
                    <a:pt x="3203" y="0"/>
                  </a:moveTo>
                  <a:lnTo>
                    <a:pt x="0" y="6632"/>
                  </a:lnTo>
                  <a:lnTo>
                    <a:pt x="286" y="7061"/>
                  </a:lnTo>
                  <a:lnTo>
                    <a:pt x="3656" y="48"/>
                  </a:lnTo>
                  <a:lnTo>
                    <a:pt x="320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1" name="Google Shape;4141;p28"/>
            <p:cNvSpPr/>
            <p:nvPr/>
          </p:nvSpPr>
          <p:spPr>
            <a:xfrm>
              <a:off x="6629100" y="3150225"/>
              <a:ext cx="168775" cy="337550"/>
            </a:xfrm>
            <a:custGeom>
              <a:avLst/>
              <a:gdLst/>
              <a:ahLst/>
              <a:cxnLst/>
              <a:rect l="l" t="t" r="r" b="b"/>
              <a:pathLst>
                <a:path w="6751" h="13502" extrusionOk="0">
                  <a:moveTo>
                    <a:pt x="6465" y="0"/>
                  </a:moveTo>
                  <a:lnTo>
                    <a:pt x="0" y="13359"/>
                  </a:lnTo>
                  <a:cubicBezTo>
                    <a:pt x="155" y="13359"/>
                    <a:pt x="274" y="13419"/>
                    <a:pt x="381" y="13502"/>
                  </a:cubicBezTo>
                  <a:lnTo>
                    <a:pt x="464" y="13442"/>
                  </a:lnTo>
                  <a:lnTo>
                    <a:pt x="6751" y="429"/>
                  </a:lnTo>
                  <a:lnTo>
                    <a:pt x="6465"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2" name="Google Shape;4142;p28"/>
            <p:cNvSpPr/>
            <p:nvPr/>
          </p:nvSpPr>
          <p:spPr>
            <a:xfrm>
              <a:off x="6945500" y="2834700"/>
              <a:ext cx="25" cy="25"/>
            </a:xfrm>
            <a:custGeom>
              <a:avLst/>
              <a:gdLst/>
              <a:ahLst/>
              <a:cxnLst/>
              <a:rect l="l" t="t" r="r" b="b"/>
              <a:pathLst>
                <a:path w="1" h="1" extrusionOk="0">
                  <a:moveTo>
                    <a:pt x="0" y="1"/>
                  </a:moveTo>
                  <a:lnTo>
                    <a:pt x="0" y="1"/>
                  </a:lnTo>
                  <a:lnTo>
                    <a:pt x="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3" name="Google Shape;4143;p28"/>
            <p:cNvSpPr/>
            <p:nvPr/>
          </p:nvSpPr>
          <p:spPr>
            <a:xfrm>
              <a:off x="6943725" y="2835300"/>
              <a:ext cx="0" cy="625"/>
            </a:xfrm>
            <a:custGeom>
              <a:avLst/>
              <a:gdLst/>
              <a:ahLst/>
              <a:cxnLst/>
              <a:rect l="l" t="t" r="r" b="b"/>
              <a:pathLst>
                <a:path h="25" extrusionOk="0">
                  <a:moveTo>
                    <a:pt x="0" y="24"/>
                  </a:moveTo>
                  <a:cubicBezTo>
                    <a:pt x="0" y="24"/>
                    <a:pt x="0" y="0"/>
                    <a:pt x="0" y="24"/>
                  </a:cubicBezTo>
                  <a:cubicBezTo>
                    <a:pt x="0" y="0"/>
                    <a:pt x="0" y="0"/>
                    <a:pt x="0" y="24"/>
                  </a:cubicBezTo>
                  <a:cubicBezTo>
                    <a:pt x="0" y="0"/>
                    <a:pt x="0" y="0"/>
                    <a:pt x="0" y="24"/>
                  </a:cubicBezTo>
                  <a:cubicBezTo>
                    <a:pt x="0" y="0"/>
                    <a:pt x="0" y="24"/>
                    <a:pt x="0" y="24"/>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4" name="Google Shape;4144;p28"/>
            <p:cNvSpPr/>
            <p:nvPr/>
          </p:nvSpPr>
          <p:spPr>
            <a:xfrm>
              <a:off x="6942225" y="2836800"/>
              <a:ext cx="25" cy="25"/>
            </a:xfrm>
            <a:custGeom>
              <a:avLst/>
              <a:gdLst/>
              <a:ahLst/>
              <a:cxnLst/>
              <a:rect l="l" t="t" r="r" b="b"/>
              <a:pathLst>
                <a:path w="1" h="1" extrusionOk="0">
                  <a:moveTo>
                    <a:pt x="0" y="0"/>
                  </a:moveTo>
                  <a:lnTo>
                    <a:pt x="0" y="0"/>
                  </a:lnTo>
                  <a:lnTo>
                    <a:pt x="0"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5" name="Google Shape;4145;p28"/>
            <p:cNvSpPr/>
            <p:nvPr/>
          </p:nvSpPr>
          <p:spPr>
            <a:xfrm>
              <a:off x="6881800" y="2836500"/>
              <a:ext cx="68775" cy="126825"/>
            </a:xfrm>
            <a:custGeom>
              <a:avLst/>
              <a:gdLst/>
              <a:ahLst/>
              <a:cxnLst/>
              <a:rect l="l" t="t" r="r" b="b"/>
              <a:pathLst>
                <a:path w="2751" h="5073" extrusionOk="0">
                  <a:moveTo>
                    <a:pt x="2429" y="0"/>
                  </a:moveTo>
                  <a:cubicBezTo>
                    <a:pt x="2417" y="0"/>
                    <a:pt x="2417" y="12"/>
                    <a:pt x="2417" y="12"/>
                  </a:cubicBezTo>
                  <a:lnTo>
                    <a:pt x="1" y="5001"/>
                  </a:lnTo>
                  <a:lnTo>
                    <a:pt x="465" y="5072"/>
                  </a:lnTo>
                  <a:lnTo>
                    <a:pt x="2548" y="774"/>
                  </a:lnTo>
                  <a:lnTo>
                    <a:pt x="2751" y="345"/>
                  </a:lnTo>
                  <a:lnTo>
                    <a:pt x="2632" y="357"/>
                  </a:lnTo>
                  <a:cubicBezTo>
                    <a:pt x="2624" y="358"/>
                    <a:pt x="2615" y="358"/>
                    <a:pt x="2607" y="358"/>
                  </a:cubicBezTo>
                  <a:cubicBezTo>
                    <a:pt x="2488" y="358"/>
                    <a:pt x="2394" y="276"/>
                    <a:pt x="2394" y="131"/>
                  </a:cubicBezTo>
                  <a:cubicBezTo>
                    <a:pt x="2394" y="95"/>
                    <a:pt x="2394" y="48"/>
                    <a:pt x="2429"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6" name="Google Shape;4146;p28"/>
            <p:cNvSpPr/>
            <p:nvPr/>
          </p:nvSpPr>
          <p:spPr>
            <a:xfrm>
              <a:off x="6902350" y="1492875"/>
              <a:ext cx="133950" cy="92000"/>
            </a:xfrm>
            <a:custGeom>
              <a:avLst/>
              <a:gdLst/>
              <a:ahLst/>
              <a:cxnLst/>
              <a:rect l="l" t="t" r="r" b="b"/>
              <a:pathLst>
                <a:path w="5358" h="3680" extrusionOk="0">
                  <a:moveTo>
                    <a:pt x="5358" y="0"/>
                  </a:moveTo>
                  <a:lnTo>
                    <a:pt x="0" y="3275"/>
                  </a:lnTo>
                  <a:lnTo>
                    <a:pt x="202" y="3679"/>
                  </a:lnTo>
                  <a:lnTo>
                    <a:pt x="5358" y="524"/>
                  </a:lnTo>
                  <a:lnTo>
                    <a:pt x="5358"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7" name="Google Shape;4147;p28"/>
            <p:cNvSpPr/>
            <p:nvPr/>
          </p:nvSpPr>
          <p:spPr>
            <a:xfrm>
              <a:off x="6839525" y="1837250"/>
              <a:ext cx="325" cy="925"/>
            </a:xfrm>
            <a:custGeom>
              <a:avLst/>
              <a:gdLst/>
              <a:ahLst/>
              <a:cxnLst/>
              <a:rect l="l" t="t" r="r" b="b"/>
              <a:pathLst>
                <a:path w="13" h="37" extrusionOk="0">
                  <a:moveTo>
                    <a:pt x="13" y="1"/>
                  </a:moveTo>
                  <a:cubicBezTo>
                    <a:pt x="1" y="1"/>
                    <a:pt x="1" y="25"/>
                    <a:pt x="1" y="37"/>
                  </a:cubicBezTo>
                  <a:cubicBezTo>
                    <a:pt x="1" y="25"/>
                    <a:pt x="1" y="13"/>
                    <a:pt x="13"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8" name="Google Shape;4148;p28"/>
            <p:cNvSpPr/>
            <p:nvPr/>
          </p:nvSpPr>
          <p:spPr>
            <a:xfrm>
              <a:off x="6839525" y="1689025"/>
              <a:ext cx="97375" cy="151525"/>
            </a:xfrm>
            <a:custGeom>
              <a:avLst/>
              <a:gdLst/>
              <a:ahLst/>
              <a:cxnLst/>
              <a:rect l="l" t="t" r="r" b="b"/>
              <a:pathLst>
                <a:path w="3895" h="6061" extrusionOk="0">
                  <a:moveTo>
                    <a:pt x="20" y="5898"/>
                  </a:moveTo>
                  <a:cubicBezTo>
                    <a:pt x="13" y="5908"/>
                    <a:pt x="6" y="5919"/>
                    <a:pt x="1" y="5930"/>
                  </a:cubicBezTo>
                  <a:lnTo>
                    <a:pt x="20" y="5898"/>
                  </a:lnTo>
                  <a:close/>
                  <a:moveTo>
                    <a:pt x="3513" y="1"/>
                  </a:moveTo>
                  <a:lnTo>
                    <a:pt x="20" y="5898"/>
                  </a:lnTo>
                  <a:lnTo>
                    <a:pt x="20" y="5898"/>
                  </a:lnTo>
                  <a:cubicBezTo>
                    <a:pt x="42" y="5867"/>
                    <a:pt x="69" y="5844"/>
                    <a:pt x="96" y="5835"/>
                  </a:cubicBezTo>
                  <a:cubicBezTo>
                    <a:pt x="130" y="5818"/>
                    <a:pt x="166" y="5809"/>
                    <a:pt x="201" y="5809"/>
                  </a:cubicBezTo>
                  <a:cubicBezTo>
                    <a:pt x="288" y="5809"/>
                    <a:pt x="368" y="5860"/>
                    <a:pt x="394" y="5954"/>
                  </a:cubicBezTo>
                  <a:lnTo>
                    <a:pt x="441" y="6061"/>
                  </a:lnTo>
                  <a:lnTo>
                    <a:pt x="3894" y="239"/>
                  </a:lnTo>
                  <a:cubicBezTo>
                    <a:pt x="3727" y="191"/>
                    <a:pt x="3597" y="120"/>
                    <a:pt x="3513"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9" name="Google Shape;4149;p28"/>
            <p:cNvSpPr/>
            <p:nvPr/>
          </p:nvSpPr>
          <p:spPr>
            <a:xfrm>
              <a:off x="6838950" y="1834425"/>
              <a:ext cx="124725" cy="258250"/>
            </a:xfrm>
            <a:custGeom>
              <a:avLst/>
              <a:gdLst/>
              <a:ahLst/>
              <a:cxnLst/>
              <a:rect l="l" t="t" r="r" b="b"/>
              <a:pathLst>
                <a:path w="4989" h="10330" extrusionOk="0">
                  <a:moveTo>
                    <a:pt x="212" y="0"/>
                  </a:moveTo>
                  <a:cubicBezTo>
                    <a:pt x="182" y="0"/>
                    <a:pt x="150" y="6"/>
                    <a:pt x="119" y="19"/>
                  </a:cubicBezTo>
                  <a:cubicBezTo>
                    <a:pt x="83" y="31"/>
                    <a:pt x="48" y="66"/>
                    <a:pt x="24" y="102"/>
                  </a:cubicBezTo>
                  <a:cubicBezTo>
                    <a:pt x="24" y="126"/>
                    <a:pt x="0" y="138"/>
                    <a:pt x="0" y="150"/>
                  </a:cubicBezTo>
                  <a:lnTo>
                    <a:pt x="0" y="162"/>
                  </a:lnTo>
                  <a:lnTo>
                    <a:pt x="0" y="197"/>
                  </a:lnTo>
                  <a:lnTo>
                    <a:pt x="0" y="209"/>
                  </a:lnTo>
                  <a:lnTo>
                    <a:pt x="0" y="245"/>
                  </a:lnTo>
                  <a:lnTo>
                    <a:pt x="0" y="257"/>
                  </a:lnTo>
                  <a:cubicBezTo>
                    <a:pt x="0" y="269"/>
                    <a:pt x="24" y="281"/>
                    <a:pt x="24" y="304"/>
                  </a:cubicBezTo>
                  <a:lnTo>
                    <a:pt x="4560" y="10329"/>
                  </a:lnTo>
                  <a:cubicBezTo>
                    <a:pt x="4624" y="10255"/>
                    <a:pt x="4736" y="10209"/>
                    <a:pt x="4845" y="10209"/>
                  </a:cubicBezTo>
                  <a:cubicBezTo>
                    <a:pt x="4857" y="10209"/>
                    <a:pt x="4869" y="10209"/>
                    <a:pt x="4882" y="10210"/>
                  </a:cubicBezTo>
                  <a:cubicBezTo>
                    <a:pt x="4917" y="10210"/>
                    <a:pt x="4965" y="10222"/>
                    <a:pt x="4989" y="10246"/>
                  </a:cubicBezTo>
                  <a:lnTo>
                    <a:pt x="464" y="221"/>
                  </a:lnTo>
                  <a:lnTo>
                    <a:pt x="417" y="126"/>
                  </a:lnTo>
                  <a:cubicBezTo>
                    <a:pt x="373" y="47"/>
                    <a:pt x="297" y="0"/>
                    <a:pt x="212"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0" name="Google Shape;4150;p28"/>
            <p:cNvSpPr/>
            <p:nvPr/>
          </p:nvSpPr>
          <p:spPr>
            <a:xfrm>
              <a:off x="6945800" y="1529475"/>
              <a:ext cx="90500" cy="135175"/>
            </a:xfrm>
            <a:custGeom>
              <a:avLst/>
              <a:gdLst/>
              <a:ahLst/>
              <a:cxnLst/>
              <a:rect l="l" t="t" r="r" b="b"/>
              <a:pathLst>
                <a:path w="3620" h="5407" extrusionOk="0">
                  <a:moveTo>
                    <a:pt x="3620" y="1"/>
                  </a:moveTo>
                  <a:lnTo>
                    <a:pt x="0" y="5073"/>
                  </a:lnTo>
                  <a:lnTo>
                    <a:pt x="108" y="5263"/>
                  </a:lnTo>
                  <a:cubicBezTo>
                    <a:pt x="179" y="5299"/>
                    <a:pt x="250" y="5335"/>
                    <a:pt x="310" y="5406"/>
                  </a:cubicBezTo>
                  <a:lnTo>
                    <a:pt x="3620" y="775"/>
                  </a:lnTo>
                  <a:lnTo>
                    <a:pt x="362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1" name="Google Shape;4151;p28"/>
            <p:cNvSpPr/>
            <p:nvPr/>
          </p:nvSpPr>
          <p:spPr>
            <a:xfrm>
              <a:off x="6951750" y="1681000"/>
              <a:ext cx="84550" cy="169075"/>
            </a:xfrm>
            <a:custGeom>
              <a:avLst/>
              <a:gdLst/>
              <a:ahLst/>
              <a:cxnLst/>
              <a:rect l="l" t="t" r="r" b="b"/>
              <a:pathLst>
                <a:path w="3382" h="6763" extrusionOk="0">
                  <a:moveTo>
                    <a:pt x="286" y="0"/>
                  </a:moveTo>
                  <a:cubicBezTo>
                    <a:pt x="239" y="179"/>
                    <a:pt x="155" y="334"/>
                    <a:pt x="0" y="429"/>
                  </a:cubicBezTo>
                  <a:lnTo>
                    <a:pt x="3382" y="6763"/>
                  </a:lnTo>
                  <a:lnTo>
                    <a:pt x="3382" y="5810"/>
                  </a:lnTo>
                  <a:lnTo>
                    <a:pt x="286"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2" name="Google Shape;4152;p28"/>
            <p:cNvSpPr/>
            <p:nvPr/>
          </p:nvSpPr>
          <p:spPr>
            <a:xfrm>
              <a:off x="6891325" y="1570800"/>
              <a:ext cx="56875" cy="90275"/>
            </a:xfrm>
            <a:custGeom>
              <a:avLst/>
              <a:gdLst/>
              <a:ahLst/>
              <a:cxnLst/>
              <a:rect l="l" t="t" r="r" b="b"/>
              <a:pathLst>
                <a:path w="2275" h="3611" extrusionOk="0">
                  <a:moveTo>
                    <a:pt x="219" y="1"/>
                  </a:moveTo>
                  <a:cubicBezTo>
                    <a:pt x="185" y="1"/>
                    <a:pt x="151" y="9"/>
                    <a:pt x="120" y="27"/>
                  </a:cubicBezTo>
                  <a:cubicBezTo>
                    <a:pt x="84" y="62"/>
                    <a:pt x="48" y="86"/>
                    <a:pt x="36" y="122"/>
                  </a:cubicBezTo>
                  <a:cubicBezTo>
                    <a:pt x="24" y="146"/>
                    <a:pt x="1" y="193"/>
                    <a:pt x="1" y="241"/>
                  </a:cubicBezTo>
                  <a:cubicBezTo>
                    <a:pt x="72" y="205"/>
                    <a:pt x="143" y="193"/>
                    <a:pt x="215" y="193"/>
                  </a:cubicBezTo>
                  <a:cubicBezTo>
                    <a:pt x="405" y="205"/>
                    <a:pt x="572" y="384"/>
                    <a:pt x="548" y="574"/>
                  </a:cubicBezTo>
                  <a:cubicBezTo>
                    <a:pt x="524" y="717"/>
                    <a:pt x="441" y="836"/>
                    <a:pt x="322" y="872"/>
                  </a:cubicBezTo>
                  <a:lnTo>
                    <a:pt x="1763" y="3587"/>
                  </a:lnTo>
                  <a:cubicBezTo>
                    <a:pt x="1834" y="3560"/>
                    <a:pt x="1906" y="3546"/>
                    <a:pt x="1982" y="3546"/>
                  </a:cubicBezTo>
                  <a:cubicBezTo>
                    <a:pt x="2007" y="3546"/>
                    <a:pt x="2034" y="3548"/>
                    <a:pt x="2060" y="3551"/>
                  </a:cubicBezTo>
                  <a:cubicBezTo>
                    <a:pt x="2132" y="3575"/>
                    <a:pt x="2215" y="3587"/>
                    <a:pt x="2275" y="3610"/>
                  </a:cubicBezTo>
                  <a:lnTo>
                    <a:pt x="2167" y="3420"/>
                  </a:lnTo>
                  <a:lnTo>
                    <a:pt x="643" y="551"/>
                  </a:lnTo>
                  <a:lnTo>
                    <a:pt x="441" y="146"/>
                  </a:lnTo>
                  <a:lnTo>
                    <a:pt x="417" y="122"/>
                  </a:lnTo>
                  <a:cubicBezTo>
                    <a:pt x="375" y="47"/>
                    <a:pt x="298" y="1"/>
                    <a:pt x="219"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3" name="Google Shape;4153;p28"/>
            <p:cNvSpPr/>
            <p:nvPr/>
          </p:nvSpPr>
          <p:spPr>
            <a:xfrm>
              <a:off x="6967825" y="2063475"/>
              <a:ext cx="68475" cy="40500"/>
            </a:xfrm>
            <a:custGeom>
              <a:avLst/>
              <a:gdLst/>
              <a:ahLst/>
              <a:cxnLst/>
              <a:rect l="l" t="t" r="r" b="b"/>
              <a:pathLst>
                <a:path w="2739" h="1620" extrusionOk="0">
                  <a:moveTo>
                    <a:pt x="2739" y="1"/>
                  </a:moveTo>
                  <a:lnTo>
                    <a:pt x="0" y="1167"/>
                  </a:lnTo>
                  <a:cubicBezTo>
                    <a:pt x="72" y="1263"/>
                    <a:pt x="131" y="1370"/>
                    <a:pt x="119" y="1501"/>
                  </a:cubicBezTo>
                  <a:cubicBezTo>
                    <a:pt x="119" y="1548"/>
                    <a:pt x="108" y="1572"/>
                    <a:pt x="84" y="1620"/>
                  </a:cubicBezTo>
                  <a:lnTo>
                    <a:pt x="2739" y="489"/>
                  </a:lnTo>
                  <a:lnTo>
                    <a:pt x="2739"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4" name="Google Shape;4154;p28"/>
            <p:cNvSpPr/>
            <p:nvPr/>
          </p:nvSpPr>
          <p:spPr>
            <a:xfrm>
              <a:off x="6558850" y="2100100"/>
              <a:ext cx="396200" cy="178025"/>
            </a:xfrm>
            <a:custGeom>
              <a:avLst/>
              <a:gdLst/>
              <a:ahLst/>
              <a:cxnLst/>
              <a:rect l="l" t="t" r="r" b="b"/>
              <a:pathLst>
                <a:path w="15848" h="7121" extrusionOk="0">
                  <a:moveTo>
                    <a:pt x="15657" y="0"/>
                  </a:moveTo>
                  <a:lnTo>
                    <a:pt x="0" y="6703"/>
                  </a:lnTo>
                  <a:cubicBezTo>
                    <a:pt x="95" y="6822"/>
                    <a:pt x="155" y="6965"/>
                    <a:pt x="167" y="7120"/>
                  </a:cubicBezTo>
                  <a:lnTo>
                    <a:pt x="15824" y="417"/>
                  </a:lnTo>
                  <a:cubicBezTo>
                    <a:pt x="15836" y="393"/>
                    <a:pt x="15836" y="357"/>
                    <a:pt x="15847" y="345"/>
                  </a:cubicBezTo>
                  <a:cubicBezTo>
                    <a:pt x="15728" y="274"/>
                    <a:pt x="15657" y="155"/>
                    <a:pt x="15657"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5" name="Google Shape;4155;p28"/>
            <p:cNvSpPr/>
            <p:nvPr/>
          </p:nvSpPr>
          <p:spPr>
            <a:xfrm>
              <a:off x="6954425" y="2108725"/>
              <a:ext cx="81875" cy="207200"/>
            </a:xfrm>
            <a:custGeom>
              <a:avLst/>
              <a:gdLst/>
              <a:ahLst/>
              <a:cxnLst/>
              <a:rect l="l" t="t" r="r" b="b"/>
              <a:pathLst>
                <a:path w="3275" h="8288" extrusionOk="0">
                  <a:moveTo>
                    <a:pt x="24" y="0"/>
                  </a:moveTo>
                  <a:cubicBezTo>
                    <a:pt x="13" y="36"/>
                    <a:pt x="1" y="48"/>
                    <a:pt x="1" y="60"/>
                  </a:cubicBezTo>
                  <a:cubicBezTo>
                    <a:pt x="1" y="108"/>
                    <a:pt x="1" y="155"/>
                    <a:pt x="13" y="191"/>
                  </a:cubicBezTo>
                  <a:lnTo>
                    <a:pt x="3275" y="8287"/>
                  </a:lnTo>
                  <a:lnTo>
                    <a:pt x="3275" y="7097"/>
                  </a:lnTo>
                  <a:lnTo>
                    <a:pt x="429" y="36"/>
                  </a:lnTo>
                  <a:cubicBezTo>
                    <a:pt x="417" y="36"/>
                    <a:pt x="417" y="12"/>
                    <a:pt x="417" y="12"/>
                  </a:cubicBezTo>
                  <a:cubicBezTo>
                    <a:pt x="358" y="48"/>
                    <a:pt x="286" y="60"/>
                    <a:pt x="203" y="60"/>
                  </a:cubicBezTo>
                  <a:cubicBezTo>
                    <a:pt x="132" y="48"/>
                    <a:pt x="72" y="36"/>
                    <a:pt x="24"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6" name="Google Shape;4156;p28"/>
            <p:cNvSpPr/>
            <p:nvPr/>
          </p:nvSpPr>
          <p:spPr>
            <a:xfrm>
              <a:off x="6559150" y="2280175"/>
              <a:ext cx="477150" cy="150350"/>
            </a:xfrm>
            <a:custGeom>
              <a:avLst/>
              <a:gdLst/>
              <a:ahLst/>
              <a:cxnLst/>
              <a:rect l="l" t="t" r="r" b="b"/>
              <a:pathLst>
                <a:path w="19086" h="6014" extrusionOk="0">
                  <a:moveTo>
                    <a:pt x="167" y="0"/>
                  </a:moveTo>
                  <a:cubicBezTo>
                    <a:pt x="155" y="167"/>
                    <a:pt x="95" y="298"/>
                    <a:pt x="0" y="405"/>
                  </a:cubicBezTo>
                  <a:lnTo>
                    <a:pt x="19086" y="6013"/>
                  </a:lnTo>
                  <a:lnTo>
                    <a:pt x="19086" y="5561"/>
                  </a:lnTo>
                  <a:lnTo>
                    <a:pt x="167"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7" name="Google Shape;4157;p28"/>
            <p:cNvSpPr/>
            <p:nvPr/>
          </p:nvSpPr>
          <p:spPr>
            <a:xfrm>
              <a:off x="6941625" y="2825775"/>
              <a:ext cx="95275" cy="19700"/>
            </a:xfrm>
            <a:custGeom>
              <a:avLst/>
              <a:gdLst/>
              <a:ahLst/>
              <a:cxnLst/>
              <a:rect l="l" t="t" r="r" b="b"/>
              <a:pathLst>
                <a:path w="3811" h="788" extrusionOk="0">
                  <a:moveTo>
                    <a:pt x="3811" y="0"/>
                  </a:moveTo>
                  <a:lnTo>
                    <a:pt x="227" y="334"/>
                  </a:lnTo>
                  <a:lnTo>
                    <a:pt x="155" y="334"/>
                  </a:lnTo>
                  <a:cubicBezTo>
                    <a:pt x="132" y="334"/>
                    <a:pt x="132" y="358"/>
                    <a:pt x="120" y="358"/>
                  </a:cubicBezTo>
                  <a:cubicBezTo>
                    <a:pt x="120" y="370"/>
                    <a:pt x="108" y="370"/>
                    <a:pt x="108" y="370"/>
                  </a:cubicBezTo>
                  <a:cubicBezTo>
                    <a:pt x="108" y="381"/>
                    <a:pt x="96" y="381"/>
                    <a:pt x="96" y="381"/>
                  </a:cubicBezTo>
                  <a:lnTo>
                    <a:pt x="84" y="405"/>
                  </a:lnTo>
                  <a:lnTo>
                    <a:pt x="60" y="417"/>
                  </a:lnTo>
                  <a:cubicBezTo>
                    <a:pt x="48" y="417"/>
                    <a:pt x="48" y="429"/>
                    <a:pt x="36" y="441"/>
                  </a:cubicBezTo>
                  <a:cubicBezTo>
                    <a:pt x="1" y="489"/>
                    <a:pt x="1" y="536"/>
                    <a:pt x="1" y="584"/>
                  </a:cubicBezTo>
                  <a:cubicBezTo>
                    <a:pt x="1" y="707"/>
                    <a:pt x="105" y="787"/>
                    <a:pt x="216" y="787"/>
                  </a:cubicBezTo>
                  <a:cubicBezTo>
                    <a:pt x="224" y="787"/>
                    <a:pt x="231" y="787"/>
                    <a:pt x="239" y="786"/>
                  </a:cubicBezTo>
                  <a:lnTo>
                    <a:pt x="358" y="774"/>
                  </a:lnTo>
                  <a:lnTo>
                    <a:pt x="501" y="762"/>
                  </a:lnTo>
                  <a:lnTo>
                    <a:pt x="3811" y="441"/>
                  </a:lnTo>
                  <a:lnTo>
                    <a:pt x="381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8" name="Google Shape;4158;p28"/>
            <p:cNvSpPr/>
            <p:nvPr/>
          </p:nvSpPr>
          <p:spPr>
            <a:xfrm>
              <a:off x="6649325" y="2926075"/>
              <a:ext cx="386100" cy="71175"/>
            </a:xfrm>
            <a:custGeom>
              <a:avLst/>
              <a:gdLst/>
              <a:ahLst/>
              <a:cxnLst/>
              <a:rect l="l" t="t" r="r" b="b"/>
              <a:pathLst>
                <a:path w="15444" h="2847" extrusionOk="0">
                  <a:moveTo>
                    <a:pt x="1" y="1"/>
                  </a:moveTo>
                  <a:lnTo>
                    <a:pt x="1" y="25"/>
                  </a:lnTo>
                  <a:cubicBezTo>
                    <a:pt x="18" y="20"/>
                    <a:pt x="36" y="17"/>
                    <a:pt x="52" y="17"/>
                  </a:cubicBezTo>
                  <a:cubicBezTo>
                    <a:pt x="117" y="17"/>
                    <a:pt x="175" y="52"/>
                    <a:pt x="203" y="108"/>
                  </a:cubicBezTo>
                  <a:lnTo>
                    <a:pt x="489" y="525"/>
                  </a:lnTo>
                  <a:lnTo>
                    <a:pt x="9097" y="1846"/>
                  </a:lnTo>
                  <a:lnTo>
                    <a:pt x="9550" y="1918"/>
                  </a:lnTo>
                  <a:lnTo>
                    <a:pt x="13169" y="2489"/>
                  </a:lnTo>
                  <a:lnTo>
                    <a:pt x="13645" y="2561"/>
                  </a:lnTo>
                  <a:lnTo>
                    <a:pt x="15443" y="2846"/>
                  </a:lnTo>
                  <a:lnTo>
                    <a:pt x="15443" y="2406"/>
                  </a:lnTo>
                  <a:lnTo>
                    <a:pt x="13526" y="2108"/>
                  </a:lnTo>
                  <a:lnTo>
                    <a:pt x="13050" y="2025"/>
                  </a:lnTo>
                  <a:lnTo>
                    <a:pt x="9752" y="1525"/>
                  </a:lnTo>
                  <a:lnTo>
                    <a:pt x="9288" y="1453"/>
                  </a:lnTo>
                  <a:lnTo>
                    <a:pt x="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9" name="Google Shape;4159;p28"/>
            <p:cNvSpPr/>
            <p:nvPr/>
          </p:nvSpPr>
          <p:spPr>
            <a:xfrm>
              <a:off x="6909175" y="3226725"/>
              <a:ext cx="125350" cy="88725"/>
            </a:xfrm>
            <a:custGeom>
              <a:avLst/>
              <a:gdLst/>
              <a:ahLst/>
              <a:cxnLst/>
              <a:rect l="l" t="t" r="r" b="b"/>
              <a:pathLst>
                <a:path w="5014" h="3549" extrusionOk="0">
                  <a:moveTo>
                    <a:pt x="4740" y="0"/>
                  </a:moveTo>
                  <a:lnTo>
                    <a:pt x="1" y="3179"/>
                  </a:lnTo>
                  <a:lnTo>
                    <a:pt x="263" y="3548"/>
                  </a:lnTo>
                  <a:lnTo>
                    <a:pt x="5013" y="357"/>
                  </a:lnTo>
                  <a:cubicBezTo>
                    <a:pt x="4871" y="274"/>
                    <a:pt x="4787" y="155"/>
                    <a:pt x="4740"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0" name="Google Shape;4160;p28"/>
            <p:cNvSpPr/>
            <p:nvPr/>
          </p:nvSpPr>
          <p:spPr>
            <a:xfrm>
              <a:off x="6638625" y="3316900"/>
              <a:ext cx="267900" cy="180400"/>
            </a:xfrm>
            <a:custGeom>
              <a:avLst/>
              <a:gdLst/>
              <a:ahLst/>
              <a:cxnLst/>
              <a:rect l="l" t="t" r="r" b="b"/>
              <a:pathLst>
                <a:path w="10716" h="7216" extrusionOk="0">
                  <a:moveTo>
                    <a:pt x="10573" y="1"/>
                  </a:moveTo>
                  <a:cubicBezTo>
                    <a:pt x="10550" y="196"/>
                    <a:pt x="10372" y="347"/>
                    <a:pt x="10157" y="347"/>
                  </a:cubicBezTo>
                  <a:cubicBezTo>
                    <a:pt x="10149" y="347"/>
                    <a:pt x="10141" y="346"/>
                    <a:pt x="10132" y="346"/>
                  </a:cubicBezTo>
                  <a:cubicBezTo>
                    <a:pt x="10025" y="322"/>
                    <a:pt x="9918" y="287"/>
                    <a:pt x="9858" y="203"/>
                  </a:cubicBezTo>
                  <a:lnTo>
                    <a:pt x="83" y="6775"/>
                  </a:lnTo>
                  <a:lnTo>
                    <a:pt x="0" y="6835"/>
                  </a:lnTo>
                  <a:cubicBezTo>
                    <a:pt x="119" y="6930"/>
                    <a:pt x="203" y="7049"/>
                    <a:pt x="250" y="7216"/>
                  </a:cubicBezTo>
                  <a:lnTo>
                    <a:pt x="10716" y="191"/>
                  </a:lnTo>
                  <a:lnTo>
                    <a:pt x="10573"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1" name="Google Shape;4161;p28"/>
            <p:cNvSpPr/>
            <p:nvPr/>
          </p:nvSpPr>
          <p:spPr>
            <a:xfrm>
              <a:off x="6965450" y="3661000"/>
              <a:ext cx="70850" cy="74725"/>
            </a:xfrm>
            <a:custGeom>
              <a:avLst/>
              <a:gdLst/>
              <a:ahLst/>
              <a:cxnLst/>
              <a:rect l="l" t="t" r="r" b="b"/>
              <a:pathLst>
                <a:path w="2834" h="2989" extrusionOk="0">
                  <a:moveTo>
                    <a:pt x="2834" y="0"/>
                  </a:moveTo>
                  <a:lnTo>
                    <a:pt x="0" y="2739"/>
                  </a:lnTo>
                  <a:lnTo>
                    <a:pt x="393" y="2989"/>
                  </a:lnTo>
                  <a:lnTo>
                    <a:pt x="2834" y="631"/>
                  </a:lnTo>
                  <a:lnTo>
                    <a:pt x="2834"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2" name="Google Shape;4162;p28"/>
            <p:cNvSpPr/>
            <p:nvPr/>
          </p:nvSpPr>
          <p:spPr>
            <a:xfrm>
              <a:off x="6647850" y="3864600"/>
              <a:ext cx="184850" cy="181875"/>
            </a:xfrm>
            <a:custGeom>
              <a:avLst/>
              <a:gdLst/>
              <a:ahLst/>
              <a:cxnLst/>
              <a:rect l="l" t="t" r="r" b="b"/>
              <a:pathLst>
                <a:path w="7394" h="7275" extrusionOk="0">
                  <a:moveTo>
                    <a:pt x="7156" y="0"/>
                  </a:moveTo>
                  <a:lnTo>
                    <a:pt x="0" y="6953"/>
                  </a:lnTo>
                  <a:cubicBezTo>
                    <a:pt x="119" y="7025"/>
                    <a:pt x="226" y="7144"/>
                    <a:pt x="310" y="7275"/>
                  </a:cubicBezTo>
                  <a:lnTo>
                    <a:pt x="7394" y="405"/>
                  </a:lnTo>
                  <a:lnTo>
                    <a:pt x="7346" y="322"/>
                  </a:lnTo>
                  <a:cubicBezTo>
                    <a:pt x="7311" y="286"/>
                    <a:pt x="7275" y="238"/>
                    <a:pt x="7263" y="179"/>
                  </a:cubicBezTo>
                  <a:lnTo>
                    <a:pt x="7156"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3" name="Google Shape;4163;p28"/>
            <p:cNvSpPr/>
            <p:nvPr/>
          </p:nvSpPr>
          <p:spPr>
            <a:xfrm>
              <a:off x="6835375" y="3737800"/>
              <a:ext cx="131575" cy="122050"/>
            </a:xfrm>
            <a:custGeom>
              <a:avLst/>
              <a:gdLst/>
              <a:ahLst/>
              <a:cxnLst/>
              <a:rect l="l" t="t" r="r" b="b"/>
              <a:pathLst>
                <a:path w="5263" h="4882" extrusionOk="0">
                  <a:moveTo>
                    <a:pt x="4882" y="0"/>
                  </a:moveTo>
                  <a:lnTo>
                    <a:pt x="0" y="4727"/>
                  </a:lnTo>
                  <a:cubicBezTo>
                    <a:pt x="60" y="4703"/>
                    <a:pt x="119" y="4703"/>
                    <a:pt x="191" y="4703"/>
                  </a:cubicBezTo>
                  <a:cubicBezTo>
                    <a:pt x="310" y="4715"/>
                    <a:pt x="429" y="4775"/>
                    <a:pt x="488" y="4882"/>
                  </a:cubicBezTo>
                  <a:lnTo>
                    <a:pt x="5263" y="250"/>
                  </a:lnTo>
                  <a:lnTo>
                    <a:pt x="4882"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4" name="Google Shape;4164;p28"/>
            <p:cNvSpPr/>
            <p:nvPr/>
          </p:nvSpPr>
          <p:spPr>
            <a:xfrm>
              <a:off x="6647550" y="2926675"/>
              <a:ext cx="388750" cy="587000"/>
            </a:xfrm>
            <a:custGeom>
              <a:avLst/>
              <a:gdLst/>
              <a:ahLst/>
              <a:cxnLst/>
              <a:rect l="l" t="t" r="r" b="b"/>
              <a:pathLst>
                <a:path w="15550" h="23480" extrusionOk="0">
                  <a:moveTo>
                    <a:pt x="96" y="1"/>
                  </a:moveTo>
                  <a:lnTo>
                    <a:pt x="96" y="132"/>
                  </a:lnTo>
                  <a:cubicBezTo>
                    <a:pt x="84" y="251"/>
                    <a:pt x="60" y="358"/>
                    <a:pt x="0" y="441"/>
                  </a:cubicBezTo>
                  <a:lnTo>
                    <a:pt x="5739" y="8954"/>
                  </a:lnTo>
                  <a:lnTo>
                    <a:pt x="6025" y="9383"/>
                  </a:lnTo>
                  <a:lnTo>
                    <a:pt x="6561" y="10181"/>
                  </a:lnTo>
                  <a:lnTo>
                    <a:pt x="6608" y="10181"/>
                  </a:lnTo>
                  <a:cubicBezTo>
                    <a:pt x="6823" y="10192"/>
                    <a:pt x="7001" y="10395"/>
                    <a:pt x="6977" y="10621"/>
                  </a:cubicBezTo>
                  <a:cubicBezTo>
                    <a:pt x="6977" y="10669"/>
                    <a:pt x="6965" y="10692"/>
                    <a:pt x="6942" y="10740"/>
                  </a:cubicBezTo>
                  <a:lnTo>
                    <a:pt x="9918" y="15145"/>
                  </a:lnTo>
                  <a:cubicBezTo>
                    <a:pt x="10121" y="15193"/>
                    <a:pt x="10263" y="15372"/>
                    <a:pt x="10240" y="15574"/>
                  </a:cubicBezTo>
                  <a:lnTo>
                    <a:pt x="10240" y="15610"/>
                  </a:lnTo>
                  <a:lnTo>
                    <a:pt x="10371" y="15800"/>
                  </a:lnTo>
                  <a:lnTo>
                    <a:pt x="15550" y="23480"/>
                  </a:lnTo>
                  <a:lnTo>
                    <a:pt x="15550" y="22682"/>
                  </a:lnTo>
                  <a:lnTo>
                    <a:pt x="10728" y="15550"/>
                  </a:lnTo>
                  <a:lnTo>
                    <a:pt x="10478" y="15181"/>
                  </a:lnTo>
                  <a:lnTo>
                    <a:pt x="6263" y="8907"/>
                  </a:lnTo>
                  <a:lnTo>
                    <a:pt x="5977" y="8478"/>
                  </a:lnTo>
                  <a:lnTo>
                    <a:pt x="596" y="501"/>
                  </a:lnTo>
                  <a:lnTo>
                    <a:pt x="310" y="84"/>
                  </a:lnTo>
                  <a:cubicBezTo>
                    <a:pt x="262" y="25"/>
                    <a:pt x="179" y="1"/>
                    <a:pt x="96"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5" name="Google Shape;4165;p28"/>
            <p:cNvSpPr/>
            <p:nvPr/>
          </p:nvSpPr>
          <p:spPr>
            <a:xfrm>
              <a:off x="6603800" y="3495625"/>
              <a:ext cx="7450" cy="13000"/>
            </a:xfrm>
            <a:custGeom>
              <a:avLst/>
              <a:gdLst/>
              <a:ahLst/>
              <a:cxnLst/>
              <a:rect l="l" t="t" r="r" b="b"/>
              <a:pathLst>
                <a:path w="298" h="520" extrusionOk="0">
                  <a:moveTo>
                    <a:pt x="237" y="0"/>
                  </a:moveTo>
                  <a:cubicBezTo>
                    <a:pt x="172" y="0"/>
                    <a:pt x="97" y="34"/>
                    <a:pt x="60" y="91"/>
                  </a:cubicBezTo>
                  <a:lnTo>
                    <a:pt x="60" y="115"/>
                  </a:lnTo>
                  <a:cubicBezTo>
                    <a:pt x="0" y="222"/>
                    <a:pt x="36" y="353"/>
                    <a:pt x="143" y="412"/>
                  </a:cubicBezTo>
                  <a:lnTo>
                    <a:pt x="298" y="519"/>
                  </a:lnTo>
                  <a:cubicBezTo>
                    <a:pt x="262" y="412"/>
                    <a:pt x="238" y="305"/>
                    <a:pt x="238" y="198"/>
                  </a:cubicBezTo>
                  <a:cubicBezTo>
                    <a:pt x="238" y="138"/>
                    <a:pt x="262" y="67"/>
                    <a:pt x="286" y="7"/>
                  </a:cubicBezTo>
                  <a:cubicBezTo>
                    <a:pt x="271" y="2"/>
                    <a:pt x="254" y="0"/>
                    <a:pt x="237"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6" name="Google Shape;4166;p28"/>
            <p:cNvSpPr/>
            <p:nvPr/>
          </p:nvSpPr>
          <p:spPr>
            <a:xfrm>
              <a:off x="6640400" y="3514550"/>
              <a:ext cx="395900" cy="275350"/>
            </a:xfrm>
            <a:custGeom>
              <a:avLst/>
              <a:gdLst/>
              <a:ahLst/>
              <a:cxnLst/>
              <a:rect l="l" t="t" r="r" b="b"/>
              <a:pathLst>
                <a:path w="15836" h="11014" extrusionOk="0">
                  <a:moveTo>
                    <a:pt x="12" y="0"/>
                  </a:moveTo>
                  <a:lnTo>
                    <a:pt x="1" y="12"/>
                  </a:lnTo>
                  <a:lnTo>
                    <a:pt x="477" y="846"/>
                  </a:lnTo>
                  <a:lnTo>
                    <a:pt x="12681" y="8930"/>
                  </a:lnTo>
                  <a:lnTo>
                    <a:pt x="13062" y="9180"/>
                  </a:lnTo>
                  <a:lnTo>
                    <a:pt x="15836" y="11014"/>
                  </a:lnTo>
                  <a:lnTo>
                    <a:pt x="15836" y="10478"/>
                  </a:lnTo>
                  <a:lnTo>
                    <a:pt x="13395" y="8847"/>
                  </a:lnTo>
                  <a:lnTo>
                    <a:pt x="13002" y="8597"/>
                  </a:lnTo>
                  <a:lnTo>
                    <a:pt x="12"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7" name="Google Shape;4167;p28"/>
            <p:cNvSpPr/>
            <p:nvPr/>
          </p:nvSpPr>
          <p:spPr>
            <a:xfrm>
              <a:off x="6841925" y="4224750"/>
              <a:ext cx="194375" cy="153025"/>
            </a:xfrm>
            <a:custGeom>
              <a:avLst/>
              <a:gdLst/>
              <a:ahLst/>
              <a:cxnLst/>
              <a:rect l="l" t="t" r="r" b="b"/>
              <a:pathLst>
                <a:path w="7775" h="6121" extrusionOk="0">
                  <a:moveTo>
                    <a:pt x="560" y="1"/>
                  </a:moveTo>
                  <a:lnTo>
                    <a:pt x="0" y="120"/>
                  </a:lnTo>
                  <a:lnTo>
                    <a:pt x="7775" y="6121"/>
                  </a:lnTo>
                  <a:lnTo>
                    <a:pt x="7775" y="5549"/>
                  </a:lnTo>
                  <a:lnTo>
                    <a:pt x="56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8" name="Google Shape;4168;p28"/>
            <p:cNvSpPr/>
            <p:nvPr/>
          </p:nvSpPr>
          <p:spPr>
            <a:xfrm>
              <a:off x="6649325" y="4070575"/>
              <a:ext cx="195300" cy="148550"/>
            </a:xfrm>
            <a:custGeom>
              <a:avLst/>
              <a:gdLst/>
              <a:ahLst/>
              <a:cxnLst/>
              <a:rect l="l" t="t" r="r" b="b"/>
              <a:pathLst>
                <a:path w="7812" h="5942" extrusionOk="0">
                  <a:moveTo>
                    <a:pt x="263" y="0"/>
                  </a:moveTo>
                  <a:cubicBezTo>
                    <a:pt x="203" y="119"/>
                    <a:pt x="120" y="227"/>
                    <a:pt x="1" y="334"/>
                  </a:cubicBezTo>
                  <a:lnTo>
                    <a:pt x="48" y="405"/>
                  </a:lnTo>
                  <a:lnTo>
                    <a:pt x="7252" y="5942"/>
                  </a:lnTo>
                  <a:lnTo>
                    <a:pt x="7811" y="5811"/>
                  </a:lnTo>
                  <a:lnTo>
                    <a:pt x="26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9" name="Google Shape;4169;p28"/>
            <p:cNvSpPr/>
            <p:nvPr/>
          </p:nvSpPr>
          <p:spPr>
            <a:xfrm>
              <a:off x="6831200" y="3872325"/>
              <a:ext cx="180400" cy="298875"/>
            </a:xfrm>
            <a:custGeom>
              <a:avLst/>
              <a:gdLst/>
              <a:ahLst/>
              <a:cxnLst/>
              <a:rect l="l" t="t" r="r" b="b"/>
              <a:pathLst>
                <a:path w="7216" h="11955" extrusionOk="0">
                  <a:moveTo>
                    <a:pt x="0" y="1"/>
                  </a:moveTo>
                  <a:lnTo>
                    <a:pt x="48" y="72"/>
                  </a:lnTo>
                  <a:lnTo>
                    <a:pt x="6823" y="11955"/>
                  </a:lnTo>
                  <a:cubicBezTo>
                    <a:pt x="6918" y="11847"/>
                    <a:pt x="7073" y="11776"/>
                    <a:pt x="7216" y="11764"/>
                  </a:cubicBezTo>
                  <a:lnTo>
                    <a:pt x="4525" y="7025"/>
                  </a:lnTo>
                  <a:cubicBezTo>
                    <a:pt x="4465" y="7061"/>
                    <a:pt x="4394" y="7061"/>
                    <a:pt x="4334" y="7061"/>
                  </a:cubicBezTo>
                  <a:cubicBezTo>
                    <a:pt x="4108" y="7037"/>
                    <a:pt x="3941" y="6847"/>
                    <a:pt x="3965" y="6609"/>
                  </a:cubicBezTo>
                  <a:cubicBezTo>
                    <a:pt x="3977" y="6490"/>
                    <a:pt x="4037" y="6383"/>
                    <a:pt x="4120" y="6323"/>
                  </a:cubicBezTo>
                  <a:lnTo>
                    <a:pt x="548" y="60"/>
                  </a:lnTo>
                  <a:cubicBezTo>
                    <a:pt x="483" y="107"/>
                    <a:pt x="410" y="139"/>
                    <a:pt x="335" y="139"/>
                  </a:cubicBezTo>
                  <a:cubicBezTo>
                    <a:pt x="315" y="139"/>
                    <a:pt x="295" y="137"/>
                    <a:pt x="274" y="132"/>
                  </a:cubicBezTo>
                  <a:cubicBezTo>
                    <a:pt x="167" y="120"/>
                    <a:pt x="60" y="72"/>
                    <a:pt x="0"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0" name="Google Shape;4170;p28"/>
            <p:cNvSpPr/>
            <p:nvPr/>
          </p:nvSpPr>
          <p:spPr>
            <a:xfrm>
              <a:off x="6632950" y="3514850"/>
              <a:ext cx="202450" cy="354225"/>
            </a:xfrm>
            <a:custGeom>
              <a:avLst/>
              <a:gdLst/>
              <a:ahLst/>
              <a:cxnLst/>
              <a:rect l="l" t="t" r="r" b="b"/>
              <a:pathLst>
                <a:path w="8098" h="14169" extrusionOk="0">
                  <a:moveTo>
                    <a:pt x="310" y="0"/>
                  </a:moveTo>
                  <a:cubicBezTo>
                    <a:pt x="227" y="84"/>
                    <a:pt x="120" y="143"/>
                    <a:pt x="1" y="179"/>
                  </a:cubicBezTo>
                  <a:lnTo>
                    <a:pt x="1" y="358"/>
                  </a:lnTo>
                  <a:lnTo>
                    <a:pt x="7764" y="13990"/>
                  </a:lnTo>
                  <a:lnTo>
                    <a:pt x="7871" y="14169"/>
                  </a:lnTo>
                  <a:cubicBezTo>
                    <a:pt x="7859" y="14121"/>
                    <a:pt x="7859" y="14062"/>
                    <a:pt x="7859" y="14002"/>
                  </a:cubicBezTo>
                  <a:cubicBezTo>
                    <a:pt x="7859" y="13835"/>
                    <a:pt x="7954" y="13716"/>
                    <a:pt x="8097" y="13657"/>
                  </a:cubicBezTo>
                  <a:lnTo>
                    <a:pt x="787" y="834"/>
                  </a:lnTo>
                  <a:lnTo>
                    <a:pt x="310"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1" name="Google Shape;4171;p28"/>
            <p:cNvSpPr/>
            <p:nvPr/>
          </p:nvSpPr>
          <p:spPr>
            <a:xfrm>
              <a:off x="6621650" y="3519025"/>
              <a:ext cx="17000" cy="515550"/>
            </a:xfrm>
            <a:custGeom>
              <a:avLst/>
              <a:gdLst/>
              <a:ahLst/>
              <a:cxnLst/>
              <a:rect l="l" t="t" r="r" b="b"/>
              <a:pathLst>
                <a:path w="680" h="20622" extrusionOk="0">
                  <a:moveTo>
                    <a:pt x="0" y="0"/>
                  </a:moveTo>
                  <a:lnTo>
                    <a:pt x="227" y="20622"/>
                  </a:lnTo>
                  <a:cubicBezTo>
                    <a:pt x="311" y="20605"/>
                    <a:pt x="389" y="20588"/>
                    <a:pt x="470" y="20588"/>
                  </a:cubicBezTo>
                  <a:cubicBezTo>
                    <a:pt x="503" y="20588"/>
                    <a:pt x="537" y="20591"/>
                    <a:pt x="572" y="20598"/>
                  </a:cubicBezTo>
                  <a:cubicBezTo>
                    <a:pt x="596" y="20598"/>
                    <a:pt x="643" y="20610"/>
                    <a:pt x="679" y="20610"/>
                  </a:cubicBezTo>
                  <a:lnTo>
                    <a:pt x="453" y="202"/>
                  </a:lnTo>
                  <a:lnTo>
                    <a:pt x="453" y="24"/>
                  </a:lnTo>
                  <a:cubicBezTo>
                    <a:pt x="387" y="32"/>
                    <a:pt x="333" y="46"/>
                    <a:pt x="278" y="46"/>
                  </a:cubicBezTo>
                  <a:cubicBezTo>
                    <a:pt x="253" y="46"/>
                    <a:pt x="229" y="43"/>
                    <a:pt x="203" y="36"/>
                  </a:cubicBezTo>
                  <a:cubicBezTo>
                    <a:pt x="143" y="36"/>
                    <a:pt x="60" y="24"/>
                    <a:pt x="0"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2" name="Google Shape;4172;p28"/>
            <p:cNvSpPr/>
            <p:nvPr/>
          </p:nvSpPr>
          <p:spPr>
            <a:xfrm>
              <a:off x="5767375" y="3510375"/>
              <a:ext cx="852500" cy="922475"/>
            </a:xfrm>
            <a:custGeom>
              <a:avLst/>
              <a:gdLst/>
              <a:ahLst/>
              <a:cxnLst/>
              <a:rect l="l" t="t" r="r" b="b"/>
              <a:pathLst>
                <a:path w="34100" h="36899" extrusionOk="0">
                  <a:moveTo>
                    <a:pt x="33779" y="1"/>
                  </a:moveTo>
                  <a:lnTo>
                    <a:pt x="1" y="36577"/>
                  </a:lnTo>
                  <a:cubicBezTo>
                    <a:pt x="143" y="36672"/>
                    <a:pt x="239" y="36779"/>
                    <a:pt x="334" y="36898"/>
                  </a:cubicBezTo>
                  <a:lnTo>
                    <a:pt x="34100" y="310"/>
                  </a:lnTo>
                  <a:cubicBezTo>
                    <a:pt x="33969" y="239"/>
                    <a:pt x="33862" y="132"/>
                    <a:pt x="33779"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3" name="Google Shape;4173;p28"/>
            <p:cNvSpPr/>
            <p:nvPr/>
          </p:nvSpPr>
          <p:spPr>
            <a:xfrm>
              <a:off x="6299575" y="4069975"/>
              <a:ext cx="318525" cy="244400"/>
            </a:xfrm>
            <a:custGeom>
              <a:avLst/>
              <a:gdLst/>
              <a:ahLst/>
              <a:cxnLst/>
              <a:rect l="l" t="t" r="r" b="b"/>
              <a:pathLst>
                <a:path w="12741" h="9776" extrusionOk="0">
                  <a:moveTo>
                    <a:pt x="12455" y="1"/>
                  </a:moveTo>
                  <a:lnTo>
                    <a:pt x="1" y="9418"/>
                  </a:lnTo>
                  <a:cubicBezTo>
                    <a:pt x="108" y="9525"/>
                    <a:pt x="191" y="9645"/>
                    <a:pt x="263" y="9776"/>
                  </a:cubicBezTo>
                  <a:lnTo>
                    <a:pt x="12741" y="358"/>
                  </a:lnTo>
                  <a:cubicBezTo>
                    <a:pt x="12622" y="251"/>
                    <a:pt x="12514" y="131"/>
                    <a:pt x="12455"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4" name="Google Shape;4174;p28"/>
            <p:cNvSpPr/>
            <p:nvPr/>
          </p:nvSpPr>
          <p:spPr>
            <a:xfrm>
              <a:off x="6312675" y="4246175"/>
              <a:ext cx="406325" cy="101975"/>
            </a:xfrm>
            <a:custGeom>
              <a:avLst/>
              <a:gdLst/>
              <a:ahLst/>
              <a:cxnLst/>
              <a:rect l="l" t="t" r="r" b="b"/>
              <a:pathLst>
                <a:path w="16253" h="4079" extrusionOk="0">
                  <a:moveTo>
                    <a:pt x="15931" y="1"/>
                  </a:moveTo>
                  <a:lnTo>
                    <a:pt x="13" y="3620"/>
                  </a:lnTo>
                  <a:cubicBezTo>
                    <a:pt x="25" y="3716"/>
                    <a:pt x="25" y="3799"/>
                    <a:pt x="13" y="3918"/>
                  </a:cubicBezTo>
                  <a:cubicBezTo>
                    <a:pt x="13" y="3966"/>
                    <a:pt x="13" y="4025"/>
                    <a:pt x="1" y="4073"/>
                  </a:cubicBezTo>
                  <a:cubicBezTo>
                    <a:pt x="17" y="4073"/>
                    <a:pt x="38" y="4078"/>
                    <a:pt x="61" y="4078"/>
                  </a:cubicBezTo>
                  <a:cubicBezTo>
                    <a:pt x="72" y="4078"/>
                    <a:pt x="84" y="4077"/>
                    <a:pt x="96" y="4073"/>
                  </a:cubicBezTo>
                  <a:lnTo>
                    <a:pt x="16253" y="394"/>
                  </a:lnTo>
                  <a:cubicBezTo>
                    <a:pt x="16074" y="346"/>
                    <a:pt x="15931" y="203"/>
                    <a:pt x="15931"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5" name="Google Shape;4175;p28"/>
            <p:cNvSpPr/>
            <p:nvPr/>
          </p:nvSpPr>
          <p:spPr>
            <a:xfrm>
              <a:off x="6728200" y="4251550"/>
              <a:ext cx="2725" cy="2100"/>
            </a:xfrm>
            <a:custGeom>
              <a:avLst/>
              <a:gdLst/>
              <a:ahLst/>
              <a:cxnLst/>
              <a:rect l="l" t="t" r="r" b="b"/>
              <a:pathLst>
                <a:path w="109" h="84" extrusionOk="0">
                  <a:moveTo>
                    <a:pt x="72" y="0"/>
                  </a:moveTo>
                  <a:cubicBezTo>
                    <a:pt x="60" y="24"/>
                    <a:pt x="25" y="60"/>
                    <a:pt x="1" y="84"/>
                  </a:cubicBezTo>
                  <a:lnTo>
                    <a:pt x="108" y="60"/>
                  </a:lnTo>
                  <a:lnTo>
                    <a:pt x="72"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6" name="Google Shape;4176;p28"/>
            <p:cNvSpPr/>
            <p:nvPr/>
          </p:nvSpPr>
          <p:spPr>
            <a:xfrm>
              <a:off x="6736250" y="4181300"/>
              <a:ext cx="261950" cy="69375"/>
            </a:xfrm>
            <a:custGeom>
              <a:avLst/>
              <a:gdLst/>
              <a:ahLst/>
              <a:cxnLst/>
              <a:rect l="l" t="t" r="r" b="b"/>
              <a:pathLst>
                <a:path w="10478" h="2775" extrusionOk="0">
                  <a:moveTo>
                    <a:pt x="10442" y="0"/>
                  </a:moveTo>
                  <a:lnTo>
                    <a:pt x="4334" y="1382"/>
                  </a:lnTo>
                  <a:lnTo>
                    <a:pt x="3775" y="1513"/>
                  </a:lnTo>
                  <a:lnTo>
                    <a:pt x="0" y="2382"/>
                  </a:lnTo>
                  <a:lnTo>
                    <a:pt x="227" y="2775"/>
                  </a:lnTo>
                  <a:lnTo>
                    <a:pt x="4215" y="1870"/>
                  </a:lnTo>
                  <a:lnTo>
                    <a:pt x="4787" y="1739"/>
                  </a:lnTo>
                  <a:lnTo>
                    <a:pt x="10478" y="441"/>
                  </a:lnTo>
                  <a:cubicBezTo>
                    <a:pt x="10442" y="322"/>
                    <a:pt x="10406" y="203"/>
                    <a:pt x="10418" y="72"/>
                  </a:cubicBezTo>
                  <a:cubicBezTo>
                    <a:pt x="10418" y="36"/>
                    <a:pt x="10442" y="24"/>
                    <a:pt x="10442"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7" name="Google Shape;4177;p28"/>
            <p:cNvSpPr/>
            <p:nvPr/>
          </p:nvSpPr>
          <p:spPr>
            <a:xfrm>
              <a:off x="6640400" y="4078600"/>
              <a:ext cx="213150" cy="382525"/>
            </a:xfrm>
            <a:custGeom>
              <a:avLst/>
              <a:gdLst/>
              <a:ahLst/>
              <a:cxnLst/>
              <a:rect l="l" t="t" r="r" b="b"/>
              <a:pathLst>
                <a:path w="8526" h="15301" extrusionOk="0">
                  <a:moveTo>
                    <a:pt x="405" y="1"/>
                  </a:moveTo>
                  <a:cubicBezTo>
                    <a:pt x="286" y="84"/>
                    <a:pt x="143" y="156"/>
                    <a:pt x="1" y="191"/>
                  </a:cubicBezTo>
                  <a:lnTo>
                    <a:pt x="3275" y="6275"/>
                  </a:lnTo>
                  <a:lnTo>
                    <a:pt x="3322" y="6275"/>
                  </a:lnTo>
                  <a:cubicBezTo>
                    <a:pt x="3537" y="6311"/>
                    <a:pt x="3703" y="6502"/>
                    <a:pt x="3691" y="6728"/>
                  </a:cubicBezTo>
                  <a:cubicBezTo>
                    <a:pt x="3680" y="6799"/>
                    <a:pt x="3644" y="6859"/>
                    <a:pt x="3620" y="6918"/>
                  </a:cubicBezTo>
                  <a:lnTo>
                    <a:pt x="3644" y="6978"/>
                  </a:lnTo>
                  <a:lnTo>
                    <a:pt x="8121" y="15300"/>
                  </a:lnTo>
                  <a:lnTo>
                    <a:pt x="8180" y="15193"/>
                  </a:lnTo>
                  <a:cubicBezTo>
                    <a:pt x="8204" y="15193"/>
                    <a:pt x="8204" y="15181"/>
                    <a:pt x="8216" y="15157"/>
                  </a:cubicBezTo>
                  <a:lnTo>
                    <a:pt x="8228" y="15146"/>
                  </a:lnTo>
                  <a:lnTo>
                    <a:pt x="8240" y="15134"/>
                  </a:lnTo>
                  <a:cubicBezTo>
                    <a:pt x="8240" y="15122"/>
                    <a:pt x="8263" y="15122"/>
                    <a:pt x="8263" y="15122"/>
                  </a:cubicBezTo>
                  <a:cubicBezTo>
                    <a:pt x="8263" y="15122"/>
                    <a:pt x="8263" y="15098"/>
                    <a:pt x="8275" y="15098"/>
                  </a:cubicBezTo>
                  <a:lnTo>
                    <a:pt x="8287" y="15098"/>
                  </a:lnTo>
                  <a:cubicBezTo>
                    <a:pt x="8287" y="15086"/>
                    <a:pt x="8299" y="15086"/>
                    <a:pt x="8299" y="15086"/>
                  </a:cubicBezTo>
                  <a:lnTo>
                    <a:pt x="8525" y="15026"/>
                  </a:lnTo>
                  <a:lnTo>
                    <a:pt x="4120" y="6871"/>
                  </a:lnTo>
                  <a:lnTo>
                    <a:pt x="3894" y="6466"/>
                  </a:lnTo>
                  <a:lnTo>
                    <a:pt x="441" y="72"/>
                  </a:lnTo>
                  <a:lnTo>
                    <a:pt x="405"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8" name="Google Shape;4178;p28"/>
            <p:cNvSpPr/>
            <p:nvPr/>
          </p:nvSpPr>
          <p:spPr>
            <a:xfrm>
              <a:off x="6851450" y="4463175"/>
              <a:ext cx="184850" cy="115525"/>
            </a:xfrm>
            <a:custGeom>
              <a:avLst/>
              <a:gdLst/>
              <a:ahLst/>
              <a:cxnLst/>
              <a:rect l="l" t="t" r="r" b="b"/>
              <a:pathLst>
                <a:path w="7394" h="4621" extrusionOk="0">
                  <a:moveTo>
                    <a:pt x="488" y="1"/>
                  </a:moveTo>
                  <a:lnTo>
                    <a:pt x="60" y="108"/>
                  </a:lnTo>
                  <a:lnTo>
                    <a:pt x="0" y="227"/>
                  </a:lnTo>
                  <a:lnTo>
                    <a:pt x="7394" y="4620"/>
                  </a:lnTo>
                  <a:lnTo>
                    <a:pt x="7394" y="4096"/>
                  </a:lnTo>
                  <a:lnTo>
                    <a:pt x="488"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9" name="Google Shape;4179;p28"/>
            <p:cNvSpPr/>
            <p:nvPr/>
          </p:nvSpPr>
          <p:spPr>
            <a:xfrm>
              <a:off x="6847575" y="4406025"/>
              <a:ext cx="188425" cy="60450"/>
            </a:xfrm>
            <a:custGeom>
              <a:avLst/>
              <a:gdLst/>
              <a:ahLst/>
              <a:cxnLst/>
              <a:rect l="l" t="t" r="r" b="b"/>
              <a:pathLst>
                <a:path w="7537" h="2418" extrusionOk="0">
                  <a:moveTo>
                    <a:pt x="17" y="1997"/>
                  </a:moveTo>
                  <a:cubicBezTo>
                    <a:pt x="11" y="1998"/>
                    <a:pt x="6" y="2000"/>
                    <a:pt x="0" y="2001"/>
                  </a:cubicBezTo>
                  <a:lnTo>
                    <a:pt x="17" y="1997"/>
                  </a:lnTo>
                  <a:close/>
                  <a:moveTo>
                    <a:pt x="7537" y="1"/>
                  </a:moveTo>
                  <a:lnTo>
                    <a:pt x="167" y="1965"/>
                  </a:lnTo>
                  <a:lnTo>
                    <a:pt x="17" y="1997"/>
                  </a:lnTo>
                  <a:lnTo>
                    <a:pt x="17" y="1997"/>
                  </a:lnTo>
                  <a:cubicBezTo>
                    <a:pt x="29" y="1995"/>
                    <a:pt x="43" y="1994"/>
                    <a:pt x="57" y="1994"/>
                  </a:cubicBezTo>
                  <a:cubicBezTo>
                    <a:pt x="92" y="1994"/>
                    <a:pt x="129" y="2002"/>
                    <a:pt x="167" y="2025"/>
                  </a:cubicBezTo>
                  <a:cubicBezTo>
                    <a:pt x="286" y="2084"/>
                    <a:pt x="310" y="2215"/>
                    <a:pt x="250" y="2322"/>
                  </a:cubicBezTo>
                  <a:lnTo>
                    <a:pt x="215" y="2418"/>
                  </a:lnTo>
                  <a:lnTo>
                    <a:pt x="631" y="2299"/>
                  </a:lnTo>
                  <a:lnTo>
                    <a:pt x="7537" y="453"/>
                  </a:lnTo>
                  <a:lnTo>
                    <a:pt x="7537"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0" name="Google Shape;4180;p28"/>
            <p:cNvSpPr/>
            <p:nvPr/>
          </p:nvSpPr>
          <p:spPr>
            <a:xfrm>
              <a:off x="6725825" y="4654575"/>
              <a:ext cx="17300" cy="9550"/>
            </a:xfrm>
            <a:custGeom>
              <a:avLst/>
              <a:gdLst/>
              <a:ahLst/>
              <a:cxnLst/>
              <a:rect l="l" t="t" r="r" b="b"/>
              <a:pathLst>
                <a:path w="692" h="382" extrusionOk="0">
                  <a:moveTo>
                    <a:pt x="227" y="0"/>
                  </a:moveTo>
                  <a:lnTo>
                    <a:pt x="1" y="381"/>
                  </a:lnTo>
                  <a:lnTo>
                    <a:pt x="525" y="381"/>
                  </a:lnTo>
                  <a:lnTo>
                    <a:pt x="691" y="84"/>
                  </a:lnTo>
                  <a:lnTo>
                    <a:pt x="227"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1" name="Google Shape;4181;p28"/>
            <p:cNvSpPr/>
            <p:nvPr/>
          </p:nvSpPr>
          <p:spPr>
            <a:xfrm>
              <a:off x="6737150" y="4455550"/>
              <a:ext cx="117875" cy="190425"/>
            </a:xfrm>
            <a:custGeom>
              <a:avLst/>
              <a:gdLst/>
              <a:ahLst/>
              <a:cxnLst/>
              <a:rect l="l" t="t" r="r" b="b"/>
              <a:pathLst>
                <a:path w="4715" h="7617" extrusionOk="0">
                  <a:moveTo>
                    <a:pt x="4478" y="0"/>
                  </a:moveTo>
                  <a:cubicBezTo>
                    <a:pt x="4455" y="0"/>
                    <a:pt x="4430" y="3"/>
                    <a:pt x="4405" y="8"/>
                  </a:cubicBezTo>
                  <a:cubicBezTo>
                    <a:pt x="4405" y="20"/>
                    <a:pt x="4382" y="20"/>
                    <a:pt x="4382" y="20"/>
                  </a:cubicBezTo>
                  <a:lnTo>
                    <a:pt x="4370" y="20"/>
                  </a:lnTo>
                  <a:lnTo>
                    <a:pt x="4358" y="32"/>
                  </a:lnTo>
                  <a:cubicBezTo>
                    <a:pt x="4358" y="56"/>
                    <a:pt x="4346" y="56"/>
                    <a:pt x="4346" y="56"/>
                  </a:cubicBezTo>
                  <a:lnTo>
                    <a:pt x="4334" y="68"/>
                  </a:lnTo>
                  <a:lnTo>
                    <a:pt x="4310" y="79"/>
                  </a:lnTo>
                  <a:cubicBezTo>
                    <a:pt x="4298" y="79"/>
                    <a:pt x="4298" y="91"/>
                    <a:pt x="4286" y="115"/>
                  </a:cubicBezTo>
                  <a:lnTo>
                    <a:pt x="4227" y="222"/>
                  </a:lnTo>
                  <a:lnTo>
                    <a:pt x="0" y="7521"/>
                  </a:lnTo>
                  <a:lnTo>
                    <a:pt x="453" y="7616"/>
                  </a:lnTo>
                  <a:lnTo>
                    <a:pt x="4548" y="508"/>
                  </a:lnTo>
                  <a:lnTo>
                    <a:pt x="4608" y="389"/>
                  </a:lnTo>
                  <a:lnTo>
                    <a:pt x="4655" y="318"/>
                  </a:lnTo>
                  <a:cubicBezTo>
                    <a:pt x="4715" y="210"/>
                    <a:pt x="4667" y="79"/>
                    <a:pt x="4560" y="20"/>
                  </a:cubicBezTo>
                  <a:cubicBezTo>
                    <a:pt x="4539" y="6"/>
                    <a:pt x="4510" y="0"/>
                    <a:pt x="4478"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2" name="Google Shape;4182;p28"/>
            <p:cNvSpPr/>
            <p:nvPr/>
          </p:nvSpPr>
          <p:spPr>
            <a:xfrm>
              <a:off x="6337975" y="4576300"/>
              <a:ext cx="3900" cy="5375"/>
            </a:xfrm>
            <a:custGeom>
              <a:avLst/>
              <a:gdLst/>
              <a:ahLst/>
              <a:cxnLst/>
              <a:rect l="l" t="t" r="r" b="b"/>
              <a:pathLst>
                <a:path w="156" h="215" extrusionOk="0">
                  <a:moveTo>
                    <a:pt x="1" y="0"/>
                  </a:moveTo>
                  <a:lnTo>
                    <a:pt x="1" y="0"/>
                  </a:lnTo>
                  <a:cubicBezTo>
                    <a:pt x="13" y="95"/>
                    <a:pt x="72" y="179"/>
                    <a:pt x="156" y="214"/>
                  </a:cubicBezTo>
                  <a:lnTo>
                    <a:pt x="156" y="48"/>
                  </a:lnTo>
                  <a:lnTo>
                    <a:pt x="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3" name="Google Shape;4183;p28"/>
            <p:cNvSpPr/>
            <p:nvPr/>
          </p:nvSpPr>
          <p:spPr>
            <a:xfrm>
              <a:off x="6410025" y="4583425"/>
              <a:ext cx="434000" cy="80700"/>
            </a:xfrm>
            <a:custGeom>
              <a:avLst/>
              <a:gdLst/>
              <a:ahLst/>
              <a:cxnLst/>
              <a:rect l="l" t="t" r="r" b="b"/>
              <a:pathLst>
                <a:path w="17360" h="3228" extrusionOk="0">
                  <a:moveTo>
                    <a:pt x="107" y="1"/>
                  </a:moveTo>
                  <a:cubicBezTo>
                    <a:pt x="95" y="144"/>
                    <a:pt x="60" y="298"/>
                    <a:pt x="0" y="429"/>
                  </a:cubicBezTo>
                  <a:lnTo>
                    <a:pt x="12859" y="2846"/>
                  </a:lnTo>
                  <a:lnTo>
                    <a:pt x="13323" y="2930"/>
                  </a:lnTo>
                  <a:lnTo>
                    <a:pt x="14931" y="3227"/>
                  </a:lnTo>
                  <a:lnTo>
                    <a:pt x="17359" y="3227"/>
                  </a:lnTo>
                  <a:lnTo>
                    <a:pt x="13561" y="2513"/>
                  </a:lnTo>
                  <a:lnTo>
                    <a:pt x="13097" y="2418"/>
                  </a:lnTo>
                  <a:lnTo>
                    <a:pt x="107"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4" name="Google Shape;4184;p28"/>
            <p:cNvSpPr/>
            <p:nvPr/>
          </p:nvSpPr>
          <p:spPr>
            <a:xfrm>
              <a:off x="5778675" y="4344125"/>
              <a:ext cx="436700" cy="105675"/>
            </a:xfrm>
            <a:custGeom>
              <a:avLst/>
              <a:gdLst/>
              <a:ahLst/>
              <a:cxnLst/>
              <a:rect l="l" t="t" r="r" b="b"/>
              <a:pathLst>
                <a:path w="17468" h="4227" extrusionOk="0">
                  <a:moveTo>
                    <a:pt x="17384" y="0"/>
                  </a:moveTo>
                  <a:lnTo>
                    <a:pt x="1" y="3786"/>
                  </a:lnTo>
                  <a:cubicBezTo>
                    <a:pt x="25" y="3905"/>
                    <a:pt x="60" y="4048"/>
                    <a:pt x="49" y="4179"/>
                  </a:cubicBezTo>
                  <a:lnTo>
                    <a:pt x="49" y="4227"/>
                  </a:lnTo>
                  <a:lnTo>
                    <a:pt x="17467" y="429"/>
                  </a:lnTo>
                  <a:cubicBezTo>
                    <a:pt x="17432" y="286"/>
                    <a:pt x="17396" y="155"/>
                    <a:pt x="17384"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5" name="Google Shape;4185;p28"/>
            <p:cNvSpPr/>
            <p:nvPr/>
          </p:nvSpPr>
          <p:spPr>
            <a:xfrm>
              <a:off x="5778975" y="4449775"/>
              <a:ext cx="566475" cy="127425"/>
            </a:xfrm>
            <a:custGeom>
              <a:avLst/>
              <a:gdLst/>
              <a:ahLst/>
              <a:cxnLst/>
              <a:rect l="l" t="t" r="r" b="b"/>
              <a:pathLst>
                <a:path w="22659" h="5097" extrusionOk="0">
                  <a:moveTo>
                    <a:pt x="48" y="1"/>
                  </a:moveTo>
                  <a:cubicBezTo>
                    <a:pt x="37" y="72"/>
                    <a:pt x="13" y="132"/>
                    <a:pt x="1" y="191"/>
                  </a:cubicBezTo>
                  <a:lnTo>
                    <a:pt x="691" y="596"/>
                  </a:lnTo>
                  <a:lnTo>
                    <a:pt x="22373" y="5061"/>
                  </a:lnTo>
                  <a:lnTo>
                    <a:pt x="22539" y="5097"/>
                  </a:lnTo>
                  <a:cubicBezTo>
                    <a:pt x="22551" y="4942"/>
                    <a:pt x="22575" y="4799"/>
                    <a:pt x="22658" y="4656"/>
                  </a:cubicBezTo>
                  <a:lnTo>
                    <a:pt x="48"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6" name="Google Shape;4186;p28"/>
            <p:cNvSpPr/>
            <p:nvPr/>
          </p:nvSpPr>
          <p:spPr>
            <a:xfrm>
              <a:off x="6395425" y="4603375"/>
              <a:ext cx="42600" cy="60750"/>
            </a:xfrm>
            <a:custGeom>
              <a:avLst/>
              <a:gdLst/>
              <a:ahLst/>
              <a:cxnLst/>
              <a:rect l="l" t="t" r="r" b="b"/>
              <a:pathLst>
                <a:path w="1704" h="2430" extrusionOk="0">
                  <a:moveTo>
                    <a:pt x="346" y="0"/>
                  </a:moveTo>
                  <a:cubicBezTo>
                    <a:pt x="239" y="120"/>
                    <a:pt x="144" y="215"/>
                    <a:pt x="1" y="286"/>
                  </a:cubicBezTo>
                  <a:lnTo>
                    <a:pt x="1191" y="2429"/>
                  </a:lnTo>
                  <a:lnTo>
                    <a:pt x="1703" y="2429"/>
                  </a:lnTo>
                  <a:lnTo>
                    <a:pt x="346"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7" name="Google Shape;4187;p28"/>
            <p:cNvSpPr/>
            <p:nvPr/>
          </p:nvSpPr>
          <p:spPr>
            <a:xfrm>
              <a:off x="6271300" y="4385800"/>
              <a:ext cx="100350" cy="163725"/>
            </a:xfrm>
            <a:custGeom>
              <a:avLst/>
              <a:gdLst/>
              <a:ahLst/>
              <a:cxnLst/>
              <a:rect l="l" t="t" r="r" b="b"/>
              <a:pathLst>
                <a:path w="4014" h="6549" extrusionOk="0">
                  <a:moveTo>
                    <a:pt x="429" y="0"/>
                  </a:moveTo>
                  <a:cubicBezTo>
                    <a:pt x="298" y="60"/>
                    <a:pt x="144" y="107"/>
                    <a:pt x="1" y="131"/>
                  </a:cubicBezTo>
                  <a:lnTo>
                    <a:pt x="3585" y="6548"/>
                  </a:lnTo>
                  <a:cubicBezTo>
                    <a:pt x="3716" y="6477"/>
                    <a:pt x="3870" y="6429"/>
                    <a:pt x="4013" y="6406"/>
                  </a:cubicBezTo>
                  <a:lnTo>
                    <a:pt x="429"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8" name="Google Shape;4188;p28"/>
            <p:cNvSpPr/>
            <p:nvPr/>
          </p:nvSpPr>
          <p:spPr>
            <a:xfrm>
              <a:off x="5772725" y="4454250"/>
              <a:ext cx="364950" cy="209875"/>
            </a:xfrm>
            <a:custGeom>
              <a:avLst/>
              <a:gdLst/>
              <a:ahLst/>
              <a:cxnLst/>
              <a:rect l="l" t="t" r="r" b="b"/>
              <a:pathLst>
                <a:path w="14598" h="8395" extrusionOk="0">
                  <a:moveTo>
                    <a:pt x="239" y="0"/>
                  </a:moveTo>
                  <a:cubicBezTo>
                    <a:pt x="179" y="155"/>
                    <a:pt x="108" y="286"/>
                    <a:pt x="1" y="393"/>
                  </a:cubicBezTo>
                  <a:lnTo>
                    <a:pt x="13705" y="8394"/>
                  </a:lnTo>
                  <a:lnTo>
                    <a:pt x="14598" y="8394"/>
                  </a:lnTo>
                  <a:lnTo>
                    <a:pt x="918" y="417"/>
                  </a:lnTo>
                  <a:lnTo>
                    <a:pt x="239"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9" name="Google Shape;4189;p28"/>
            <p:cNvSpPr/>
            <p:nvPr/>
          </p:nvSpPr>
          <p:spPr>
            <a:xfrm>
              <a:off x="6341850" y="4544475"/>
              <a:ext cx="72350" cy="71050"/>
            </a:xfrm>
            <a:custGeom>
              <a:avLst/>
              <a:gdLst/>
              <a:ahLst/>
              <a:cxnLst/>
              <a:rect l="l" t="t" r="r" b="b"/>
              <a:pathLst>
                <a:path w="2894" h="2842" extrusionOk="0">
                  <a:moveTo>
                    <a:pt x="1417" y="1"/>
                  </a:moveTo>
                  <a:cubicBezTo>
                    <a:pt x="1338" y="1"/>
                    <a:pt x="1261" y="15"/>
                    <a:pt x="1179" y="23"/>
                  </a:cubicBezTo>
                  <a:cubicBezTo>
                    <a:pt x="1036" y="59"/>
                    <a:pt x="882" y="94"/>
                    <a:pt x="751" y="166"/>
                  </a:cubicBezTo>
                  <a:cubicBezTo>
                    <a:pt x="465" y="321"/>
                    <a:pt x="239" y="559"/>
                    <a:pt x="108" y="856"/>
                  </a:cubicBezTo>
                  <a:cubicBezTo>
                    <a:pt x="60" y="987"/>
                    <a:pt x="24" y="1142"/>
                    <a:pt x="1" y="1285"/>
                  </a:cubicBezTo>
                  <a:lnTo>
                    <a:pt x="1" y="1297"/>
                  </a:lnTo>
                  <a:lnTo>
                    <a:pt x="1" y="1464"/>
                  </a:lnTo>
                  <a:cubicBezTo>
                    <a:pt x="36" y="2178"/>
                    <a:pt x="584" y="2773"/>
                    <a:pt x="1298" y="2833"/>
                  </a:cubicBezTo>
                  <a:cubicBezTo>
                    <a:pt x="1351" y="2839"/>
                    <a:pt x="1403" y="2842"/>
                    <a:pt x="1455" y="2842"/>
                  </a:cubicBezTo>
                  <a:cubicBezTo>
                    <a:pt x="1707" y="2842"/>
                    <a:pt x="1946" y="2771"/>
                    <a:pt x="2144" y="2642"/>
                  </a:cubicBezTo>
                  <a:cubicBezTo>
                    <a:pt x="2287" y="2571"/>
                    <a:pt x="2382" y="2476"/>
                    <a:pt x="2489" y="2345"/>
                  </a:cubicBezTo>
                  <a:cubicBezTo>
                    <a:pt x="2584" y="2225"/>
                    <a:pt x="2656" y="2106"/>
                    <a:pt x="2715" y="1975"/>
                  </a:cubicBezTo>
                  <a:cubicBezTo>
                    <a:pt x="2775" y="1833"/>
                    <a:pt x="2799" y="1690"/>
                    <a:pt x="2822" y="1535"/>
                  </a:cubicBezTo>
                  <a:cubicBezTo>
                    <a:pt x="2894" y="761"/>
                    <a:pt x="2310" y="82"/>
                    <a:pt x="1525" y="11"/>
                  </a:cubicBezTo>
                  <a:cubicBezTo>
                    <a:pt x="1488" y="4"/>
                    <a:pt x="1452" y="1"/>
                    <a:pt x="1417"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0" name="Google Shape;4190;p28"/>
            <p:cNvSpPr/>
            <p:nvPr/>
          </p:nvSpPr>
          <p:spPr>
            <a:xfrm>
              <a:off x="6212375" y="4289200"/>
              <a:ext cx="100625" cy="100600"/>
            </a:xfrm>
            <a:custGeom>
              <a:avLst/>
              <a:gdLst/>
              <a:ahLst/>
              <a:cxnLst/>
              <a:rect l="l" t="t" r="r" b="b"/>
              <a:pathLst>
                <a:path w="4025" h="4024" extrusionOk="0">
                  <a:moveTo>
                    <a:pt x="2038" y="1"/>
                  </a:moveTo>
                  <a:cubicBezTo>
                    <a:pt x="1006" y="1"/>
                    <a:pt x="115" y="796"/>
                    <a:pt x="24" y="1840"/>
                  </a:cubicBezTo>
                  <a:cubicBezTo>
                    <a:pt x="0" y="1959"/>
                    <a:pt x="0" y="2078"/>
                    <a:pt x="24" y="2197"/>
                  </a:cubicBezTo>
                  <a:cubicBezTo>
                    <a:pt x="36" y="2352"/>
                    <a:pt x="60" y="2495"/>
                    <a:pt x="108" y="2626"/>
                  </a:cubicBezTo>
                  <a:cubicBezTo>
                    <a:pt x="358" y="3376"/>
                    <a:pt x="1036" y="3935"/>
                    <a:pt x="1846" y="4019"/>
                  </a:cubicBezTo>
                  <a:cubicBezTo>
                    <a:pt x="1890" y="4022"/>
                    <a:pt x="1934" y="4023"/>
                    <a:pt x="1978" y="4023"/>
                  </a:cubicBezTo>
                  <a:cubicBezTo>
                    <a:pt x="2107" y="4023"/>
                    <a:pt x="2230" y="4010"/>
                    <a:pt x="2346" y="3983"/>
                  </a:cubicBezTo>
                  <a:cubicBezTo>
                    <a:pt x="2501" y="3971"/>
                    <a:pt x="2655" y="3924"/>
                    <a:pt x="2786" y="3864"/>
                  </a:cubicBezTo>
                  <a:cubicBezTo>
                    <a:pt x="3417" y="3602"/>
                    <a:pt x="3894" y="3031"/>
                    <a:pt x="4013" y="2328"/>
                  </a:cubicBezTo>
                  <a:cubicBezTo>
                    <a:pt x="4013" y="2292"/>
                    <a:pt x="4025" y="2233"/>
                    <a:pt x="4025" y="2185"/>
                  </a:cubicBezTo>
                  <a:lnTo>
                    <a:pt x="4025" y="1899"/>
                  </a:lnTo>
                  <a:cubicBezTo>
                    <a:pt x="3989" y="1578"/>
                    <a:pt x="3906" y="1257"/>
                    <a:pt x="3739" y="995"/>
                  </a:cubicBezTo>
                  <a:cubicBezTo>
                    <a:pt x="3667" y="864"/>
                    <a:pt x="3572" y="745"/>
                    <a:pt x="3465" y="637"/>
                  </a:cubicBezTo>
                  <a:cubicBezTo>
                    <a:pt x="3144" y="292"/>
                    <a:pt x="2703" y="54"/>
                    <a:pt x="2191" y="6"/>
                  </a:cubicBezTo>
                  <a:cubicBezTo>
                    <a:pt x="2140" y="2"/>
                    <a:pt x="2089" y="1"/>
                    <a:pt x="2038"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1" name="Google Shape;4191;p28"/>
            <p:cNvSpPr/>
            <p:nvPr/>
          </p:nvSpPr>
          <p:spPr>
            <a:xfrm>
              <a:off x="6886575" y="1575550"/>
              <a:ext cx="19050" cy="17950"/>
            </a:xfrm>
            <a:custGeom>
              <a:avLst/>
              <a:gdLst/>
              <a:ahLst/>
              <a:cxnLst/>
              <a:rect l="l" t="t" r="r" b="b"/>
              <a:pathLst>
                <a:path w="762" h="718" extrusionOk="0">
                  <a:moveTo>
                    <a:pt x="367" y="0"/>
                  </a:moveTo>
                  <a:cubicBezTo>
                    <a:pt x="308" y="0"/>
                    <a:pt x="251" y="22"/>
                    <a:pt x="202" y="51"/>
                  </a:cubicBezTo>
                  <a:cubicBezTo>
                    <a:pt x="95" y="111"/>
                    <a:pt x="36" y="206"/>
                    <a:pt x="24" y="325"/>
                  </a:cubicBezTo>
                  <a:cubicBezTo>
                    <a:pt x="0" y="539"/>
                    <a:pt x="155" y="706"/>
                    <a:pt x="345" y="718"/>
                  </a:cubicBezTo>
                  <a:cubicBezTo>
                    <a:pt x="405" y="718"/>
                    <a:pt x="464" y="706"/>
                    <a:pt x="512" y="682"/>
                  </a:cubicBezTo>
                  <a:cubicBezTo>
                    <a:pt x="631" y="646"/>
                    <a:pt x="714" y="539"/>
                    <a:pt x="738" y="384"/>
                  </a:cubicBezTo>
                  <a:cubicBezTo>
                    <a:pt x="762" y="194"/>
                    <a:pt x="595" y="15"/>
                    <a:pt x="405" y="3"/>
                  </a:cubicBezTo>
                  <a:cubicBezTo>
                    <a:pt x="392" y="1"/>
                    <a:pt x="380" y="0"/>
                    <a:pt x="367"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2" name="Google Shape;4192;p28"/>
            <p:cNvSpPr/>
            <p:nvPr/>
          </p:nvSpPr>
          <p:spPr>
            <a:xfrm>
              <a:off x="6612725" y="2909675"/>
              <a:ext cx="36925" cy="36225"/>
            </a:xfrm>
            <a:custGeom>
              <a:avLst/>
              <a:gdLst/>
              <a:ahLst/>
              <a:cxnLst/>
              <a:rect l="l" t="t" r="r" b="b"/>
              <a:pathLst>
                <a:path w="1477" h="1449" extrusionOk="0">
                  <a:moveTo>
                    <a:pt x="765" y="1"/>
                  </a:moveTo>
                  <a:cubicBezTo>
                    <a:pt x="380" y="1"/>
                    <a:pt x="59" y="291"/>
                    <a:pt x="36" y="669"/>
                  </a:cubicBezTo>
                  <a:cubicBezTo>
                    <a:pt x="0" y="1074"/>
                    <a:pt x="298" y="1419"/>
                    <a:pt x="703" y="1443"/>
                  </a:cubicBezTo>
                  <a:cubicBezTo>
                    <a:pt x="732" y="1446"/>
                    <a:pt x="761" y="1448"/>
                    <a:pt x="790" y="1448"/>
                  </a:cubicBezTo>
                  <a:cubicBezTo>
                    <a:pt x="1039" y="1448"/>
                    <a:pt x="1252" y="1312"/>
                    <a:pt x="1369" y="1109"/>
                  </a:cubicBezTo>
                  <a:cubicBezTo>
                    <a:pt x="1429" y="1014"/>
                    <a:pt x="1465" y="907"/>
                    <a:pt x="1477" y="788"/>
                  </a:cubicBezTo>
                  <a:cubicBezTo>
                    <a:pt x="1477" y="752"/>
                    <a:pt x="1477" y="705"/>
                    <a:pt x="1465" y="657"/>
                  </a:cubicBezTo>
                  <a:lnTo>
                    <a:pt x="1465" y="645"/>
                  </a:lnTo>
                  <a:cubicBezTo>
                    <a:pt x="1417" y="312"/>
                    <a:pt x="1167" y="38"/>
                    <a:pt x="810" y="2"/>
                  </a:cubicBezTo>
                  <a:cubicBezTo>
                    <a:pt x="795" y="1"/>
                    <a:pt x="780" y="1"/>
                    <a:pt x="765"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3" name="Google Shape;4193;p28"/>
            <p:cNvSpPr/>
            <p:nvPr/>
          </p:nvSpPr>
          <p:spPr>
            <a:xfrm>
              <a:off x="6607950" y="4033250"/>
              <a:ext cx="50925" cy="50550"/>
            </a:xfrm>
            <a:custGeom>
              <a:avLst/>
              <a:gdLst/>
              <a:ahLst/>
              <a:cxnLst/>
              <a:rect l="l" t="t" r="r" b="b"/>
              <a:pathLst>
                <a:path w="2037" h="2022" extrusionOk="0">
                  <a:moveTo>
                    <a:pt x="1019" y="1"/>
                  </a:moveTo>
                  <a:cubicBezTo>
                    <a:pt x="930" y="1"/>
                    <a:pt x="843" y="14"/>
                    <a:pt x="763" y="41"/>
                  </a:cubicBezTo>
                  <a:cubicBezTo>
                    <a:pt x="358" y="148"/>
                    <a:pt x="48" y="505"/>
                    <a:pt x="13" y="934"/>
                  </a:cubicBezTo>
                  <a:cubicBezTo>
                    <a:pt x="1" y="1124"/>
                    <a:pt x="25" y="1291"/>
                    <a:pt x="108" y="1458"/>
                  </a:cubicBezTo>
                  <a:cubicBezTo>
                    <a:pt x="179" y="1600"/>
                    <a:pt x="275" y="1720"/>
                    <a:pt x="394" y="1815"/>
                  </a:cubicBezTo>
                  <a:cubicBezTo>
                    <a:pt x="537" y="1934"/>
                    <a:pt x="727" y="2005"/>
                    <a:pt x="941" y="2017"/>
                  </a:cubicBezTo>
                  <a:cubicBezTo>
                    <a:pt x="969" y="2020"/>
                    <a:pt x="997" y="2021"/>
                    <a:pt x="1024" y="2021"/>
                  </a:cubicBezTo>
                  <a:cubicBezTo>
                    <a:pt x="1110" y="2021"/>
                    <a:pt x="1187" y="2006"/>
                    <a:pt x="1251" y="1970"/>
                  </a:cubicBezTo>
                  <a:cubicBezTo>
                    <a:pt x="1406" y="1946"/>
                    <a:pt x="1537" y="1874"/>
                    <a:pt x="1656" y="1779"/>
                  </a:cubicBezTo>
                  <a:cubicBezTo>
                    <a:pt x="1775" y="1696"/>
                    <a:pt x="1858" y="1589"/>
                    <a:pt x="1918" y="1470"/>
                  </a:cubicBezTo>
                  <a:cubicBezTo>
                    <a:pt x="1977" y="1350"/>
                    <a:pt x="2013" y="1219"/>
                    <a:pt x="2025" y="1077"/>
                  </a:cubicBezTo>
                  <a:cubicBezTo>
                    <a:pt x="2037" y="874"/>
                    <a:pt x="2001" y="660"/>
                    <a:pt x="1894" y="505"/>
                  </a:cubicBezTo>
                  <a:cubicBezTo>
                    <a:pt x="1799" y="362"/>
                    <a:pt x="1703" y="267"/>
                    <a:pt x="1584" y="172"/>
                  </a:cubicBezTo>
                  <a:cubicBezTo>
                    <a:pt x="1465" y="100"/>
                    <a:pt x="1346" y="53"/>
                    <a:pt x="1203" y="29"/>
                  </a:cubicBezTo>
                  <a:cubicBezTo>
                    <a:pt x="1179" y="29"/>
                    <a:pt x="1132" y="5"/>
                    <a:pt x="1108" y="5"/>
                  </a:cubicBezTo>
                  <a:cubicBezTo>
                    <a:pt x="1078" y="2"/>
                    <a:pt x="1049" y="1"/>
                    <a:pt x="1019"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4" name="Google Shape;4194;p28"/>
            <p:cNvSpPr/>
            <p:nvPr/>
          </p:nvSpPr>
          <p:spPr>
            <a:xfrm>
              <a:off x="6996400" y="4166875"/>
              <a:ext cx="36325" cy="36000"/>
            </a:xfrm>
            <a:custGeom>
              <a:avLst/>
              <a:gdLst/>
              <a:ahLst/>
              <a:cxnLst/>
              <a:rect l="l" t="t" r="r" b="b"/>
              <a:pathLst>
                <a:path w="1453" h="1440" extrusionOk="0">
                  <a:moveTo>
                    <a:pt x="733" y="1"/>
                  </a:moveTo>
                  <a:cubicBezTo>
                    <a:pt x="700" y="1"/>
                    <a:pt x="671" y="6"/>
                    <a:pt x="631" y="6"/>
                  </a:cubicBezTo>
                  <a:cubicBezTo>
                    <a:pt x="465" y="18"/>
                    <a:pt x="334" y="101"/>
                    <a:pt x="227" y="196"/>
                  </a:cubicBezTo>
                  <a:cubicBezTo>
                    <a:pt x="119" y="304"/>
                    <a:pt x="60" y="423"/>
                    <a:pt x="36" y="577"/>
                  </a:cubicBezTo>
                  <a:cubicBezTo>
                    <a:pt x="36" y="601"/>
                    <a:pt x="12" y="613"/>
                    <a:pt x="12" y="649"/>
                  </a:cubicBezTo>
                  <a:cubicBezTo>
                    <a:pt x="0" y="780"/>
                    <a:pt x="36" y="899"/>
                    <a:pt x="84" y="1030"/>
                  </a:cubicBezTo>
                  <a:cubicBezTo>
                    <a:pt x="191" y="1256"/>
                    <a:pt x="405" y="1423"/>
                    <a:pt x="667" y="1435"/>
                  </a:cubicBezTo>
                  <a:cubicBezTo>
                    <a:pt x="696" y="1438"/>
                    <a:pt x="724" y="1440"/>
                    <a:pt x="752" y="1440"/>
                  </a:cubicBezTo>
                  <a:cubicBezTo>
                    <a:pt x="1119" y="1440"/>
                    <a:pt x="1419" y="1156"/>
                    <a:pt x="1441" y="780"/>
                  </a:cubicBezTo>
                  <a:cubicBezTo>
                    <a:pt x="1453" y="399"/>
                    <a:pt x="1155" y="42"/>
                    <a:pt x="786" y="6"/>
                  </a:cubicBezTo>
                  <a:cubicBezTo>
                    <a:pt x="766" y="2"/>
                    <a:pt x="749" y="1"/>
                    <a:pt x="733"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5" name="Google Shape;4195;p28"/>
            <p:cNvSpPr/>
            <p:nvPr/>
          </p:nvSpPr>
          <p:spPr>
            <a:xfrm>
              <a:off x="6710350" y="4394000"/>
              <a:ext cx="37225" cy="35950"/>
            </a:xfrm>
            <a:custGeom>
              <a:avLst/>
              <a:gdLst/>
              <a:ahLst/>
              <a:cxnLst/>
              <a:rect l="l" t="t" r="r" b="b"/>
              <a:pathLst>
                <a:path w="1489" h="1438" extrusionOk="0">
                  <a:moveTo>
                    <a:pt x="737" y="0"/>
                  </a:moveTo>
                  <a:cubicBezTo>
                    <a:pt x="370" y="0"/>
                    <a:pt x="70" y="284"/>
                    <a:pt x="48" y="660"/>
                  </a:cubicBezTo>
                  <a:cubicBezTo>
                    <a:pt x="1" y="1053"/>
                    <a:pt x="298" y="1398"/>
                    <a:pt x="703" y="1434"/>
                  </a:cubicBezTo>
                  <a:cubicBezTo>
                    <a:pt x="724" y="1436"/>
                    <a:pt x="746" y="1437"/>
                    <a:pt x="767" y="1437"/>
                  </a:cubicBezTo>
                  <a:cubicBezTo>
                    <a:pt x="1133" y="1437"/>
                    <a:pt x="1443" y="1151"/>
                    <a:pt x="1477" y="779"/>
                  </a:cubicBezTo>
                  <a:cubicBezTo>
                    <a:pt x="1489" y="386"/>
                    <a:pt x="1203" y="41"/>
                    <a:pt x="822" y="5"/>
                  </a:cubicBezTo>
                  <a:cubicBezTo>
                    <a:pt x="793" y="2"/>
                    <a:pt x="765" y="0"/>
                    <a:pt x="737"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6" name="Google Shape;4196;p28"/>
            <p:cNvSpPr/>
            <p:nvPr/>
          </p:nvSpPr>
          <p:spPr>
            <a:xfrm>
              <a:off x="6609750" y="3484075"/>
              <a:ext cx="35725" cy="35675"/>
            </a:xfrm>
            <a:custGeom>
              <a:avLst/>
              <a:gdLst/>
              <a:ahLst/>
              <a:cxnLst/>
              <a:rect l="l" t="t" r="r" b="b"/>
              <a:pathLst>
                <a:path w="1429" h="1427" extrusionOk="0">
                  <a:moveTo>
                    <a:pt x="700" y="1"/>
                  </a:moveTo>
                  <a:cubicBezTo>
                    <a:pt x="418" y="1"/>
                    <a:pt x="158" y="184"/>
                    <a:pt x="60" y="458"/>
                  </a:cubicBezTo>
                  <a:cubicBezTo>
                    <a:pt x="48" y="517"/>
                    <a:pt x="24" y="577"/>
                    <a:pt x="24" y="648"/>
                  </a:cubicBezTo>
                  <a:cubicBezTo>
                    <a:pt x="0" y="755"/>
                    <a:pt x="36" y="850"/>
                    <a:pt x="60" y="958"/>
                  </a:cubicBezTo>
                  <a:cubicBezTo>
                    <a:pt x="84" y="993"/>
                    <a:pt x="84" y="1005"/>
                    <a:pt x="95" y="1041"/>
                  </a:cubicBezTo>
                  <a:cubicBezTo>
                    <a:pt x="155" y="1172"/>
                    <a:pt x="274" y="1279"/>
                    <a:pt x="405" y="1350"/>
                  </a:cubicBezTo>
                  <a:cubicBezTo>
                    <a:pt x="417" y="1362"/>
                    <a:pt x="453" y="1362"/>
                    <a:pt x="465" y="1374"/>
                  </a:cubicBezTo>
                  <a:cubicBezTo>
                    <a:pt x="524" y="1398"/>
                    <a:pt x="584" y="1422"/>
                    <a:pt x="655" y="1422"/>
                  </a:cubicBezTo>
                  <a:cubicBezTo>
                    <a:pt x="683" y="1425"/>
                    <a:pt x="710" y="1427"/>
                    <a:pt x="736" y="1427"/>
                  </a:cubicBezTo>
                  <a:cubicBezTo>
                    <a:pt x="799" y="1427"/>
                    <a:pt x="858" y="1418"/>
                    <a:pt x="917" y="1410"/>
                  </a:cubicBezTo>
                  <a:cubicBezTo>
                    <a:pt x="1036" y="1374"/>
                    <a:pt x="1155" y="1315"/>
                    <a:pt x="1227" y="1243"/>
                  </a:cubicBezTo>
                  <a:lnTo>
                    <a:pt x="1238" y="1231"/>
                  </a:lnTo>
                  <a:cubicBezTo>
                    <a:pt x="1346" y="1112"/>
                    <a:pt x="1417" y="958"/>
                    <a:pt x="1429" y="779"/>
                  </a:cubicBezTo>
                  <a:cubicBezTo>
                    <a:pt x="1429" y="684"/>
                    <a:pt x="1429" y="600"/>
                    <a:pt x="1405" y="517"/>
                  </a:cubicBezTo>
                  <a:cubicBezTo>
                    <a:pt x="1358" y="362"/>
                    <a:pt x="1262" y="231"/>
                    <a:pt x="1143" y="148"/>
                  </a:cubicBezTo>
                  <a:cubicBezTo>
                    <a:pt x="1048" y="65"/>
                    <a:pt x="917" y="29"/>
                    <a:pt x="774" y="5"/>
                  </a:cubicBezTo>
                  <a:cubicBezTo>
                    <a:pt x="749" y="2"/>
                    <a:pt x="724" y="1"/>
                    <a:pt x="700"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7" name="Google Shape;4197;p28"/>
            <p:cNvSpPr/>
            <p:nvPr/>
          </p:nvSpPr>
          <p:spPr>
            <a:xfrm>
              <a:off x="7027050" y="3205875"/>
              <a:ext cx="8950" cy="31275"/>
            </a:xfrm>
            <a:custGeom>
              <a:avLst/>
              <a:gdLst/>
              <a:ahLst/>
              <a:cxnLst/>
              <a:rect l="l" t="t" r="r" b="b"/>
              <a:pathLst>
                <a:path w="358" h="1251" extrusionOk="0">
                  <a:moveTo>
                    <a:pt x="358" y="1"/>
                  </a:moveTo>
                  <a:cubicBezTo>
                    <a:pt x="334" y="25"/>
                    <a:pt x="310" y="36"/>
                    <a:pt x="298" y="48"/>
                  </a:cubicBezTo>
                  <a:cubicBezTo>
                    <a:pt x="132" y="167"/>
                    <a:pt x="13" y="346"/>
                    <a:pt x="1" y="572"/>
                  </a:cubicBezTo>
                  <a:cubicBezTo>
                    <a:pt x="1" y="656"/>
                    <a:pt x="1" y="751"/>
                    <a:pt x="25" y="834"/>
                  </a:cubicBezTo>
                  <a:cubicBezTo>
                    <a:pt x="72" y="989"/>
                    <a:pt x="179" y="1108"/>
                    <a:pt x="275" y="1215"/>
                  </a:cubicBezTo>
                  <a:cubicBezTo>
                    <a:pt x="310" y="1227"/>
                    <a:pt x="322" y="1239"/>
                    <a:pt x="358" y="1251"/>
                  </a:cubicBezTo>
                  <a:lnTo>
                    <a:pt x="358" y="1"/>
                  </a:ln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8" name="Google Shape;4198;p28"/>
            <p:cNvSpPr/>
            <p:nvPr/>
          </p:nvSpPr>
          <p:spPr>
            <a:xfrm>
              <a:off x="6923175" y="1659900"/>
              <a:ext cx="35750" cy="35150"/>
            </a:xfrm>
            <a:custGeom>
              <a:avLst/>
              <a:gdLst/>
              <a:ahLst/>
              <a:cxnLst/>
              <a:rect l="l" t="t" r="r" b="b"/>
              <a:pathLst>
                <a:path w="1430" h="1406" extrusionOk="0">
                  <a:moveTo>
                    <a:pt x="681" y="1"/>
                  </a:moveTo>
                  <a:cubicBezTo>
                    <a:pt x="607" y="1"/>
                    <a:pt x="536" y="18"/>
                    <a:pt x="477" y="35"/>
                  </a:cubicBezTo>
                  <a:cubicBezTo>
                    <a:pt x="227" y="130"/>
                    <a:pt x="24" y="344"/>
                    <a:pt x="12" y="642"/>
                  </a:cubicBezTo>
                  <a:cubicBezTo>
                    <a:pt x="0" y="844"/>
                    <a:pt x="60" y="1035"/>
                    <a:pt x="179" y="1166"/>
                  </a:cubicBezTo>
                  <a:cubicBezTo>
                    <a:pt x="262" y="1285"/>
                    <a:pt x="405" y="1356"/>
                    <a:pt x="548" y="1392"/>
                  </a:cubicBezTo>
                  <a:cubicBezTo>
                    <a:pt x="584" y="1392"/>
                    <a:pt x="608" y="1404"/>
                    <a:pt x="655" y="1404"/>
                  </a:cubicBezTo>
                  <a:cubicBezTo>
                    <a:pt x="677" y="1405"/>
                    <a:pt x="698" y="1406"/>
                    <a:pt x="720" y="1406"/>
                  </a:cubicBezTo>
                  <a:cubicBezTo>
                    <a:pt x="874" y="1406"/>
                    <a:pt x="1016" y="1367"/>
                    <a:pt x="1132" y="1273"/>
                  </a:cubicBezTo>
                  <a:cubicBezTo>
                    <a:pt x="1263" y="1178"/>
                    <a:pt x="1370" y="1023"/>
                    <a:pt x="1394" y="844"/>
                  </a:cubicBezTo>
                  <a:cubicBezTo>
                    <a:pt x="1394" y="820"/>
                    <a:pt x="1417" y="797"/>
                    <a:pt x="1417" y="761"/>
                  </a:cubicBezTo>
                  <a:cubicBezTo>
                    <a:pt x="1429" y="546"/>
                    <a:pt x="1334" y="332"/>
                    <a:pt x="1191" y="189"/>
                  </a:cubicBezTo>
                  <a:cubicBezTo>
                    <a:pt x="1132" y="130"/>
                    <a:pt x="1060" y="82"/>
                    <a:pt x="977" y="46"/>
                  </a:cubicBezTo>
                  <a:cubicBezTo>
                    <a:pt x="917" y="35"/>
                    <a:pt x="846" y="11"/>
                    <a:pt x="774" y="11"/>
                  </a:cubicBezTo>
                  <a:cubicBezTo>
                    <a:pt x="743" y="4"/>
                    <a:pt x="712" y="1"/>
                    <a:pt x="681"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9" name="Google Shape;4199;p28"/>
            <p:cNvSpPr/>
            <p:nvPr/>
          </p:nvSpPr>
          <p:spPr>
            <a:xfrm>
              <a:off x="6526400" y="2260750"/>
              <a:ext cx="36625" cy="35900"/>
            </a:xfrm>
            <a:custGeom>
              <a:avLst/>
              <a:gdLst/>
              <a:ahLst/>
              <a:cxnLst/>
              <a:rect l="l" t="t" r="r" b="b"/>
              <a:pathLst>
                <a:path w="1465" h="1436" extrusionOk="0">
                  <a:moveTo>
                    <a:pt x="756" y="1"/>
                  </a:moveTo>
                  <a:cubicBezTo>
                    <a:pt x="382" y="1"/>
                    <a:pt x="82" y="287"/>
                    <a:pt x="48" y="658"/>
                  </a:cubicBezTo>
                  <a:cubicBezTo>
                    <a:pt x="0" y="1063"/>
                    <a:pt x="298" y="1408"/>
                    <a:pt x="703" y="1432"/>
                  </a:cubicBezTo>
                  <a:cubicBezTo>
                    <a:pt x="727" y="1435"/>
                    <a:pt x="751" y="1436"/>
                    <a:pt x="775" y="1436"/>
                  </a:cubicBezTo>
                  <a:cubicBezTo>
                    <a:pt x="986" y="1436"/>
                    <a:pt x="1182" y="1343"/>
                    <a:pt x="1310" y="1182"/>
                  </a:cubicBezTo>
                  <a:cubicBezTo>
                    <a:pt x="1405" y="1075"/>
                    <a:pt x="1465" y="944"/>
                    <a:pt x="1465" y="765"/>
                  </a:cubicBezTo>
                  <a:lnTo>
                    <a:pt x="1465" y="754"/>
                  </a:lnTo>
                  <a:lnTo>
                    <a:pt x="1465" y="682"/>
                  </a:lnTo>
                  <a:cubicBezTo>
                    <a:pt x="1453" y="515"/>
                    <a:pt x="1393" y="384"/>
                    <a:pt x="1298" y="265"/>
                  </a:cubicBezTo>
                  <a:cubicBezTo>
                    <a:pt x="1179" y="123"/>
                    <a:pt x="1012" y="27"/>
                    <a:pt x="822" y="3"/>
                  </a:cubicBezTo>
                  <a:cubicBezTo>
                    <a:pt x="800" y="2"/>
                    <a:pt x="778" y="1"/>
                    <a:pt x="756"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0" name="Google Shape;4200;p28"/>
            <p:cNvSpPr/>
            <p:nvPr/>
          </p:nvSpPr>
          <p:spPr>
            <a:xfrm>
              <a:off x="5728375" y="4421425"/>
              <a:ext cx="51825" cy="50475"/>
            </a:xfrm>
            <a:custGeom>
              <a:avLst/>
              <a:gdLst/>
              <a:ahLst/>
              <a:cxnLst/>
              <a:rect l="l" t="t" r="r" b="b"/>
              <a:pathLst>
                <a:path w="2073" h="2019" extrusionOk="0">
                  <a:moveTo>
                    <a:pt x="1045" y="0"/>
                  </a:moveTo>
                  <a:cubicBezTo>
                    <a:pt x="521" y="0"/>
                    <a:pt x="71" y="402"/>
                    <a:pt x="48" y="932"/>
                  </a:cubicBezTo>
                  <a:cubicBezTo>
                    <a:pt x="1" y="1492"/>
                    <a:pt x="418" y="1980"/>
                    <a:pt x="965" y="2016"/>
                  </a:cubicBezTo>
                  <a:cubicBezTo>
                    <a:pt x="992" y="2018"/>
                    <a:pt x="1019" y="2019"/>
                    <a:pt x="1046" y="2019"/>
                  </a:cubicBezTo>
                  <a:cubicBezTo>
                    <a:pt x="1333" y="2019"/>
                    <a:pt x="1579" y="1903"/>
                    <a:pt x="1775" y="1718"/>
                  </a:cubicBezTo>
                  <a:cubicBezTo>
                    <a:pt x="1870" y="1611"/>
                    <a:pt x="1965" y="1480"/>
                    <a:pt x="2013" y="1325"/>
                  </a:cubicBezTo>
                  <a:cubicBezTo>
                    <a:pt x="2037" y="1266"/>
                    <a:pt x="2037" y="1194"/>
                    <a:pt x="2061" y="1135"/>
                  </a:cubicBezTo>
                  <a:lnTo>
                    <a:pt x="2061" y="1123"/>
                  </a:lnTo>
                  <a:lnTo>
                    <a:pt x="2061" y="1075"/>
                  </a:lnTo>
                  <a:cubicBezTo>
                    <a:pt x="2072" y="944"/>
                    <a:pt x="2061" y="813"/>
                    <a:pt x="2013" y="671"/>
                  </a:cubicBezTo>
                  <a:cubicBezTo>
                    <a:pt x="1977" y="599"/>
                    <a:pt x="1942" y="528"/>
                    <a:pt x="1894" y="456"/>
                  </a:cubicBezTo>
                  <a:cubicBezTo>
                    <a:pt x="1822" y="337"/>
                    <a:pt x="1703" y="218"/>
                    <a:pt x="1561" y="135"/>
                  </a:cubicBezTo>
                  <a:cubicBezTo>
                    <a:pt x="1430" y="63"/>
                    <a:pt x="1275" y="16"/>
                    <a:pt x="1132" y="4"/>
                  </a:cubicBezTo>
                  <a:cubicBezTo>
                    <a:pt x="1103" y="1"/>
                    <a:pt x="1074" y="0"/>
                    <a:pt x="1045"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1" name="Google Shape;4201;p28"/>
            <p:cNvSpPr/>
            <p:nvPr/>
          </p:nvSpPr>
          <p:spPr>
            <a:xfrm>
              <a:off x="6710950" y="4235475"/>
              <a:ext cx="20850" cy="20600"/>
            </a:xfrm>
            <a:custGeom>
              <a:avLst/>
              <a:gdLst/>
              <a:ahLst/>
              <a:cxnLst/>
              <a:rect l="l" t="t" r="r" b="b"/>
              <a:pathLst>
                <a:path w="834" h="824" extrusionOk="0">
                  <a:moveTo>
                    <a:pt x="405" y="0"/>
                  </a:moveTo>
                  <a:cubicBezTo>
                    <a:pt x="203" y="0"/>
                    <a:pt x="24" y="155"/>
                    <a:pt x="0" y="369"/>
                  </a:cubicBezTo>
                  <a:lnTo>
                    <a:pt x="0" y="417"/>
                  </a:lnTo>
                  <a:cubicBezTo>
                    <a:pt x="24" y="608"/>
                    <a:pt x="143" y="762"/>
                    <a:pt x="322" y="810"/>
                  </a:cubicBezTo>
                  <a:cubicBezTo>
                    <a:pt x="334" y="822"/>
                    <a:pt x="358" y="822"/>
                    <a:pt x="381" y="822"/>
                  </a:cubicBezTo>
                  <a:cubicBezTo>
                    <a:pt x="394" y="823"/>
                    <a:pt x="406" y="824"/>
                    <a:pt x="418" y="824"/>
                  </a:cubicBezTo>
                  <a:cubicBezTo>
                    <a:pt x="520" y="824"/>
                    <a:pt x="604" y="780"/>
                    <a:pt x="679" y="727"/>
                  </a:cubicBezTo>
                  <a:cubicBezTo>
                    <a:pt x="703" y="703"/>
                    <a:pt x="739" y="667"/>
                    <a:pt x="750" y="643"/>
                  </a:cubicBezTo>
                  <a:cubicBezTo>
                    <a:pt x="798" y="584"/>
                    <a:pt x="822" y="524"/>
                    <a:pt x="822" y="453"/>
                  </a:cubicBezTo>
                  <a:cubicBezTo>
                    <a:pt x="834" y="227"/>
                    <a:pt x="679" y="36"/>
                    <a:pt x="453"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2" name="Google Shape;4202;p28"/>
            <p:cNvSpPr/>
            <p:nvPr/>
          </p:nvSpPr>
          <p:spPr>
            <a:xfrm>
              <a:off x="6828225" y="3855375"/>
              <a:ext cx="21150" cy="20450"/>
            </a:xfrm>
            <a:custGeom>
              <a:avLst/>
              <a:gdLst/>
              <a:ahLst/>
              <a:cxnLst/>
              <a:rect l="l" t="t" r="r" b="b"/>
              <a:pathLst>
                <a:path w="846" h="818" extrusionOk="0">
                  <a:moveTo>
                    <a:pt x="465" y="0"/>
                  </a:moveTo>
                  <a:cubicBezTo>
                    <a:pt x="393" y="0"/>
                    <a:pt x="334" y="12"/>
                    <a:pt x="274" y="24"/>
                  </a:cubicBezTo>
                  <a:lnTo>
                    <a:pt x="250" y="24"/>
                  </a:lnTo>
                  <a:cubicBezTo>
                    <a:pt x="119" y="83"/>
                    <a:pt x="36" y="203"/>
                    <a:pt x="12" y="369"/>
                  </a:cubicBezTo>
                  <a:cubicBezTo>
                    <a:pt x="0" y="429"/>
                    <a:pt x="12" y="488"/>
                    <a:pt x="36" y="536"/>
                  </a:cubicBezTo>
                  <a:cubicBezTo>
                    <a:pt x="60" y="595"/>
                    <a:pt x="96" y="631"/>
                    <a:pt x="119" y="679"/>
                  </a:cubicBezTo>
                  <a:cubicBezTo>
                    <a:pt x="191" y="774"/>
                    <a:pt x="286" y="810"/>
                    <a:pt x="369" y="810"/>
                  </a:cubicBezTo>
                  <a:cubicBezTo>
                    <a:pt x="392" y="815"/>
                    <a:pt x="415" y="817"/>
                    <a:pt x="438" y="817"/>
                  </a:cubicBezTo>
                  <a:cubicBezTo>
                    <a:pt x="521" y="817"/>
                    <a:pt x="599" y="785"/>
                    <a:pt x="655" y="738"/>
                  </a:cubicBezTo>
                  <a:cubicBezTo>
                    <a:pt x="762" y="679"/>
                    <a:pt x="822" y="572"/>
                    <a:pt x="834" y="441"/>
                  </a:cubicBezTo>
                  <a:cubicBezTo>
                    <a:pt x="846" y="357"/>
                    <a:pt x="822" y="250"/>
                    <a:pt x="762" y="179"/>
                  </a:cubicBezTo>
                  <a:cubicBezTo>
                    <a:pt x="703" y="72"/>
                    <a:pt x="596" y="12"/>
                    <a:pt x="465"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3" name="Google Shape;4203;p28"/>
            <p:cNvSpPr/>
            <p:nvPr/>
          </p:nvSpPr>
          <p:spPr>
            <a:xfrm>
              <a:off x="6930325" y="4028600"/>
              <a:ext cx="21450" cy="20575"/>
            </a:xfrm>
            <a:custGeom>
              <a:avLst/>
              <a:gdLst/>
              <a:ahLst/>
              <a:cxnLst/>
              <a:rect l="l" t="t" r="r" b="b"/>
              <a:pathLst>
                <a:path w="858" h="823" extrusionOk="0">
                  <a:moveTo>
                    <a:pt x="476" y="1"/>
                  </a:moveTo>
                  <a:cubicBezTo>
                    <a:pt x="357" y="1"/>
                    <a:pt x="250" y="36"/>
                    <a:pt x="179" y="96"/>
                  </a:cubicBezTo>
                  <a:cubicBezTo>
                    <a:pt x="84" y="155"/>
                    <a:pt x="24" y="251"/>
                    <a:pt x="12" y="370"/>
                  </a:cubicBezTo>
                  <a:cubicBezTo>
                    <a:pt x="0" y="608"/>
                    <a:pt x="143" y="810"/>
                    <a:pt x="381" y="822"/>
                  </a:cubicBezTo>
                  <a:cubicBezTo>
                    <a:pt x="453" y="822"/>
                    <a:pt x="512" y="810"/>
                    <a:pt x="572" y="786"/>
                  </a:cubicBezTo>
                  <a:cubicBezTo>
                    <a:pt x="727" y="751"/>
                    <a:pt x="834" y="608"/>
                    <a:pt x="846" y="453"/>
                  </a:cubicBezTo>
                  <a:cubicBezTo>
                    <a:pt x="857" y="215"/>
                    <a:pt x="679" y="12"/>
                    <a:pt x="476"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4" name="Google Shape;4204;p28"/>
            <p:cNvSpPr/>
            <p:nvPr/>
          </p:nvSpPr>
          <p:spPr>
            <a:xfrm>
              <a:off x="6984800" y="3178775"/>
              <a:ext cx="21450" cy="20600"/>
            </a:xfrm>
            <a:custGeom>
              <a:avLst/>
              <a:gdLst/>
              <a:ahLst/>
              <a:cxnLst/>
              <a:rect l="l" t="t" r="r" b="b"/>
              <a:pathLst>
                <a:path w="858" h="824" extrusionOk="0">
                  <a:moveTo>
                    <a:pt x="440" y="1"/>
                  </a:moveTo>
                  <a:cubicBezTo>
                    <a:pt x="225" y="1"/>
                    <a:pt x="47" y="152"/>
                    <a:pt x="24" y="370"/>
                  </a:cubicBezTo>
                  <a:cubicBezTo>
                    <a:pt x="0" y="608"/>
                    <a:pt x="155" y="799"/>
                    <a:pt x="393" y="823"/>
                  </a:cubicBezTo>
                  <a:cubicBezTo>
                    <a:pt x="402" y="823"/>
                    <a:pt x="411" y="823"/>
                    <a:pt x="420" y="823"/>
                  </a:cubicBezTo>
                  <a:cubicBezTo>
                    <a:pt x="646" y="823"/>
                    <a:pt x="822" y="682"/>
                    <a:pt x="834" y="442"/>
                  </a:cubicBezTo>
                  <a:cubicBezTo>
                    <a:pt x="857" y="204"/>
                    <a:pt x="703" y="13"/>
                    <a:pt x="464" y="1"/>
                  </a:cubicBezTo>
                  <a:cubicBezTo>
                    <a:pt x="456" y="1"/>
                    <a:pt x="448" y="1"/>
                    <a:pt x="440"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5" name="Google Shape;4205;p28"/>
            <p:cNvSpPr/>
            <p:nvPr/>
          </p:nvSpPr>
          <p:spPr>
            <a:xfrm>
              <a:off x="6950250" y="2089625"/>
              <a:ext cx="20875" cy="20600"/>
            </a:xfrm>
            <a:custGeom>
              <a:avLst/>
              <a:gdLst/>
              <a:ahLst/>
              <a:cxnLst/>
              <a:rect l="l" t="t" r="r" b="b"/>
              <a:pathLst>
                <a:path w="835" h="824" extrusionOk="0">
                  <a:moveTo>
                    <a:pt x="410" y="1"/>
                  </a:moveTo>
                  <a:cubicBezTo>
                    <a:pt x="287" y="1"/>
                    <a:pt x="183" y="47"/>
                    <a:pt x="108" y="121"/>
                  </a:cubicBezTo>
                  <a:cubicBezTo>
                    <a:pt x="49" y="205"/>
                    <a:pt x="1" y="276"/>
                    <a:pt x="1" y="383"/>
                  </a:cubicBezTo>
                  <a:lnTo>
                    <a:pt x="1" y="419"/>
                  </a:lnTo>
                  <a:cubicBezTo>
                    <a:pt x="1" y="574"/>
                    <a:pt x="72" y="693"/>
                    <a:pt x="191" y="764"/>
                  </a:cubicBezTo>
                  <a:cubicBezTo>
                    <a:pt x="239" y="800"/>
                    <a:pt x="299" y="824"/>
                    <a:pt x="370" y="824"/>
                  </a:cubicBezTo>
                  <a:cubicBezTo>
                    <a:pt x="441" y="824"/>
                    <a:pt x="525" y="812"/>
                    <a:pt x="584" y="776"/>
                  </a:cubicBezTo>
                  <a:cubicBezTo>
                    <a:pt x="692" y="741"/>
                    <a:pt x="751" y="657"/>
                    <a:pt x="787" y="574"/>
                  </a:cubicBezTo>
                  <a:cubicBezTo>
                    <a:pt x="811" y="538"/>
                    <a:pt x="822" y="502"/>
                    <a:pt x="822" y="455"/>
                  </a:cubicBezTo>
                  <a:cubicBezTo>
                    <a:pt x="834" y="324"/>
                    <a:pt x="787" y="217"/>
                    <a:pt x="703" y="121"/>
                  </a:cubicBezTo>
                  <a:cubicBezTo>
                    <a:pt x="656" y="98"/>
                    <a:pt x="608" y="50"/>
                    <a:pt x="549" y="38"/>
                  </a:cubicBezTo>
                  <a:cubicBezTo>
                    <a:pt x="525" y="26"/>
                    <a:pt x="489" y="2"/>
                    <a:pt x="453" y="2"/>
                  </a:cubicBezTo>
                  <a:cubicBezTo>
                    <a:pt x="439" y="1"/>
                    <a:pt x="424" y="1"/>
                    <a:pt x="410"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6" name="Google Shape;4206;p28"/>
            <p:cNvSpPr/>
            <p:nvPr/>
          </p:nvSpPr>
          <p:spPr>
            <a:xfrm>
              <a:off x="6882700" y="3304975"/>
              <a:ext cx="21450" cy="20600"/>
            </a:xfrm>
            <a:custGeom>
              <a:avLst/>
              <a:gdLst/>
              <a:ahLst/>
              <a:cxnLst/>
              <a:rect l="l" t="t" r="r" b="b"/>
              <a:pathLst>
                <a:path w="858" h="824" extrusionOk="0">
                  <a:moveTo>
                    <a:pt x="425" y="1"/>
                  </a:moveTo>
                  <a:cubicBezTo>
                    <a:pt x="200" y="1"/>
                    <a:pt x="24" y="142"/>
                    <a:pt x="12" y="371"/>
                  </a:cubicBezTo>
                  <a:cubicBezTo>
                    <a:pt x="0" y="490"/>
                    <a:pt x="36" y="597"/>
                    <a:pt x="119" y="680"/>
                  </a:cubicBezTo>
                  <a:cubicBezTo>
                    <a:pt x="179" y="764"/>
                    <a:pt x="274" y="799"/>
                    <a:pt x="381" y="823"/>
                  </a:cubicBezTo>
                  <a:cubicBezTo>
                    <a:pt x="391" y="824"/>
                    <a:pt x="400" y="824"/>
                    <a:pt x="410" y="824"/>
                  </a:cubicBezTo>
                  <a:cubicBezTo>
                    <a:pt x="623" y="824"/>
                    <a:pt x="799" y="694"/>
                    <a:pt x="834" y="478"/>
                  </a:cubicBezTo>
                  <a:lnTo>
                    <a:pt x="834" y="442"/>
                  </a:lnTo>
                  <a:cubicBezTo>
                    <a:pt x="857" y="252"/>
                    <a:pt x="727" y="61"/>
                    <a:pt x="512" y="13"/>
                  </a:cubicBezTo>
                  <a:cubicBezTo>
                    <a:pt x="500" y="2"/>
                    <a:pt x="476" y="2"/>
                    <a:pt x="453" y="2"/>
                  </a:cubicBezTo>
                  <a:cubicBezTo>
                    <a:pt x="443" y="1"/>
                    <a:pt x="434" y="1"/>
                    <a:pt x="425"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7" name="Google Shape;4207;p28"/>
            <p:cNvSpPr/>
            <p:nvPr/>
          </p:nvSpPr>
          <p:spPr>
            <a:xfrm>
              <a:off x="6801125" y="3180575"/>
              <a:ext cx="21475" cy="20600"/>
            </a:xfrm>
            <a:custGeom>
              <a:avLst/>
              <a:gdLst/>
              <a:ahLst/>
              <a:cxnLst/>
              <a:rect l="l" t="t" r="r" b="b"/>
              <a:pathLst>
                <a:path w="859" h="824" extrusionOk="0">
                  <a:moveTo>
                    <a:pt x="418" y="1"/>
                  </a:moveTo>
                  <a:cubicBezTo>
                    <a:pt x="203" y="1"/>
                    <a:pt x="25" y="155"/>
                    <a:pt x="13" y="370"/>
                  </a:cubicBezTo>
                  <a:cubicBezTo>
                    <a:pt x="1" y="620"/>
                    <a:pt x="144" y="810"/>
                    <a:pt x="382" y="822"/>
                  </a:cubicBezTo>
                  <a:cubicBezTo>
                    <a:pt x="392" y="823"/>
                    <a:pt x="402" y="823"/>
                    <a:pt x="412" y="823"/>
                  </a:cubicBezTo>
                  <a:cubicBezTo>
                    <a:pt x="579" y="823"/>
                    <a:pt x="731" y="730"/>
                    <a:pt x="799" y="572"/>
                  </a:cubicBezTo>
                  <a:cubicBezTo>
                    <a:pt x="822" y="536"/>
                    <a:pt x="834" y="489"/>
                    <a:pt x="834" y="453"/>
                  </a:cubicBezTo>
                  <a:cubicBezTo>
                    <a:pt x="858" y="227"/>
                    <a:pt x="703" y="25"/>
                    <a:pt x="465"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08" name="Google Shape;4208;p28"/>
          <p:cNvSpPr/>
          <p:nvPr/>
        </p:nvSpPr>
        <p:spPr>
          <a:xfrm>
            <a:off x="0" y="4845825"/>
            <a:ext cx="9144000" cy="297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4209"/>
        <p:cNvGrpSpPr/>
        <p:nvPr/>
      </p:nvGrpSpPr>
      <p:grpSpPr>
        <a:xfrm>
          <a:off x="0" y="0"/>
          <a:ext cx="0" cy="0"/>
          <a:chOff x="0" y="0"/>
          <a:chExt cx="0" cy="0"/>
        </a:xfrm>
      </p:grpSpPr>
      <p:grpSp>
        <p:nvGrpSpPr>
          <p:cNvPr id="4210" name="Google Shape;4210;p29"/>
          <p:cNvGrpSpPr/>
          <p:nvPr/>
        </p:nvGrpSpPr>
        <p:grpSpPr>
          <a:xfrm>
            <a:off x="-4" y="-2"/>
            <a:ext cx="1262493" cy="697985"/>
            <a:chOff x="3729625" y="3808325"/>
            <a:chExt cx="470325" cy="260025"/>
          </a:xfrm>
        </p:grpSpPr>
        <p:sp>
          <p:nvSpPr>
            <p:cNvPr id="4211" name="Google Shape;4211;p29"/>
            <p:cNvSpPr/>
            <p:nvPr/>
          </p:nvSpPr>
          <p:spPr>
            <a:xfrm>
              <a:off x="4184725" y="3808325"/>
              <a:ext cx="15225" cy="20575"/>
            </a:xfrm>
            <a:custGeom>
              <a:avLst/>
              <a:gdLst/>
              <a:ahLst/>
              <a:cxnLst/>
              <a:rect l="l" t="t" r="r" b="b"/>
              <a:pathLst>
                <a:path w="609" h="823" extrusionOk="0">
                  <a:moveTo>
                    <a:pt x="346" y="1"/>
                  </a:moveTo>
                  <a:lnTo>
                    <a:pt x="1" y="727"/>
                  </a:lnTo>
                  <a:lnTo>
                    <a:pt x="227" y="822"/>
                  </a:lnTo>
                  <a:lnTo>
                    <a:pt x="608"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2" name="Google Shape;4212;p29"/>
            <p:cNvSpPr/>
            <p:nvPr/>
          </p:nvSpPr>
          <p:spPr>
            <a:xfrm>
              <a:off x="4053475" y="3877975"/>
              <a:ext cx="325" cy="25"/>
            </a:xfrm>
            <a:custGeom>
              <a:avLst/>
              <a:gdLst/>
              <a:ahLst/>
              <a:cxnLst/>
              <a:rect l="l" t="t" r="r" b="b"/>
              <a:pathLst>
                <a:path w="13" h="1" extrusionOk="0">
                  <a:moveTo>
                    <a:pt x="12" y="1"/>
                  </a:moveTo>
                  <a:lnTo>
                    <a:pt x="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3" name="Google Shape;4213;p29"/>
            <p:cNvSpPr/>
            <p:nvPr/>
          </p:nvSpPr>
          <p:spPr>
            <a:xfrm>
              <a:off x="4054075" y="3877975"/>
              <a:ext cx="325" cy="25"/>
            </a:xfrm>
            <a:custGeom>
              <a:avLst/>
              <a:gdLst/>
              <a:ahLst/>
              <a:cxnLst/>
              <a:rect l="l" t="t" r="r" b="b"/>
              <a:pathLst>
                <a:path w="13" h="1" extrusionOk="0">
                  <a:moveTo>
                    <a:pt x="12" y="1"/>
                  </a:moveTo>
                  <a:lnTo>
                    <a:pt x="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4" name="Google Shape;4214;p29"/>
            <p:cNvSpPr/>
            <p:nvPr/>
          </p:nvSpPr>
          <p:spPr>
            <a:xfrm>
              <a:off x="4052575" y="3877975"/>
              <a:ext cx="25" cy="25"/>
            </a:xfrm>
            <a:custGeom>
              <a:avLst/>
              <a:gdLst/>
              <a:ahLst/>
              <a:cxnLst/>
              <a:rect l="l" t="t" r="r" b="b"/>
              <a:pathLst>
                <a:path w="1" h="1" extrusionOk="0">
                  <a:moveTo>
                    <a:pt x="1" y="1"/>
                  </a:moveTo>
                  <a:lnTo>
                    <a:pt x="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5" name="Google Shape;4215;p29"/>
            <p:cNvSpPr/>
            <p:nvPr/>
          </p:nvSpPr>
          <p:spPr>
            <a:xfrm>
              <a:off x="4052575" y="3877975"/>
              <a:ext cx="925" cy="25"/>
            </a:xfrm>
            <a:custGeom>
              <a:avLst/>
              <a:gdLst/>
              <a:ahLst/>
              <a:cxnLst/>
              <a:rect l="l" t="t" r="r" b="b"/>
              <a:pathLst>
                <a:path w="37" h="1" extrusionOk="0">
                  <a:moveTo>
                    <a:pt x="36" y="1"/>
                  </a:moveTo>
                  <a:lnTo>
                    <a:pt x="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6" name="Google Shape;4216;p29"/>
            <p:cNvSpPr/>
            <p:nvPr/>
          </p:nvSpPr>
          <p:spPr>
            <a:xfrm>
              <a:off x="4052875" y="3817575"/>
              <a:ext cx="75325" cy="60150"/>
            </a:xfrm>
            <a:custGeom>
              <a:avLst/>
              <a:gdLst/>
              <a:ahLst/>
              <a:cxnLst/>
              <a:rect l="l" t="t" r="r" b="b"/>
              <a:pathLst>
                <a:path w="3013" h="2406" extrusionOk="0">
                  <a:moveTo>
                    <a:pt x="2870" y="0"/>
                  </a:moveTo>
                  <a:lnTo>
                    <a:pt x="1" y="2179"/>
                  </a:lnTo>
                  <a:lnTo>
                    <a:pt x="60" y="2191"/>
                  </a:lnTo>
                  <a:cubicBezTo>
                    <a:pt x="120" y="2203"/>
                    <a:pt x="155" y="2286"/>
                    <a:pt x="143" y="2346"/>
                  </a:cubicBezTo>
                  <a:cubicBezTo>
                    <a:pt x="120" y="2369"/>
                    <a:pt x="108" y="2381"/>
                    <a:pt x="96" y="2405"/>
                  </a:cubicBezTo>
                  <a:lnTo>
                    <a:pt x="3013" y="202"/>
                  </a:lnTo>
                  <a:cubicBezTo>
                    <a:pt x="2953" y="143"/>
                    <a:pt x="2906" y="83"/>
                    <a:pt x="2870"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7" name="Google Shape;4217;p29"/>
            <p:cNvSpPr/>
            <p:nvPr/>
          </p:nvSpPr>
          <p:spPr>
            <a:xfrm>
              <a:off x="4054375" y="3877700"/>
              <a:ext cx="900" cy="300"/>
            </a:xfrm>
            <a:custGeom>
              <a:avLst/>
              <a:gdLst/>
              <a:ahLst/>
              <a:cxnLst/>
              <a:rect l="l" t="t" r="r" b="b"/>
              <a:pathLst>
                <a:path w="36" h="12" extrusionOk="0">
                  <a:moveTo>
                    <a:pt x="36" y="0"/>
                  </a:moveTo>
                  <a:cubicBezTo>
                    <a:pt x="36" y="0"/>
                    <a:pt x="24" y="0"/>
                    <a:pt x="0" y="12"/>
                  </a:cubicBezTo>
                  <a:cubicBezTo>
                    <a:pt x="24" y="12"/>
                    <a:pt x="36" y="0"/>
                    <a:pt x="36"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8" name="Google Shape;4218;p29"/>
            <p:cNvSpPr/>
            <p:nvPr/>
          </p:nvSpPr>
          <p:spPr>
            <a:xfrm>
              <a:off x="3913575" y="3827100"/>
              <a:ext cx="143200" cy="50900"/>
            </a:xfrm>
            <a:custGeom>
              <a:avLst/>
              <a:gdLst/>
              <a:ahLst/>
              <a:cxnLst/>
              <a:rect l="l" t="t" r="r" b="b"/>
              <a:pathLst>
                <a:path w="5728" h="2036" extrusionOk="0">
                  <a:moveTo>
                    <a:pt x="12" y="0"/>
                  </a:moveTo>
                  <a:lnTo>
                    <a:pt x="12" y="0"/>
                  </a:lnTo>
                  <a:cubicBezTo>
                    <a:pt x="24" y="12"/>
                    <a:pt x="24" y="24"/>
                    <a:pt x="36" y="60"/>
                  </a:cubicBezTo>
                  <a:cubicBezTo>
                    <a:pt x="60" y="131"/>
                    <a:pt x="36" y="191"/>
                    <a:pt x="0" y="238"/>
                  </a:cubicBezTo>
                  <a:lnTo>
                    <a:pt x="5561" y="2036"/>
                  </a:lnTo>
                  <a:lnTo>
                    <a:pt x="5644" y="2036"/>
                  </a:lnTo>
                  <a:cubicBezTo>
                    <a:pt x="5668" y="2036"/>
                    <a:pt x="5668" y="2024"/>
                    <a:pt x="5680" y="2024"/>
                  </a:cubicBezTo>
                  <a:cubicBezTo>
                    <a:pt x="5692" y="2000"/>
                    <a:pt x="5703" y="1988"/>
                    <a:pt x="5727" y="1965"/>
                  </a:cubicBezTo>
                  <a:cubicBezTo>
                    <a:pt x="5727" y="1905"/>
                    <a:pt x="5692" y="1822"/>
                    <a:pt x="5632" y="1810"/>
                  </a:cubicBezTo>
                  <a:lnTo>
                    <a:pt x="5573" y="1798"/>
                  </a:lnTo>
                  <a:lnTo>
                    <a:pt x="12"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9" name="Google Shape;4219;p29"/>
            <p:cNvSpPr/>
            <p:nvPr/>
          </p:nvSpPr>
          <p:spPr>
            <a:xfrm>
              <a:off x="4141275" y="3808325"/>
              <a:ext cx="5975" cy="2725"/>
            </a:xfrm>
            <a:custGeom>
              <a:avLst/>
              <a:gdLst/>
              <a:ahLst/>
              <a:cxnLst/>
              <a:rect l="l" t="t" r="r" b="b"/>
              <a:pathLst>
                <a:path w="239" h="109" extrusionOk="0">
                  <a:moveTo>
                    <a:pt x="1" y="1"/>
                  </a:moveTo>
                  <a:lnTo>
                    <a:pt x="1" y="13"/>
                  </a:lnTo>
                  <a:lnTo>
                    <a:pt x="10" y="13"/>
                  </a:lnTo>
                  <a:cubicBezTo>
                    <a:pt x="7" y="8"/>
                    <a:pt x="4" y="4"/>
                    <a:pt x="1" y="1"/>
                  </a:cubicBezTo>
                  <a:close/>
                  <a:moveTo>
                    <a:pt x="10" y="13"/>
                  </a:moveTo>
                  <a:lnTo>
                    <a:pt x="10" y="13"/>
                  </a:lnTo>
                  <a:cubicBezTo>
                    <a:pt x="18" y="26"/>
                    <a:pt x="24" y="43"/>
                    <a:pt x="24" y="60"/>
                  </a:cubicBezTo>
                  <a:lnTo>
                    <a:pt x="132" y="108"/>
                  </a:lnTo>
                  <a:lnTo>
                    <a:pt x="239" y="13"/>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0" name="Google Shape;4220;p29"/>
            <p:cNvSpPr/>
            <p:nvPr/>
          </p:nvSpPr>
          <p:spPr>
            <a:xfrm>
              <a:off x="4141875" y="3809525"/>
              <a:ext cx="51525" cy="25325"/>
            </a:xfrm>
            <a:custGeom>
              <a:avLst/>
              <a:gdLst/>
              <a:ahLst/>
              <a:cxnLst/>
              <a:rect l="l" t="t" r="r" b="b"/>
              <a:pathLst>
                <a:path w="2061" h="1013" extrusionOk="0">
                  <a:moveTo>
                    <a:pt x="0" y="1"/>
                  </a:moveTo>
                  <a:lnTo>
                    <a:pt x="0" y="1"/>
                  </a:lnTo>
                  <a:cubicBezTo>
                    <a:pt x="12" y="24"/>
                    <a:pt x="36" y="72"/>
                    <a:pt x="48" y="108"/>
                  </a:cubicBezTo>
                  <a:cubicBezTo>
                    <a:pt x="60" y="167"/>
                    <a:pt x="60" y="203"/>
                    <a:pt x="48" y="263"/>
                  </a:cubicBezTo>
                  <a:lnTo>
                    <a:pt x="1560" y="882"/>
                  </a:lnTo>
                  <a:cubicBezTo>
                    <a:pt x="1584" y="798"/>
                    <a:pt x="1644" y="763"/>
                    <a:pt x="1715" y="739"/>
                  </a:cubicBezTo>
                  <a:cubicBezTo>
                    <a:pt x="1729" y="736"/>
                    <a:pt x="1743" y="734"/>
                    <a:pt x="1756" y="734"/>
                  </a:cubicBezTo>
                  <a:cubicBezTo>
                    <a:pt x="1846" y="734"/>
                    <a:pt x="1920" y="800"/>
                    <a:pt x="1941" y="894"/>
                  </a:cubicBezTo>
                  <a:cubicBezTo>
                    <a:pt x="1953" y="941"/>
                    <a:pt x="1941" y="965"/>
                    <a:pt x="1917" y="1013"/>
                  </a:cubicBezTo>
                  <a:cubicBezTo>
                    <a:pt x="1953" y="1013"/>
                    <a:pt x="1965" y="1001"/>
                    <a:pt x="1977" y="977"/>
                  </a:cubicBezTo>
                  <a:lnTo>
                    <a:pt x="2025" y="941"/>
                  </a:lnTo>
                  <a:cubicBezTo>
                    <a:pt x="2060" y="882"/>
                    <a:pt x="2025" y="798"/>
                    <a:pt x="1965" y="786"/>
                  </a:cubicBezTo>
                  <a:lnTo>
                    <a:pt x="1953" y="786"/>
                  </a:lnTo>
                  <a:lnTo>
                    <a:pt x="1727" y="703"/>
                  </a:lnTo>
                  <a:lnTo>
                    <a:pt x="108" y="48"/>
                  </a:lnTo>
                  <a:lnTo>
                    <a:pt x="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1" name="Google Shape;4221;p29"/>
            <p:cNvSpPr/>
            <p:nvPr/>
          </p:nvSpPr>
          <p:spPr>
            <a:xfrm>
              <a:off x="4122525" y="3808325"/>
              <a:ext cx="3900" cy="1225"/>
            </a:xfrm>
            <a:custGeom>
              <a:avLst/>
              <a:gdLst/>
              <a:ahLst/>
              <a:cxnLst/>
              <a:rect l="l" t="t" r="r" b="b"/>
              <a:pathLst>
                <a:path w="156" h="49" extrusionOk="0">
                  <a:moveTo>
                    <a:pt x="1" y="1"/>
                  </a:moveTo>
                  <a:lnTo>
                    <a:pt x="120" y="49"/>
                  </a:lnTo>
                  <a:cubicBezTo>
                    <a:pt x="132" y="37"/>
                    <a:pt x="132" y="13"/>
                    <a:pt x="155"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2" name="Google Shape;4222;p29"/>
            <p:cNvSpPr/>
            <p:nvPr/>
          </p:nvSpPr>
          <p:spPr>
            <a:xfrm>
              <a:off x="3906425" y="3808325"/>
              <a:ext cx="10750" cy="16400"/>
            </a:xfrm>
            <a:custGeom>
              <a:avLst/>
              <a:gdLst/>
              <a:ahLst/>
              <a:cxnLst/>
              <a:rect l="l" t="t" r="r" b="b"/>
              <a:pathLst>
                <a:path w="430" h="656" extrusionOk="0">
                  <a:moveTo>
                    <a:pt x="191" y="1"/>
                  </a:moveTo>
                  <a:lnTo>
                    <a:pt x="1" y="644"/>
                  </a:lnTo>
                  <a:cubicBezTo>
                    <a:pt x="13" y="632"/>
                    <a:pt x="48" y="632"/>
                    <a:pt x="60" y="608"/>
                  </a:cubicBezTo>
                  <a:cubicBezTo>
                    <a:pt x="74" y="605"/>
                    <a:pt x="89" y="604"/>
                    <a:pt x="104" y="604"/>
                  </a:cubicBezTo>
                  <a:cubicBezTo>
                    <a:pt x="152" y="604"/>
                    <a:pt x="202" y="619"/>
                    <a:pt x="239" y="656"/>
                  </a:cubicBezTo>
                  <a:lnTo>
                    <a:pt x="429"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3" name="Google Shape;4223;p29"/>
            <p:cNvSpPr/>
            <p:nvPr/>
          </p:nvSpPr>
          <p:spPr>
            <a:xfrm>
              <a:off x="3838275" y="3832450"/>
              <a:ext cx="71150" cy="218800"/>
            </a:xfrm>
            <a:custGeom>
              <a:avLst/>
              <a:gdLst/>
              <a:ahLst/>
              <a:cxnLst/>
              <a:rect l="l" t="t" r="r" b="b"/>
              <a:pathLst>
                <a:path w="2846" h="8752" extrusionOk="0">
                  <a:moveTo>
                    <a:pt x="2655" y="0"/>
                  </a:moveTo>
                  <a:cubicBezTo>
                    <a:pt x="2631" y="24"/>
                    <a:pt x="2619" y="24"/>
                    <a:pt x="2619" y="24"/>
                  </a:cubicBezTo>
                  <a:lnTo>
                    <a:pt x="0" y="8692"/>
                  </a:lnTo>
                  <a:cubicBezTo>
                    <a:pt x="95" y="8692"/>
                    <a:pt x="167" y="8716"/>
                    <a:pt x="226" y="8751"/>
                  </a:cubicBezTo>
                  <a:lnTo>
                    <a:pt x="2846" y="84"/>
                  </a:lnTo>
                  <a:lnTo>
                    <a:pt x="2846" y="84"/>
                  </a:lnTo>
                  <a:cubicBezTo>
                    <a:pt x="2836" y="85"/>
                    <a:pt x="2827" y="86"/>
                    <a:pt x="2818" y="86"/>
                  </a:cubicBezTo>
                  <a:cubicBezTo>
                    <a:pt x="2754" y="86"/>
                    <a:pt x="2686" y="52"/>
                    <a:pt x="2655"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4" name="Google Shape;4224;p29"/>
            <p:cNvSpPr/>
            <p:nvPr/>
          </p:nvSpPr>
          <p:spPr>
            <a:xfrm>
              <a:off x="3813250" y="3808325"/>
              <a:ext cx="91425" cy="24750"/>
            </a:xfrm>
            <a:custGeom>
              <a:avLst/>
              <a:gdLst/>
              <a:ahLst/>
              <a:cxnLst/>
              <a:rect l="l" t="t" r="r" b="b"/>
              <a:pathLst>
                <a:path w="3657" h="990" extrusionOk="0">
                  <a:moveTo>
                    <a:pt x="1" y="1"/>
                  </a:moveTo>
                  <a:lnTo>
                    <a:pt x="3549" y="989"/>
                  </a:lnTo>
                  <a:lnTo>
                    <a:pt x="3620" y="989"/>
                  </a:lnTo>
                  <a:cubicBezTo>
                    <a:pt x="3632" y="989"/>
                    <a:pt x="3656" y="965"/>
                    <a:pt x="3656" y="965"/>
                  </a:cubicBezTo>
                  <a:lnTo>
                    <a:pt x="3609" y="882"/>
                  </a:lnTo>
                  <a:cubicBezTo>
                    <a:pt x="3597" y="834"/>
                    <a:pt x="3609" y="811"/>
                    <a:pt x="3620" y="763"/>
                  </a:cubicBezTo>
                  <a:lnTo>
                    <a:pt x="3609" y="763"/>
                  </a:lnTo>
                  <a:lnTo>
                    <a:pt x="894"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5" name="Google Shape;4225;p29"/>
            <p:cNvSpPr/>
            <p:nvPr/>
          </p:nvSpPr>
          <p:spPr>
            <a:xfrm>
              <a:off x="3729625" y="3808325"/>
              <a:ext cx="107475" cy="244125"/>
            </a:xfrm>
            <a:custGeom>
              <a:avLst/>
              <a:gdLst/>
              <a:ahLst/>
              <a:cxnLst/>
              <a:rect l="l" t="t" r="r" b="b"/>
              <a:pathLst>
                <a:path w="4299" h="9765" extrusionOk="0">
                  <a:moveTo>
                    <a:pt x="0" y="1"/>
                  </a:moveTo>
                  <a:lnTo>
                    <a:pt x="4108" y="9764"/>
                  </a:lnTo>
                  <a:cubicBezTo>
                    <a:pt x="4156" y="9716"/>
                    <a:pt x="4215" y="9681"/>
                    <a:pt x="4298" y="9657"/>
                  </a:cubicBezTo>
                  <a:lnTo>
                    <a:pt x="25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6" name="Google Shape;4226;p29"/>
            <p:cNvSpPr/>
            <p:nvPr/>
          </p:nvSpPr>
          <p:spPr>
            <a:xfrm>
              <a:off x="4180275" y="3827875"/>
              <a:ext cx="10150" cy="9700"/>
            </a:xfrm>
            <a:custGeom>
              <a:avLst/>
              <a:gdLst/>
              <a:ahLst/>
              <a:cxnLst/>
              <a:rect l="l" t="t" r="r" b="b"/>
              <a:pathLst>
                <a:path w="406" h="388" extrusionOk="0">
                  <a:moveTo>
                    <a:pt x="197" y="0"/>
                  </a:moveTo>
                  <a:cubicBezTo>
                    <a:pt x="183" y="0"/>
                    <a:pt x="169" y="2"/>
                    <a:pt x="155" y="5"/>
                  </a:cubicBezTo>
                  <a:cubicBezTo>
                    <a:pt x="84" y="29"/>
                    <a:pt x="24" y="88"/>
                    <a:pt x="12" y="148"/>
                  </a:cubicBezTo>
                  <a:cubicBezTo>
                    <a:pt x="12" y="171"/>
                    <a:pt x="0" y="195"/>
                    <a:pt x="12" y="231"/>
                  </a:cubicBezTo>
                  <a:cubicBezTo>
                    <a:pt x="23" y="329"/>
                    <a:pt x="114" y="387"/>
                    <a:pt x="211" y="387"/>
                  </a:cubicBezTo>
                  <a:cubicBezTo>
                    <a:pt x="220" y="387"/>
                    <a:pt x="229" y="387"/>
                    <a:pt x="239" y="386"/>
                  </a:cubicBezTo>
                  <a:cubicBezTo>
                    <a:pt x="298" y="362"/>
                    <a:pt x="358" y="326"/>
                    <a:pt x="369" y="279"/>
                  </a:cubicBezTo>
                  <a:cubicBezTo>
                    <a:pt x="405" y="243"/>
                    <a:pt x="405" y="207"/>
                    <a:pt x="381" y="160"/>
                  </a:cubicBezTo>
                  <a:cubicBezTo>
                    <a:pt x="371" y="66"/>
                    <a:pt x="289" y="0"/>
                    <a:pt x="197"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7" name="Google Shape;4227;p29"/>
            <p:cNvSpPr/>
            <p:nvPr/>
          </p:nvSpPr>
          <p:spPr>
            <a:xfrm>
              <a:off x="4124025" y="3808325"/>
              <a:ext cx="19075" cy="15750"/>
            </a:xfrm>
            <a:custGeom>
              <a:avLst/>
              <a:gdLst/>
              <a:ahLst/>
              <a:cxnLst/>
              <a:rect l="l" t="t" r="r" b="b"/>
              <a:pathLst>
                <a:path w="763" h="630" extrusionOk="0">
                  <a:moveTo>
                    <a:pt x="95" y="1"/>
                  </a:moveTo>
                  <a:cubicBezTo>
                    <a:pt x="72" y="13"/>
                    <a:pt x="60" y="37"/>
                    <a:pt x="60" y="49"/>
                  </a:cubicBezTo>
                  <a:cubicBezTo>
                    <a:pt x="12" y="120"/>
                    <a:pt x="0" y="215"/>
                    <a:pt x="12" y="311"/>
                  </a:cubicBezTo>
                  <a:cubicBezTo>
                    <a:pt x="12" y="334"/>
                    <a:pt x="24" y="358"/>
                    <a:pt x="24" y="370"/>
                  </a:cubicBezTo>
                  <a:cubicBezTo>
                    <a:pt x="60" y="441"/>
                    <a:pt x="107" y="525"/>
                    <a:pt x="179" y="561"/>
                  </a:cubicBezTo>
                  <a:cubicBezTo>
                    <a:pt x="232" y="605"/>
                    <a:pt x="304" y="629"/>
                    <a:pt x="382" y="629"/>
                  </a:cubicBezTo>
                  <a:cubicBezTo>
                    <a:pt x="409" y="629"/>
                    <a:pt x="437" y="626"/>
                    <a:pt x="464" y="620"/>
                  </a:cubicBezTo>
                  <a:cubicBezTo>
                    <a:pt x="607" y="596"/>
                    <a:pt x="726" y="477"/>
                    <a:pt x="762" y="346"/>
                  </a:cubicBezTo>
                  <a:lnTo>
                    <a:pt x="762" y="168"/>
                  </a:lnTo>
                  <a:cubicBezTo>
                    <a:pt x="762" y="120"/>
                    <a:pt x="750" y="96"/>
                    <a:pt x="714" y="60"/>
                  </a:cubicBezTo>
                  <a:cubicBezTo>
                    <a:pt x="703" y="49"/>
                    <a:pt x="691" y="37"/>
                    <a:pt x="691"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8" name="Google Shape;4228;p29"/>
            <p:cNvSpPr/>
            <p:nvPr/>
          </p:nvSpPr>
          <p:spPr>
            <a:xfrm>
              <a:off x="3828750" y="4049725"/>
              <a:ext cx="20250" cy="18625"/>
            </a:xfrm>
            <a:custGeom>
              <a:avLst/>
              <a:gdLst/>
              <a:ahLst/>
              <a:cxnLst/>
              <a:rect l="l" t="t" r="r" b="b"/>
              <a:pathLst>
                <a:path w="810" h="745" extrusionOk="0">
                  <a:moveTo>
                    <a:pt x="322" y="1"/>
                  </a:moveTo>
                  <a:cubicBezTo>
                    <a:pt x="250" y="25"/>
                    <a:pt x="179" y="60"/>
                    <a:pt x="119" y="108"/>
                  </a:cubicBezTo>
                  <a:cubicBezTo>
                    <a:pt x="24" y="203"/>
                    <a:pt x="0" y="322"/>
                    <a:pt x="24" y="441"/>
                  </a:cubicBezTo>
                  <a:cubicBezTo>
                    <a:pt x="66" y="621"/>
                    <a:pt x="222" y="745"/>
                    <a:pt x="406" y="745"/>
                  </a:cubicBezTo>
                  <a:cubicBezTo>
                    <a:pt x="429" y="745"/>
                    <a:pt x="453" y="743"/>
                    <a:pt x="476" y="739"/>
                  </a:cubicBezTo>
                  <a:cubicBezTo>
                    <a:pt x="679" y="691"/>
                    <a:pt x="810" y="501"/>
                    <a:pt x="774" y="287"/>
                  </a:cubicBezTo>
                  <a:cubicBezTo>
                    <a:pt x="750" y="179"/>
                    <a:pt x="679" y="108"/>
                    <a:pt x="607" y="49"/>
                  </a:cubicBezTo>
                  <a:cubicBezTo>
                    <a:pt x="548" y="25"/>
                    <a:pt x="476" y="1"/>
                    <a:pt x="381"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9" name="Google Shape;4229;p29"/>
            <p:cNvSpPr/>
            <p:nvPr/>
          </p:nvSpPr>
          <p:spPr>
            <a:xfrm>
              <a:off x="3903450" y="3823400"/>
              <a:ext cx="11625" cy="11450"/>
            </a:xfrm>
            <a:custGeom>
              <a:avLst/>
              <a:gdLst/>
              <a:ahLst/>
              <a:cxnLst/>
              <a:rect l="l" t="t" r="r" b="b"/>
              <a:pathLst>
                <a:path w="465" h="458" extrusionOk="0">
                  <a:moveTo>
                    <a:pt x="223" y="1"/>
                  </a:moveTo>
                  <a:cubicBezTo>
                    <a:pt x="208" y="1"/>
                    <a:pt x="193" y="2"/>
                    <a:pt x="179" y="5"/>
                  </a:cubicBezTo>
                  <a:cubicBezTo>
                    <a:pt x="143" y="5"/>
                    <a:pt x="132" y="29"/>
                    <a:pt x="120" y="41"/>
                  </a:cubicBezTo>
                  <a:cubicBezTo>
                    <a:pt x="72" y="65"/>
                    <a:pt x="24" y="112"/>
                    <a:pt x="12" y="160"/>
                  </a:cubicBezTo>
                  <a:cubicBezTo>
                    <a:pt x="1" y="184"/>
                    <a:pt x="1" y="231"/>
                    <a:pt x="1" y="279"/>
                  </a:cubicBezTo>
                  <a:cubicBezTo>
                    <a:pt x="1" y="303"/>
                    <a:pt x="12" y="339"/>
                    <a:pt x="36" y="362"/>
                  </a:cubicBezTo>
                  <a:cubicBezTo>
                    <a:pt x="84" y="422"/>
                    <a:pt x="155" y="458"/>
                    <a:pt x="239" y="458"/>
                  </a:cubicBezTo>
                  <a:lnTo>
                    <a:pt x="263" y="458"/>
                  </a:lnTo>
                  <a:cubicBezTo>
                    <a:pt x="310" y="446"/>
                    <a:pt x="358" y="422"/>
                    <a:pt x="382" y="386"/>
                  </a:cubicBezTo>
                  <a:cubicBezTo>
                    <a:pt x="429" y="327"/>
                    <a:pt x="465" y="267"/>
                    <a:pt x="441" y="184"/>
                  </a:cubicBezTo>
                  <a:cubicBezTo>
                    <a:pt x="441" y="172"/>
                    <a:pt x="429" y="148"/>
                    <a:pt x="417" y="124"/>
                  </a:cubicBezTo>
                  <a:cubicBezTo>
                    <a:pt x="405" y="100"/>
                    <a:pt x="382" y="89"/>
                    <a:pt x="358" y="53"/>
                  </a:cubicBezTo>
                  <a:cubicBezTo>
                    <a:pt x="321" y="16"/>
                    <a:pt x="271" y="1"/>
                    <a:pt x="223"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0" name="Google Shape;4230;p29"/>
          <p:cNvGrpSpPr/>
          <p:nvPr/>
        </p:nvGrpSpPr>
        <p:grpSpPr>
          <a:xfrm flipH="1">
            <a:off x="7881496" y="-2"/>
            <a:ext cx="1262493" cy="697985"/>
            <a:chOff x="3729625" y="3808325"/>
            <a:chExt cx="470325" cy="260025"/>
          </a:xfrm>
        </p:grpSpPr>
        <p:sp>
          <p:nvSpPr>
            <p:cNvPr id="4231" name="Google Shape;4231;p29"/>
            <p:cNvSpPr/>
            <p:nvPr/>
          </p:nvSpPr>
          <p:spPr>
            <a:xfrm>
              <a:off x="4184725" y="3808325"/>
              <a:ext cx="15225" cy="20575"/>
            </a:xfrm>
            <a:custGeom>
              <a:avLst/>
              <a:gdLst/>
              <a:ahLst/>
              <a:cxnLst/>
              <a:rect l="l" t="t" r="r" b="b"/>
              <a:pathLst>
                <a:path w="609" h="823" extrusionOk="0">
                  <a:moveTo>
                    <a:pt x="346" y="1"/>
                  </a:moveTo>
                  <a:lnTo>
                    <a:pt x="1" y="727"/>
                  </a:lnTo>
                  <a:lnTo>
                    <a:pt x="227" y="822"/>
                  </a:lnTo>
                  <a:lnTo>
                    <a:pt x="608"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2" name="Google Shape;4232;p29"/>
            <p:cNvSpPr/>
            <p:nvPr/>
          </p:nvSpPr>
          <p:spPr>
            <a:xfrm>
              <a:off x="4053475" y="3877975"/>
              <a:ext cx="325" cy="25"/>
            </a:xfrm>
            <a:custGeom>
              <a:avLst/>
              <a:gdLst/>
              <a:ahLst/>
              <a:cxnLst/>
              <a:rect l="l" t="t" r="r" b="b"/>
              <a:pathLst>
                <a:path w="13" h="1" extrusionOk="0">
                  <a:moveTo>
                    <a:pt x="12" y="1"/>
                  </a:moveTo>
                  <a:lnTo>
                    <a:pt x="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3" name="Google Shape;4233;p29"/>
            <p:cNvSpPr/>
            <p:nvPr/>
          </p:nvSpPr>
          <p:spPr>
            <a:xfrm>
              <a:off x="4054075" y="3877975"/>
              <a:ext cx="325" cy="25"/>
            </a:xfrm>
            <a:custGeom>
              <a:avLst/>
              <a:gdLst/>
              <a:ahLst/>
              <a:cxnLst/>
              <a:rect l="l" t="t" r="r" b="b"/>
              <a:pathLst>
                <a:path w="13" h="1" extrusionOk="0">
                  <a:moveTo>
                    <a:pt x="12" y="1"/>
                  </a:moveTo>
                  <a:lnTo>
                    <a:pt x="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4" name="Google Shape;4234;p29"/>
            <p:cNvSpPr/>
            <p:nvPr/>
          </p:nvSpPr>
          <p:spPr>
            <a:xfrm>
              <a:off x="4052575" y="3877975"/>
              <a:ext cx="25" cy="25"/>
            </a:xfrm>
            <a:custGeom>
              <a:avLst/>
              <a:gdLst/>
              <a:ahLst/>
              <a:cxnLst/>
              <a:rect l="l" t="t" r="r" b="b"/>
              <a:pathLst>
                <a:path w="1" h="1" extrusionOk="0">
                  <a:moveTo>
                    <a:pt x="1" y="1"/>
                  </a:moveTo>
                  <a:lnTo>
                    <a:pt x="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5" name="Google Shape;4235;p29"/>
            <p:cNvSpPr/>
            <p:nvPr/>
          </p:nvSpPr>
          <p:spPr>
            <a:xfrm>
              <a:off x="4052575" y="3877975"/>
              <a:ext cx="925" cy="25"/>
            </a:xfrm>
            <a:custGeom>
              <a:avLst/>
              <a:gdLst/>
              <a:ahLst/>
              <a:cxnLst/>
              <a:rect l="l" t="t" r="r" b="b"/>
              <a:pathLst>
                <a:path w="37" h="1" extrusionOk="0">
                  <a:moveTo>
                    <a:pt x="36" y="1"/>
                  </a:moveTo>
                  <a:lnTo>
                    <a:pt x="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6" name="Google Shape;4236;p29"/>
            <p:cNvSpPr/>
            <p:nvPr/>
          </p:nvSpPr>
          <p:spPr>
            <a:xfrm>
              <a:off x="4052875" y="3817575"/>
              <a:ext cx="75325" cy="60150"/>
            </a:xfrm>
            <a:custGeom>
              <a:avLst/>
              <a:gdLst/>
              <a:ahLst/>
              <a:cxnLst/>
              <a:rect l="l" t="t" r="r" b="b"/>
              <a:pathLst>
                <a:path w="3013" h="2406" extrusionOk="0">
                  <a:moveTo>
                    <a:pt x="2870" y="0"/>
                  </a:moveTo>
                  <a:lnTo>
                    <a:pt x="1" y="2179"/>
                  </a:lnTo>
                  <a:lnTo>
                    <a:pt x="60" y="2191"/>
                  </a:lnTo>
                  <a:cubicBezTo>
                    <a:pt x="120" y="2203"/>
                    <a:pt x="155" y="2286"/>
                    <a:pt x="143" y="2346"/>
                  </a:cubicBezTo>
                  <a:cubicBezTo>
                    <a:pt x="120" y="2369"/>
                    <a:pt x="108" y="2381"/>
                    <a:pt x="96" y="2405"/>
                  </a:cubicBezTo>
                  <a:lnTo>
                    <a:pt x="3013" y="202"/>
                  </a:lnTo>
                  <a:cubicBezTo>
                    <a:pt x="2953" y="143"/>
                    <a:pt x="2906" y="83"/>
                    <a:pt x="2870"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7" name="Google Shape;4237;p29"/>
            <p:cNvSpPr/>
            <p:nvPr/>
          </p:nvSpPr>
          <p:spPr>
            <a:xfrm>
              <a:off x="4054375" y="3877700"/>
              <a:ext cx="900" cy="300"/>
            </a:xfrm>
            <a:custGeom>
              <a:avLst/>
              <a:gdLst/>
              <a:ahLst/>
              <a:cxnLst/>
              <a:rect l="l" t="t" r="r" b="b"/>
              <a:pathLst>
                <a:path w="36" h="12" extrusionOk="0">
                  <a:moveTo>
                    <a:pt x="36" y="0"/>
                  </a:moveTo>
                  <a:cubicBezTo>
                    <a:pt x="36" y="0"/>
                    <a:pt x="24" y="0"/>
                    <a:pt x="0" y="12"/>
                  </a:cubicBezTo>
                  <a:cubicBezTo>
                    <a:pt x="24" y="12"/>
                    <a:pt x="36" y="0"/>
                    <a:pt x="36"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8" name="Google Shape;4238;p29"/>
            <p:cNvSpPr/>
            <p:nvPr/>
          </p:nvSpPr>
          <p:spPr>
            <a:xfrm>
              <a:off x="3913575" y="3827100"/>
              <a:ext cx="143200" cy="50900"/>
            </a:xfrm>
            <a:custGeom>
              <a:avLst/>
              <a:gdLst/>
              <a:ahLst/>
              <a:cxnLst/>
              <a:rect l="l" t="t" r="r" b="b"/>
              <a:pathLst>
                <a:path w="5728" h="2036" extrusionOk="0">
                  <a:moveTo>
                    <a:pt x="12" y="0"/>
                  </a:moveTo>
                  <a:lnTo>
                    <a:pt x="12" y="0"/>
                  </a:lnTo>
                  <a:cubicBezTo>
                    <a:pt x="24" y="12"/>
                    <a:pt x="24" y="24"/>
                    <a:pt x="36" y="60"/>
                  </a:cubicBezTo>
                  <a:cubicBezTo>
                    <a:pt x="60" y="131"/>
                    <a:pt x="36" y="191"/>
                    <a:pt x="0" y="238"/>
                  </a:cubicBezTo>
                  <a:lnTo>
                    <a:pt x="5561" y="2036"/>
                  </a:lnTo>
                  <a:lnTo>
                    <a:pt x="5644" y="2036"/>
                  </a:lnTo>
                  <a:cubicBezTo>
                    <a:pt x="5668" y="2036"/>
                    <a:pt x="5668" y="2024"/>
                    <a:pt x="5680" y="2024"/>
                  </a:cubicBezTo>
                  <a:cubicBezTo>
                    <a:pt x="5692" y="2000"/>
                    <a:pt x="5703" y="1988"/>
                    <a:pt x="5727" y="1965"/>
                  </a:cubicBezTo>
                  <a:cubicBezTo>
                    <a:pt x="5727" y="1905"/>
                    <a:pt x="5692" y="1822"/>
                    <a:pt x="5632" y="1810"/>
                  </a:cubicBezTo>
                  <a:lnTo>
                    <a:pt x="5573" y="1798"/>
                  </a:lnTo>
                  <a:lnTo>
                    <a:pt x="12"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9" name="Google Shape;4239;p29"/>
            <p:cNvSpPr/>
            <p:nvPr/>
          </p:nvSpPr>
          <p:spPr>
            <a:xfrm>
              <a:off x="4141275" y="3808325"/>
              <a:ext cx="5975" cy="2725"/>
            </a:xfrm>
            <a:custGeom>
              <a:avLst/>
              <a:gdLst/>
              <a:ahLst/>
              <a:cxnLst/>
              <a:rect l="l" t="t" r="r" b="b"/>
              <a:pathLst>
                <a:path w="239" h="109" extrusionOk="0">
                  <a:moveTo>
                    <a:pt x="1" y="1"/>
                  </a:moveTo>
                  <a:lnTo>
                    <a:pt x="1" y="13"/>
                  </a:lnTo>
                  <a:lnTo>
                    <a:pt x="10" y="13"/>
                  </a:lnTo>
                  <a:cubicBezTo>
                    <a:pt x="7" y="8"/>
                    <a:pt x="4" y="4"/>
                    <a:pt x="1" y="1"/>
                  </a:cubicBezTo>
                  <a:close/>
                  <a:moveTo>
                    <a:pt x="10" y="13"/>
                  </a:moveTo>
                  <a:lnTo>
                    <a:pt x="10" y="13"/>
                  </a:lnTo>
                  <a:cubicBezTo>
                    <a:pt x="18" y="26"/>
                    <a:pt x="24" y="43"/>
                    <a:pt x="24" y="60"/>
                  </a:cubicBezTo>
                  <a:lnTo>
                    <a:pt x="132" y="108"/>
                  </a:lnTo>
                  <a:lnTo>
                    <a:pt x="239" y="13"/>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0" name="Google Shape;4240;p29"/>
            <p:cNvSpPr/>
            <p:nvPr/>
          </p:nvSpPr>
          <p:spPr>
            <a:xfrm>
              <a:off x="4141875" y="3809525"/>
              <a:ext cx="51525" cy="25325"/>
            </a:xfrm>
            <a:custGeom>
              <a:avLst/>
              <a:gdLst/>
              <a:ahLst/>
              <a:cxnLst/>
              <a:rect l="l" t="t" r="r" b="b"/>
              <a:pathLst>
                <a:path w="2061" h="1013" extrusionOk="0">
                  <a:moveTo>
                    <a:pt x="0" y="1"/>
                  </a:moveTo>
                  <a:lnTo>
                    <a:pt x="0" y="1"/>
                  </a:lnTo>
                  <a:cubicBezTo>
                    <a:pt x="12" y="24"/>
                    <a:pt x="36" y="72"/>
                    <a:pt x="48" y="108"/>
                  </a:cubicBezTo>
                  <a:cubicBezTo>
                    <a:pt x="60" y="167"/>
                    <a:pt x="60" y="203"/>
                    <a:pt x="48" y="263"/>
                  </a:cubicBezTo>
                  <a:lnTo>
                    <a:pt x="1560" y="882"/>
                  </a:lnTo>
                  <a:cubicBezTo>
                    <a:pt x="1584" y="798"/>
                    <a:pt x="1644" y="763"/>
                    <a:pt x="1715" y="739"/>
                  </a:cubicBezTo>
                  <a:cubicBezTo>
                    <a:pt x="1729" y="736"/>
                    <a:pt x="1743" y="734"/>
                    <a:pt x="1756" y="734"/>
                  </a:cubicBezTo>
                  <a:cubicBezTo>
                    <a:pt x="1846" y="734"/>
                    <a:pt x="1920" y="800"/>
                    <a:pt x="1941" y="894"/>
                  </a:cubicBezTo>
                  <a:cubicBezTo>
                    <a:pt x="1953" y="941"/>
                    <a:pt x="1941" y="965"/>
                    <a:pt x="1917" y="1013"/>
                  </a:cubicBezTo>
                  <a:cubicBezTo>
                    <a:pt x="1953" y="1013"/>
                    <a:pt x="1965" y="1001"/>
                    <a:pt x="1977" y="977"/>
                  </a:cubicBezTo>
                  <a:lnTo>
                    <a:pt x="2025" y="941"/>
                  </a:lnTo>
                  <a:cubicBezTo>
                    <a:pt x="2060" y="882"/>
                    <a:pt x="2025" y="798"/>
                    <a:pt x="1965" y="786"/>
                  </a:cubicBezTo>
                  <a:lnTo>
                    <a:pt x="1953" y="786"/>
                  </a:lnTo>
                  <a:lnTo>
                    <a:pt x="1727" y="703"/>
                  </a:lnTo>
                  <a:lnTo>
                    <a:pt x="108" y="48"/>
                  </a:lnTo>
                  <a:lnTo>
                    <a:pt x="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1" name="Google Shape;4241;p29"/>
            <p:cNvSpPr/>
            <p:nvPr/>
          </p:nvSpPr>
          <p:spPr>
            <a:xfrm>
              <a:off x="4122525" y="3808325"/>
              <a:ext cx="3900" cy="1225"/>
            </a:xfrm>
            <a:custGeom>
              <a:avLst/>
              <a:gdLst/>
              <a:ahLst/>
              <a:cxnLst/>
              <a:rect l="l" t="t" r="r" b="b"/>
              <a:pathLst>
                <a:path w="156" h="49" extrusionOk="0">
                  <a:moveTo>
                    <a:pt x="1" y="1"/>
                  </a:moveTo>
                  <a:lnTo>
                    <a:pt x="120" y="49"/>
                  </a:lnTo>
                  <a:cubicBezTo>
                    <a:pt x="132" y="37"/>
                    <a:pt x="132" y="13"/>
                    <a:pt x="155"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2" name="Google Shape;4242;p29"/>
            <p:cNvSpPr/>
            <p:nvPr/>
          </p:nvSpPr>
          <p:spPr>
            <a:xfrm>
              <a:off x="3906425" y="3808325"/>
              <a:ext cx="10750" cy="16400"/>
            </a:xfrm>
            <a:custGeom>
              <a:avLst/>
              <a:gdLst/>
              <a:ahLst/>
              <a:cxnLst/>
              <a:rect l="l" t="t" r="r" b="b"/>
              <a:pathLst>
                <a:path w="430" h="656" extrusionOk="0">
                  <a:moveTo>
                    <a:pt x="191" y="1"/>
                  </a:moveTo>
                  <a:lnTo>
                    <a:pt x="1" y="644"/>
                  </a:lnTo>
                  <a:cubicBezTo>
                    <a:pt x="13" y="632"/>
                    <a:pt x="48" y="632"/>
                    <a:pt x="60" y="608"/>
                  </a:cubicBezTo>
                  <a:cubicBezTo>
                    <a:pt x="74" y="605"/>
                    <a:pt x="89" y="604"/>
                    <a:pt x="104" y="604"/>
                  </a:cubicBezTo>
                  <a:cubicBezTo>
                    <a:pt x="152" y="604"/>
                    <a:pt x="202" y="619"/>
                    <a:pt x="239" y="656"/>
                  </a:cubicBezTo>
                  <a:lnTo>
                    <a:pt x="429"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3" name="Google Shape;4243;p29"/>
            <p:cNvSpPr/>
            <p:nvPr/>
          </p:nvSpPr>
          <p:spPr>
            <a:xfrm>
              <a:off x="3838275" y="3832450"/>
              <a:ext cx="71150" cy="218800"/>
            </a:xfrm>
            <a:custGeom>
              <a:avLst/>
              <a:gdLst/>
              <a:ahLst/>
              <a:cxnLst/>
              <a:rect l="l" t="t" r="r" b="b"/>
              <a:pathLst>
                <a:path w="2846" h="8752" extrusionOk="0">
                  <a:moveTo>
                    <a:pt x="2655" y="0"/>
                  </a:moveTo>
                  <a:cubicBezTo>
                    <a:pt x="2631" y="24"/>
                    <a:pt x="2619" y="24"/>
                    <a:pt x="2619" y="24"/>
                  </a:cubicBezTo>
                  <a:lnTo>
                    <a:pt x="0" y="8692"/>
                  </a:lnTo>
                  <a:cubicBezTo>
                    <a:pt x="95" y="8692"/>
                    <a:pt x="167" y="8716"/>
                    <a:pt x="226" y="8751"/>
                  </a:cubicBezTo>
                  <a:lnTo>
                    <a:pt x="2846" y="84"/>
                  </a:lnTo>
                  <a:lnTo>
                    <a:pt x="2846" y="84"/>
                  </a:lnTo>
                  <a:cubicBezTo>
                    <a:pt x="2836" y="85"/>
                    <a:pt x="2827" y="86"/>
                    <a:pt x="2818" y="86"/>
                  </a:cubicBezTo>
                  <a:cubicBezTo>
                    <a:pt x="2754" y="86"/>
                    <a:pt x="2686" y="52"/>
                    <a:pt x="2655"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4" name="Google Shape;4244;p29"/>
            <p:cNvSpPr/>
            <p:nvPr/>
          </p:nvSpPr>
          <p:spPr>
            <a:xfrm>
              <a:off x="3813250" y="3808325"/>
              <a:ext cx="91425" cy="24750"/>
            </a:xfrm>
            <a:custGeom>
              <a:avLst/>
              <a:gdLst/>
              <a:ahLst/>
              <a:cxnLst/>
              <a:rect l="l" t="t" r="r" b="b"/>
              <a:pathLst>
                <a:path w="3657" h="990" extrusionOk="0">
                  <a:moveTo>
                    <a:pt x="1" y="1"/>
                  </a:moveTo>
                  <a:lnTo>
                    <a:pt x="3549" y="989"/>
                  </a:lnTo>
                  <a:lnTo>
                    <a:pt x="3620" y="989"/>
                  </a:lnTo>
                  <a:cubicBezTo>
                    <a:pt x="3632" y="989"/>
                    <a:pt x="3656" y="965"/>
                    <a:pt x="3656" y="965"/>
                  </a:cubicBezTo>
                  <a:lnTo>
                    <a:pt x="3609" y="882"/>
                  </a:lnTo>
                  <a:cubicBezTo>
                    <a:pt x="3597" y="834"/>
                    <a:pt x="3609" y="811"/>
                    <a:pt x="3620" y="763"/>
                  </a:cubicBezTo>
                  <a:lnTo>
                    <a:pt x="3609" y="763"/>
                  </a:lnTo>
                  <a:lnTo>
                    <a:pt x="894"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5" name="Google Shape;4245;p29"/>
            <p:cNvSpPr/>
            <p:nvPr/>
          </p:nvSpPr>
          <p:spPr>
            <a:xfrm>
              <a:off x="3729625" y="3808325"/>
              <a:ext cx="107475" cy="244125"/>
            </a:xfrm>
            <a:custGeom>
              <a:avLst/>
              <a:gdLst/>
              <a:ahLst/>
              <a:cxnLst/>
              <a:rect l="l" t="t" r="r" b="b"/>
              <a:pathLst>
                <a:path w="4299" h="9765" extrusionOk="0">
                  <a:moveTo>
                    <a:pt x="0" y="1"/>
                  </a:moveTo>
                  <a:lnTo>
                    <a:pt x="4108" y="9764"/>
                  </a:lnTo>
                  <a:cubicBezTo>
                    <a:pt x="4156" y="9716"/>
                    <a:pt x="4215" y="9681"/>
                    <a:pt x="4298" y="9657"/>
                  </a:cubicBezTo>
                  <a:lnTo>
                    <a:pt x="25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6" name="Google Shape;4246;p29"/>
            <p:cNvSpPr/>
            <p:nvPr/>
          </p:nvSpPr>
          <p:spPr>
            <a:xfrm>
              <a:off x="4180275" y="3827875"/>
              <a:ext cx="10150" cy="9700"/>
            </a:xfrm>
            <a:custGeom>
              <a:avLst/>
              <a:gdLst/>
              <a:ahLst/>
              <a:cxnLst/>
              <a:rect l="l" t="t" r="r" b="b"/>
              <a:pathLst>
                <a:path w="406" h="388" extrusionOk="0">
                  <a:moveTo>
                    <a:pt x="197" y="0"/>
                  </a:moveTo>
                  <a:cubicBezTo>
                    <a:pt x="183" y="0"/>
                    <a:pt x="169" y="2"/>
                    <a:pt x="155" y="5"/>
                  </a:cubicBezTo>
                  <a:cubicBezTo>
                    <a:pt x="84" y="29"/>
                    <a:pt x="24" y="88"/>
                    <a:pt x="12" y="148"/>
                  </a:cubicBezTo>
                  <a:cubicBezTo>
                    <a:pt x="12" y="171"/>
                    <a:pt x="0" y="195"/>
                    <a:pt x="12" y="231"/>
                  </a:cubicBezTo>
                  <a:cubicBezTo>
                    <a:pt x="23" y="329"/>
                    <a:pt x="114" y="387"/>
                    <a:pt x="211" y="387"/>
                  </a:cubicBezTo>
                  <a:cubicBezTo>
                    <a:pt x="220" y="387"/>
                    <a:pt x="229" y="387"/>
                    <a:pt x="239" y="386"/>
                  </a:cubicBezTo>
                  <a:cubicBezTo>
                    <a:pt x="298" y="362"/>
                    <a:pt x="358" y="326"/>
                    <a:pt x="369" y="279"/>
                  </a:cubicBezTo>
                  <a:cubicBezTo>
                    <a:pt x="405" y="243"/>
                    <a:pt x="405" y="207"/>
                    <a:pt x="381" y="160"/>
                  </a:cubicBezTo>
                  <a:cubicBezTo>
                    <a:pt x="371" y="66"/>
                    <a:pt x="289" y="0"/>
                    <a:pt x="197"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7" name="Google Shape;4247;p29"/>
            <p:cNvSpPr/>
            <p:nvPr/>
          </p:nvSpPr>
          <p:spPr>
            <a:xfrm>
              <a:off x="4124025" y="3808325"/>
              <a:ext cx="19075" cy="15750"/>
            </a:xfrm>
            <a:custGeom>
              <a:avLst/>
              <a:gdLst/>
              <a:ahLst/>
              <a:cxnLst/>
              <a:rect l="l" t="t" r="r" b="b"/>
              <a:pathLst>
                <a:path w="763" h="630" extrusionOk="0">
                  <a:moveTo>
                    <a:pt x="95" y="1"/>
                  </a:moveTo>
                  <a:cubicBezTo>
                    <a:pt x="72" y="13"/>
                    <a:pt x="60" y="37"/>
                    <a:pt x="60" y="49"/>
                  </a:cubicBezTo>
                  <a:cubicBezTo>
                    <a:pt x="12" y="120"/>
                    <a:pt x="0" y="215"/>
                    <a:pt x="12" y="311"/>
                  </a:cubicBezTo>
                  <a:cubicBezTo>
                    <a:pt x="12" y="334"/>
                    <a:pt x="24" y="358"/>
                    <a:pt x="24" y="370"/>
                  </a:cubicBezTo>
                  <a:cubicBezTo>
                    <a:pt x="60" y="441"/>
                    <a:pt x="107" y="525"/>
                    <a:pt x="179" y="561"/>
                  </a:cubicBezTo>
                  <a:cubicBezTo>
                    <a:pt x="232" y="605"/>
                    <a:pt x="304" y="629"/>
                    <a:pt x="382" y="629"/>
                  </a:cubicBezTo>
                  <a:cubicBezTo>
                    <a:pt x="409" y="629"/>
                    <a:pt x="437" y="626"/>
                    <a:pt x="464" y="620"/>
                  </a:cubicBezTo>
                  <a:cubicBezTo>
                    <a:pt x="607" y="596"/>
                    <a:pt x="726" y="477"/>
                    <a:pt x="762" y="346"/>
                  </a:cubicBezTo>
                  <a:lnTo>
                    <a:pt x="762" y="168"/>
                  </a:lnTo>
                  <a:cubicBezTo>
                    <a:pt x="762" y="120"/>
                    <a:pt x="750" y="96"/>
                    <a:pt x="714" y="60"/>
                  </a:cubicBezTo>
                  <a:cubicBezTo>
                    <a:pt x="703" y="49"/>
                    <a:pt x="691" y="37"/>
                    <a:pt x="691"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8" name="Google Shape;4248;p29"/>
            <p:cNvSpPr/>
            <p:nvPr/>
          </p:nvSpPr>
          <p:spPr>
            <a:xfrm>
              <a:off x="3828750" y="4049725"/>
              <a:ext cx="20250" cy="18625"/>
            </a:xfrm>
            <a:custGeom>
              <a:avLst/>
              <a:gdLst/>
              <a:ahLst/>
              <a:cxnLst/>
              <a:rect l="l" t="t" r="r" b="b"/>
              <a:pathLst>
                <a:path w="810" h="745" extrusionOk="0">
                  <a:moveTo>
                    <a:pt x="322" y="1"/>
                  </a:moveTo>
                  <a:cubicBezTo>
                    <a:pt x="250" y="25"/>
                    <a:pt x="179" y="60"/>
                    <a:pt x="119" y="108"/>
                  </a:cubicBezTo>
                  <a:cubicBezTo>
                    <a:pt x="24" y="203"/>
                    <a:pt x="0" y="322"/>
                    <a:pt x="24" y="441"/>
                  </a:cubicBezTo>
                  <a:cubicBezTo>
                    <a:pt x="66" y="621"/>
                    <a:pt x="222" y="745"/>
                    <a:pt x="406" y="745"/>
                  </a:cubicBezTo>
                  <a:cubicBezTo>
                    <a:pt x="429" y="745"/>
                    <a:pt x="453" y="743"/>
                    <a:pt x="476" y="739"/>
                  </a:cubicBezTo>
                  <a:cubicBezTo>
                    <a:pt x="679" y="691"/>
                    <a:pt x="810" y="501"/>
                    <a:pt x="774" y="287"/>
                  </a:cubicBezTo>
                  <a:cubicBezTo>
                    <a:pt x="750" y="179"/>
                    <a:pt x="679" y="108"/>
                    <a:pt x="607" y="49"/>
                  </a:cubicBezTo>
                  <a:cubicBezTo>
                    <a:pt x="548" y="25"/>
                    <a:pt x="476" y="1"/>
                    <a:pt x="381"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9" name="Google Shape;4249;p29"/>
            <p:cNvSpPr/>
            <p:nvPr/>
          </p:nvSpPr>
          <p:spPr>
            <a:xfrm>
              <a:off x="3903450" y="3823400"/>
              <a:ext cx="11625" cy="11450"/>
            </a:xfrm>
            <a:custGeom>
              <a:avLst/>
              <a:gdLst/>
              <a:ahLst/>
              <a:cxnLst/>
              <a:rect l="l" t="t" r="r" b="b"/>
              <a:pathLst>
                <a:path w="465" h="458" extrusionOk="0">
                  <a:moveTo>
                    <a:pt x="223" y="1"/>
                  </a:moveTo>
                  <a:cubicBezTo>
                    <a:pt x="208" y="1"/>
                    <a:pt x="193" y="2"/>
                    <a:pt x="179" y="5"/>
                  </a:cubicBezTo>
                  <a:cubicBezTo>
                    <a:pt x="143" y="5"/>
                    <a:pt x="132" y="29"/>
                    <a:pt x="120" y="41"/>
                  </a:cubicBezTo>
                  <a:cubicBezTo>
                    <a:pt x="72" y="65"/>
                    <a:pt x="24" y="112"/>
                    <a:pt x="12" y="160"/>
                  </a:cubicBezTo>
                  <a:cubicBezTo>
                    <a:pt x="1" y="184"/>
                    <a:pt x="1" y="231"/>
                    <a:pt x="1" y="279"/>
                  </a:cubicBezTo>
                  <a:cubicBezTo>
                    <a:pt x="1" y="303"/>
                    <a:pt x="12" y="339"/>
                    <a:pt x="36" y="362"/>
                  </a:cubicBezTo>
                  <a:cubicBezTo>
                    <a:pt x="84" y="422"/>
                    <a:pt x="155" y="458"/>
                    <a:pt x="239" y="458"/>
                  </a:cubicBezTo>
                  <a:lnTo>
                    <a:pt x="263" y="458"/>
                  </a:lnTo>
                  <a:cubicBezTo>
                    <a:pt x="310" y="446"/>
                    <a:pt x="358" y="422"/>
                    <a:pt x="382" y="386"/>
                  </a:cubicBezTo>
                  <a:cubicBezTo>
                    <a:pt x="429" y="327"/>
                    <a:pt x="465" y="267"/>
                    <a:pt x="441" y="184"/>
                  </a:cubicBezTo>
                  <a:cubicBezTo>
                    <a:pt x="441" y="172"/>
                    <a:pt x="429" y="148"/>
                    <a:pt x="417" y="124"/>
                  </a:cubicBezTo>
                  <a:cubicBezTo>
                    <a:pt x="405" y="100"/>
                    <a:pt x="382" y="89"/>
                    <a:pt x="358" y="53"/>
                  </a:cubicBezTo>
                  <a:cubicBezTo>
                    <a:pt x="321" y="16"/>
                    <a:pt x="271" y="1"/>
                    <a:pt x="223"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0" name="Google Shape;4250;p29"/>
          <p:cNvGrpSpPr/>
          <p:nvPr/>
        </p:nvGrpSpPr>
        <p:grpSpPr>
          <a:xfrm rot="10800000" flipH="1">
            <a:off x="-5825" y="2616294"/>
            <a:ext cx="1451646" cy="2527204"/>
            <a:chOff x="1083450" y="1318750"/>
            <a:chExt cx="624525" cy="1087250"/>
          </a:xfrm>
        </p:grpSpPr>
        <p:sp>
          <p:nvSpPr>
            <p:cNvPr id="4251" name="Google Shape;4251;p29"/>
            <p:cNvSpPr/>
            <p:nvPr/>
          </p:nvSpPr>
          <p:spPr>
            <a:xfrm>
              <a:off x="1083450" y="2340600"/>
              <a:ext cx="215525" cy="50325"/>
            </a:xfrm>
            <a:custGeom>
              <a:avLst/>
              <a:gdLst/>
              <a:ahLst/>
              <a:cxnLst/>
              <a:rect l="l" t="t" r="r" b="b"/>
              <a:pathLst>
                <a:path w="8621" h="2013" extrusionOk="0">
                  <a:moveTo>
                    <a:pt x="1" y="0"/>
                  </a:moveTo>
                  <a:lnTo>
                    <a:pt x="1" y="286"/>
                  </a:lnTo>
                  <a:lnTo>
                    <a:pt x="8561" y="2012"/>
                  </a:lnTo>
                  <a:cubicBezTo>
                    <a:pt x="8561" y="1917"/>
                    <a:pt x="8573" y="1834"/>
                    <a:pt x="8621" y="1739"/>
                  </a:cubicBezTo>
                  <a:lnTo>
                    <a:pt x="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2" name="Google Shape;4252;p29"/>
            <p:cNvSpPr/>
            <p:nvPr/>
          </p:nvSpPr>
          <p:spPr>
            <a:xfrm>
              <a:off x="1083450" y="2130450"/>
              <a:ext cx="25" cy="25"/>
            </a:xfrm>
            <a:custGeom>
              <a:avLst/>
              <a:gdLst/>
              <a:ahLst/>
              <a:cxnLst/>
              <a:rect l="l" t="t" r="r" b="b"/>
              <a:pathLst>
                <a:path w="1" h="1" extrusionOk="0">
                  <a:moveTo>
                    <a:pt x="1" y="1"/>
                  </a:moveTo>
                  <a:lnTo>
                    <a:pt x="1" y="1"/>
                  </a:lnTo>
                  <a:lnTo>
                    <a:pt x="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3" name="Google Shape;4253;p29"/>
            <p:cNvSpPr/>
            <p:nvPr/>
          </p:nvSpPr>
          <p:spPr>
            <a:xfrm>
              <a:off x="1083450" y="1806900"/>
              <a:ext cx="20275" cy="7475"/>
            </a:xfrm>
            <a:custGeom>
              <a:avLst/>
              <a:gdLst/>
              <a:ahLst/>
              <a:cxnLst/>
              <a:rect l="l" t="t" r="r" b="b"/>
              <a:pathLst>
                <a:path w="811" h="299" extrusionOk="0">
                  <a:moveTo>
                    <a:pt x="703" y="0"/>
                  </a:moveTo>
                  <a:lnTo>
                    <a:pt x="1" y="24"/>
                  </a:lnTo>
                  <a:lnTo>
                    <a:pt x="1" y="298"/>
                  </a:lnTo>
                  <a:lnTo>
                    <a:pt x="810" y="274"/>
                  </a:lnTo>
                  <a:lnTo>
                    <a:pt x="70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4" name="Google Shape;4254;p29"/>
            <p:cNvSpPr/>
            <p:nvPr/>
          </p:nvSpPr>
          <p:spPr>
            <a:xfrm>
              <a:off x="1108150" y="1802425"/>
              <a:ext cx="180125" cy="11350"/>
            </a:xfrm>
            <a:custGeom>
              <a:avLst/>
              <a:gdLst/>
              <a:ahLst/>
              <a:cxnLst/>
              <a:rect l="l" t="t" r="r" b="b"/>
              <a:pathLst>
                <a:path w="7205" h="454" extrusionOk="0">
                  <a:moveTo>
                    <a:pt x="7204" y="1"/>
                  </a:moveTo>
                  <a:lnTo>
                    <a:pt x="1" y="179"/>
                  </a:lnTo>
                  <a:lnTo>
                    <a:pt x="96" y="453"/>
                  </a:lnTo>
                  <a:lnTo>
                    <a:pt x="7204" y="275"/>
                  </a:lnTo>
                  <a:cubicBezTo>
                    <a:pt x="7180" y="179"/>
                    <a:pt x="7180" y="96"/>
                    <a:pt x="7204"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5" name="Google Shape;4255;p29"/>
            <p:cNvSpPr/>
            <p:nvPr/>
          </p:nvSpPr>
          <p:spPr>
            <a:xfrm>
              <a:off x="1194475" y="2040550"/>
              <a:ext cx="2425" cy="3600"/>
            </a:xfrm>
            <a:custGeom>
              <a:avLst/>
              <a:gdLst/>
              <a:ahLst/>
              <a:cxnLst/>
              <a:rect l="l" t="t" r="r" b="b"/>
              <a:pathLst>
                <a:path w="97" h="144" extrusionOk="0">
                  <a:moveTo>
                    <a:pt x="84" y="1"/>
                  </a:moveTo>
                  <a:lnTo>
                    <a:pt x="1" y="48"/>
                  </a:lnTo>
                  <a:lnTo>
                    <a:pt x="25" y="144"/>
                  </a:lnTo>
                  <a:cubicBezTo>
                    <a:pt x="72" y="108"/>
                    <a:pt x="96" y="48"/>
                    <a:pt x="84"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6" name="Google Shape;4256;p29"/>
            <p:cNvSpPr/>
            <p:nvPr/>
          </p:nvSpPr>
          <p:spPr>
            <a:xfrm>
              <a:off x="1083450" y="1741425"/>
              <a:ext cx="98250" cy="261650"/>
            </a:xfrm>
            <a:custGeom>
              <a:avLst/>
              <a:gdLst/>
              <a:ahLst/>
              <a:cxnLst/>
              <a:rect l="l" t="t" r="r" b="b"/>
              <a:pathLst>
                <a:path w="3930" h="10466" extrusionOk="0">
                  <a:moveTo>
                    <a:pt x="1" y="0"/>
                  </a:moveTo>
                  <a:lnTo>
                    <a:pt x="1" y="774"/>
                  </a:lnTo>
                  <a:lnTo>
                    <a:pt x="703" y="2619"/>
                  </a:lnTo>
                  <a:lnTo>
                    <a:pt x="810" y="2893"/>
                  </a:lnTo>
                  <a:lnTo>
                    <a:pt x="3668" y="10466"/>
                  </a:lnTo>
                  <a:cubicBezTo>
                    <a:pt x="3751" y="10418"/>
                    <a:pt x="3835" y="10394"/>
                    <a:pt x="3930" y="10394"/>
                  </a:cubicBezTo>
                  <a:lnTo>
                    <a:pt x="1084" y="2893"/>
                  </a:lnTo>
                  <a:lnTo>
                    <a:pt x="989" y="2619"/>
                  </a:lnTo>
                  <a:lnTo>
                    <a:pt x="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7" name="Google Shape;4257;p29"/>
            <p:cNvSpPr/>
            <p:nvPr/>
          </p:nvSpPr>
          <p:spPr>
            <a:xfrm>
              <a:off x="1113525" y="2178975"/>
              <a:ext cx="193200" cy="201825"/>
            </a:xfrm>
            <a:custGeom>
              <a:avLst/>
              <a:gdLst/>
              <a:ahLst/>
              <a:cxnLst/>
              <a:rect l="l" t="t" r="r" b="b"/>
              <a:pathLst>
                <a:path w="7728" h="8073" extrusionOk="0">
                  <a:moveTo>
                    <a:pt x="203" y="0"/>
                  </a:moveTo>
                  <a:cubicBezTo>
                    <a:pt x="143" y="84"/>
                    <a:pt x="84" y="131"/>
                    <a:pt x="0" y="179"/>
                  </a:cubicBezTo>
                  <a:lnTo>
                    <a:pt x="7501" y="8073"/>
                  </a:lnTo>
                  <a:cubicBezTo>
                    <a:pt x="7549" y="8013"/>
                    <a:pt x="7608" y="7954"/>
                    <a:pt x="7704" y="7918"/>
                  </a:cubicBezTo>
                  <a:cubicBezTo>
                    <a:pt x="7716" y="7918"/>
                    <a:pt x="7716" y="7918"/>
                    <a:pt x="7727" y="7906"/>
                  </a:cubicBezTo>
                  <a:lnTo>
                    <a:pt x="20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8" name="Google Shape;4258;p29"/>
            <p:cNvSpPr/>
            <p:nvPr/>
          </p:nvSpPr>
          <p:spPr>
            <a:xfrm>
              <a:off x="1187625" y="2041750"/>
              <a:ext cx="121175" cy="334600"/>
            </a:xfrm>
            <a:custGeom>
              <a:avLst/>
              <a:gdLst/>
              <a:ahLst/>
              <a:cxnLst/>
              <a:rect l="l" t="t" r="r" b="b"/>
              <a:pathLst>
                <a:path w="4847" h="13384" extrusionOk="0">
                  <a:moveTo>
                    <a:pt x="275" y="0"/>
                  </a:moveTo>
                  <a:lnTo>
                    <a:pt x="275" y="0"/>
                  </a:lnTo>
                  <a:cubicBezTo>
                    <a:pt x="180" y="48"/>
                    <a:pt x="96" y="72"/>
                    <a:pt x="1" y="72"/>
                  </a:cubicBezTo>
                  <a:lnTo>
                    <a:pt x="4752" y="13383"/>
                  </a:lnTo>
                  <a:cubicBezTo>
                    <a:pt x="4775" y="13371"/>
                    <a:pt x="4823" y="13347"/>
                    <a:pt x="4847" y="13335"/>
                  </a:cubicBezTo>
                  <a:lnTo>
                    <a:pt x="4835" y="12847"/>
                  </a:lnTo>
                  <a:lnTo>
                    <a:pt x="263" y="72"/>
                  </a:lnTo>
                  <a:lnTo>
                    <a:pt x="275"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9" name="Google Shape;4259;p29"/>
            <p:cNvSpPr/>
            <p:nvPr/>
          </p:nvSpPr>
          <p:spPr>
            <a:xfrm>
              <a:off x="1188525" y="1816725"/>
              <a:ext cx="109275" cy="186650"/>
            </a:xfrm>
            <a:custGeom>
              <a:avLst/>
              <a:gdLst/>
              <a:ahLst/>
              <a:cxnLst/>
              <a:rect l="l" t="t" r="r" b="b"/>
              <a:pathLst>
                <a:path w="4371" h="7466" extrusionOk="0">
                  <a:moveTo>
                    <a:pt x="4144" y="0"/>
                  </a:moveTo>
                  <a:lnTo>
                    <a:pt x="1" y="7382"/>
                  </a:lnTo>
                  <a:cubicBezTo>
                    <a:pt x="84" y="7394"/>
                    <a:pt x="179" y="7430"/>
                    <a:pt x="251" y="7466"/>
                  </a:cubicBezTo>
                  <a:lnTo>
                    <a:pt x="4370" y="143"/>
                  </a:lnTo>
                  <a:cubicBezTo>
                    <a:pt x="4287" y="119"/>
                    <a:pt x="4204" y="72"/>
                    <a:pt x="4144"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0" name="Google Shape;4260;p29"/>
            <p:cNvSpPr/>
            <p:nvPr/>
          </p:nvSpPr>
          <p:spPr>
            <a:xfrm>
              <a:off x="1113225" y="2036700"/>
              <a:ext cx="60750" cy="102100"/>
            </a:xfrm>
            <a:custGeom>
              <a:avLst/>
              <a:gdLst/>
              <a:ahLst/>
              <a:cxnLst/>
              <a:rect l="l" t="t" r="r" b="b"/>
              <a:pathLst>
                <a:path w="2430" h="4084" extrusionOk="0">
                  <a:moveTo>
                    <a:pt x="2215" y="0"/>
                  </a:moveTo>
                  <a:lnTo>
                    <a:pt x="0" y="3893"/>
                  </a:lnTo>
                  <a:cubicBezTo>
                    <a:pt x="72" y="3953"/>
                    <a:pt x="155" y="4012"/>
                    <a:pt x="215" y="4084"/>
                  </a:cubicBezTo>
                  <a:lnTo>
                    <a:pt x="2429" y="179"/>
                  </a:lnTo>
                  <a:cubicBezTo>
                    <a:pt x="2358" y="131"/>
                    <a:pt x="2274" y="72"/>
                    <a:pt x="2215"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1" name="Google Shape;4261;p29"/>
            <p:cNvSpPr/>
            <p:nvPr/>
          </p:nvSpPr>
          <p:spPr>
            <a:xfrm>
              <a:off x="1299250" y="1820900"/>
              <a:ext cx="16700" cy="554550"/>
            </a:xfrm>
            <a:custGeom>
              <a:avLst/>
              <a:gdLst/>
              <a:ahLst/>
              <a:cxnLst/>
              <a:rect l="l" t="t" r="r" b="b"/>
              <a:pathLst>
                <a:path w="668" h="22182" extrusionOk="0">
                  <a:moveTo>
                    <a:pt x="1" y="0"/>
                  </a:moveTo>
                  <a:lnTo>
                    <a:pt x="394" y="21693"/>
                  </a:lnTo>
                  <a:lnTo>
                    <a:pt x="406" y="22181"/>
                  </a:lnTo>
                  <a:cubicBezTo>
                    <a:pt x="447" y="22175"/>
                    <a:pt x="492" y="22172"/>
                    <a:pt x="537" y="22172"/>
                  </a:cubicBezTo>
                  <a:cubicBezTo>
                    <a:pt x="581" y="22172"/>
                    <a:pt x="626" y="22175"/>
                    <a:pt x="668" y="22181"/>
                  </a:cubicBezTo>
                  <a:lnTo>
                    <a:pt x="275" y="12"/>
                  </a:lnTo>
                  <a:cubicBezTo>
                    <a:pt x="235" y="17"/>
                    <a:pt x="198" y="20"/>
                    <a:pt x="161" y="20"/>
                  </a:cubicBezTo>
                  <a:cubicBezTo>
                    <a:pt x="108" y="20"/>
                    <a:pt x="57" y="14"/>
                    <a:pt x="1"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2" name="Google Shape;4262;p29"/>
            <p:cNvSpPr/>
            <p:nvPr/>
          </p:nvSpPr>
          <p:spPr>
            <a:xfrm>
              <a:off x="1293600" y="1501500"/>
              <a:ext cx="11925" cy="289650"/>
            </a:xfrm>
            <a:custGeom>
              <a:avLst/>
              <a:gdLst/>
              <a:ahLst/>
              <a:cxnLst/>
              <a:rect l="l" t="t" r="r" b="b"/>
              <a:pathLst>
                <a:path w="477" h="11586" extrusionOk="0">
                  <a:moveTo>
                    <a:pt x="1" y="1"/>
                  </a:moveTo>
                  <a:lnTo>
                    <a:pt x="215" y="11585"/>
                  </a:lnTo>
                  <a:cubicBezTo>
                    <a:pt x="268" y="11563"/>
                    <a:pt x="325" y="11555"/>
                    <a:pt x="382" y="11555"/>
                  </a:cubicBezTo>
                  <a:cubicBezTo>
                    <a:pt x="414" y="11555"/>
                    <a:pt x="446" y="11557"/>
                    <a:pt x="477" y="11562"/>
                  </a:cubicBezTo>
                  <a:lnTo>
                    <a:pt x="274" y="36"/>
                  </a:lnTo>
                  <a:cubicBezTo>
                    <a:pt x="239" y="36"/>
                    <a:pt x="215" y="48"/>
                    <a:pt x="179" y="48"/>
                  </a:cubicBezTo>
                  <a:cubicBezTo>
                    <a:pt x="120" y="36"/>
                    <a:pt x="60" y="36"/>
                    <a:pt x="1"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3" name="Google Shape;4263;p29"/>
            <p:cNvSpPr/>
            <p:nvPr/>
          </p:nvSpPr>
          <p:spPr>
            <a:xfrm>
              <a:off x="1418325" y="1523825"/>
              <a:ext cx="47050" cy="166425"/>
            </a:xfrm>
            <a:custGeom>
              <a:avLst/>
              <a:gdLst/>
              <a:ahLst/>
              <a:cxnLst/>
              <a:rect l="l" t="t" r="r" b="b"/>
              <a:pathLst>
                <a:path w="1882" h="6657" extrusionOk="0">
                  <a:moveTo>
                    <a:pt x="250" y="1"/>
                  </a:moveTo>
                  <a:cubicBezTo>
                    <a:pt x="238" y="1"/>
                    <a:pt x="227" y="13"/>
                    <a:pt x="227" y="13"/>
                  </a:cubicBezTo>
                  <a:cubicBezTo>
                    <a:pt x="155" y="48"/>
                    <a:pt x="72" y="72"/>
                    <a:pt x="0" y="72"/>
                  </a:cubicBezTo>
                  <a:lnTo>
                    <a:pt x="1608" y="6656"/>
                  </a:lnTo>
                  <a:cubicBezTo>
                    <a:pt x="1703" y="6621"/>
                    <a:pt x="1786" y="6597"/>
                    <a:pt x="1881" y="6597"/>
                  </a:cubicBezTo>
                  <a:lnTo>
                    <a:pt x="25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4" name="Google Shape;4264;p29"/>
            <p:cNvSpPr/>
            <p:nvPr/>
          </p:nvSpPr>
          <p:spPr>
            <a:xfrm>
              <a:off x="1083450" y="1458350"/>
              <a:ext cx="203625" cy="33050"/>
            </a:xfrm>
            <a:custGeom>
              <a:avLst/>
              <a:gdLst/>
              <a:ahLst/>
              <a:cxnLst/>
              <a:rect l="l" t="t" r="r" b="b"/>
              <a:pathLst>
                <a:path w="8145" h="1322" extrusionOk="0">
                  <a:moveTo>
                    <a:pt x="1" y="0"/>
                  </a:moveTo>
                  <a:lnTo>
                    <a:pt x="1" y="286"/>
                  </a:lnTo>
                  <a:lnTo>
                    <a:pt x="8097" y="1322"/>
                  </a:lnTo>
                  <a:lnTo>
                    <a:pt x="8097" y="1298"/>
                  </a:lnTo>
                  <a:cubicBezTo>
                    <a:pt x="8085" y="1191"/>
                    <a:pt x="8109" y="1108"/>
                    <a:pt x="8145" y="1048"/>
                  </a:cubicBezTo>
                  <a:lnTo>
                    <a:pt x="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5" name="Google Shape;4265;p29"/>
            <p:cNvSpPr/>
            <p:nvPr/>
          </p:nvSpPr>
          <p:spPr>
            <a:xfrm>
              <a:off x="1291825" y="1342550"/>
              <a:ext cx="8050" cy="136050"/>
            </a:xfrm>
            <a:custGeom>
              <a:avLst/>
              <a:gdLst/>
              <a:ahLst/>
              <a:cxnLst/>
              <a:rect l="l" t="t" r="r" b="b"/>
              <a:pathLst>
                <a:path w="322" h="5442" extrusionOk="0">
                  <a:moveTo>
                    <a:pt x="0" y="1"/>
                  </a:moveTo>
                  <a:lnTo>
                    <a:pt x="60" y="5442"/>
                  </a:lnTo>
                  <a:cubicBezTo>
                    <a:pt x="119" y="5406"/>
                    <a:pt x="179" y="5406"/>
                    <a:pt x="238" y="5406"/>
                  </a:cubicBezTo>
                  <a:cubicBezTo>
                    <a:pt x="274" y="5406"/>
                    <a:pt x="298" y="5406"/>
                    <a:pt x="322" y="5418"/>
                  </a:cubicBezTo>
                  <a:lnTo>
                    <a:pt x="274" y="96"/>
                  </a:lnTo>
                  <a:cubicBezTo>
                    <a:pt x="179" y="72"/>
                    <a:pt x="72" y="48"/>
                    <a:pt x="0"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6" name="Google Shape;4266;p29"/>
            <p:cNvSpPr/>
            <p:nvPr/>
          </p:nvSpPr>
          <p:spPr>
            <a:xfrm>
              <a:off x="1688000" y="1544675"/>
              <a:ext cx="25" cy="25"/>
            </a:xfrm>
            <a:custGeom>
              <a:avLst/>
              <a:gdLst/>
              <a:ahLst/>
              <a:cxnLst/>
              <a:rect l="l" t="t" r="r" b="b"/>
              <a:pathLst>
                <a:path w="1" h="1" extrusionOk="0">
                  <a:moveTo>
                    <a:pt x="0" y="0"/>
                  </a:moveTo>
                  <a:lnTo>
                    <a:pt x="0"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7" name="Google Shape;4267;p29"/>
            <p:cNvSpPr/>
            <p:nvPr/>
          </p:nvSpPr>
          <p:spPr>
            <a:xfrm>
              <a:off x="1309675" y="1487525"/>
              <a:ext cx="94675" cy="19650"/>
            </a:xfrm>
            <a:custGeom>
              <a:avLst/>
              <a:gdLst/>
              <a:ahLst/>
              <a:cxnLst/>
              <a:rect l="l" t="t" r="r" b="b"/>
              <a:pathLst>
                <a:path w="3787" h="786" extrusionOk="0">
                  <a:moveTo>
                    <a:pt x="12" y="0"/>
                  </a:moveTo>
                  <a:cubicBezTo>
                    <a:pt x="36" y="24"/>
                    <a:pt x="36" y="72"/>
                    <a:pt x="36" y="95"/>
                  </a:cubicBezTo>
                  <a:cubicBezTo>
                    <a:pt x="36" y="155"/>
                    <a:pt x="12" y="214"/>
                    <a:pt x="1" y="262"/>
                  </a:cubicBezTo>
                  <a:lnTo>
                    <a:pt x="3668" y="786"/>
                  </a:lnTo>
                  <a:cubicBezTo>
                    <a:pt x="3680" y="691"/>
                    <a:pt x="3727" y="607"/>
                    <a:pt x="3787" y="536"/>
                  </a:cubicBezTo>
                  <a:lnTo>
                    <a:pt x="12"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8" name="Google Shape;4268;p29"/>
            <p:cNvSpPr/>
            <p:nvPr/>
          </p:nvSpPr>
          <p:spPr>
            <a:xfrm>
              <a:off x="1687700" y="1545850"/>
              <a:ext cx="25" cy="25"/>
            </a:xfrm>
            <a:custGeom>
              <a:avLst/>
              <a:gdLst/>
              <a:ahLst/>
              <a:cxnLst/>
              <a:rect l="l" t="t" r="r" b="b"/>
              <a:pathLst>
                <a:path w="1" h="1" extrusionOk="0">
                  <a:moveTo>
                    <a:pt x="0" y="1"/>
                  </a:moveTo>
                  <a:lnTo>
                    <a:pt x="0" y="1"/>
                  </a:lnTo>
                  <a:lnTo>
                    <a:pt x="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9" name="Google Shape;4269;p29"/>
            <p:cNvSpPr/>
            <p:nvPr/>
          </p:nvSpPr>
          <p:spPr>
            <a:xfrm>
              <a:off x="1430825" y="1504475"/>
              <a:ext cx="247675" cy="41700"/>
            </a:xfrm>
            <a:custGeom>
              <a:avLst/>
              <a:gdLst/>
              <a:ahLst/>
              <a:cxnLst/>
              <a:rect l="l" t="t" r="r" b="b"/>
              <a:pathLst>
                <a:path w="9907" h="1668" extrusionOk="0">
                  <a:moveTo>
                    <a:pt x="0" y="1"/>
                  </a:moveTo>
                  <a:lnTo>
                    <a:pt x="0" y="1"/>
                  </a:lnTo>
                  <a:cubicBezTo>
                    <a:pt x="48" y="108"/>
                    <a:pt x="72" y="191"/>
                    <a:pt x="48" y="287"/>
                  </a:cubicBezTo>
                  <a:lnTo>
                    <a:pt x="9799" y="1668"/>
                  </a:lnTo>
                  <a:lnTo>
                    <a:pt x="9906" y="1596"/>
                  </a:lnTo>
                  <a:lnTo>
                    <a:pt x="9478" y="1346"/>
                  </a:lnTo>
                  <a:lnTo>
                    <a:pt x="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0" name="Google Shape;4270;p29"/>
            <p:cNvSpPr/>
            <p:nvPr/>
          </p:nvSpPr>
          <p:spPr>
            <a:xfrm>
              <a:off x="1687100" y="1546450"/>
              <a:ext cx="25" cy="625"/>
            </a:xfrm>
            <a:custGeom>
              <a:avLst/>
              <a:gdLst/>
              <a:ahLst/>
              <a:cxnLst/>
              <a:rect l="l" t="t" r="r" b="b"/>
              <a:pathLst>
                <a:path w="1" h="25" extrusionOk="0">
                  <a:moveTo>
                    <a:pt x="1" y="24"/>
                  </a:moveTo>
                  <a:lnTo>
                    <a:pt x="1" y="24"/>
                  </a:lnTo>
                  <a:cubicBezTo>
                    <a:pt x="1" y="1"/>
                    <a:pt x="1" y="24"/>
                    <a:pt x="1" y="24"/>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1" name="Google Shape;4271;p29"/>
            <p:cNvSpPr/>
            <p:nvPr/>
          </p:nvSpPr>
          <p:spPr>
            <a:xfrm>
              <a:off x="1687700" y="1545550"/>
              <a:ext cx="25" cy="25"/>
            </a:xfrm>
            <a:custGeom>
              <a:avLst/>
              <a:gdLst/>
              <a:ahLst/>
              <a:cxnLst/>
              <a:rect l="l" t="t" r="r" b="b"/>
              <a:pathLst>
                <a:path w="1" h="1" extrusionOk="0">
                  <a:moveTo>
                    <a:pt x="0" y="1"/>
                  </a:moveTo>
                  <a:lnTo>
                    <a:pt x="0" y="1"/>
                  </a:lnTo>
                  <a:lnTo>
                    <a:pt x="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2" name="Google Shape;4272;p29"/>
            <p:cNvSpPr/>
            <p:nvPr/>
          </p:nvSpPr>
          <p:spPr>
            <a:xfrm>
              <a:off x="1476075" y="1544675"/>
              <a:ext cx="211050" cy="154800"/>
            </a:xfrm>
            <a:custGeom>
              <a:avLst/>
              <a:gdLst/>
              <a:ahLst/>
              <a:cxnLst/>
              <a:rect l="l" t="t" r="r" b="b"/>
              <a:pathLst>
                <a:path w="8442" h="6192" extrusionOk="0">
                  <a:moveTo>
                    <a:pt x="8096" y="0"/>
                  </a:moveTo>
                  <a:lnTo>
                    <a:pt x="7989" y="72"/>
                  </a:lnTo>
                  <a:lnTo>
                    <a:pt x="0" y="5965"/>
                  </a:lnTo>
                  <a:cubicBezTo>
                    <a:pt x="60" y="6025"/>
                    <a:pt x="119" y="6084"/>
                    <a:pt x="143" y="6179"/>
                  </a:cubicBezTo>
                  <a:cubicBezTo>
                    <a:pt x="143" y="6179"/>
                    <a:pt x="143" y="6191"/>
                    <a:pt x="155" y="6191"/>
                  </a:cubicBezTo>
                  <a:lnTo>
                    <a:pt x="8442" y="95"/>
                  </a:lnTo>
                  <a:lnTo>
                    <a:pt x="8442" y="95"/>
                  </a:lnTo>
                  <a:cubicBezTo>
                    <a:pt x="8418" y="107"/>
                    <a:pt x="8418" y="107"/>
                    <a:pt x="8406" y="107"/>
                  </a:cubicBezTo>
                  <a:lnTo>
                    <a:pt x="8394" y="107"/>
                  </a:lnTo>
                  <a:cubicBezTo>
                    <a:pt x="8370" y="107"/>
                    <a:pt x="8358" y="119"/>
                    <a:pt x="8346" y="119"/>
                  </a:cubicBezTo>
                  <a:lnTo>
                    <a:pt x="8299" y="119"/>
                  </a:lnTo>
                  <a:cubicBezTo>
                    <a:pt x="8287" y="119"/>
                    <a:pt x="8287" y="119"/>
                    <a:pt x="8275" y="107"/>
                  </a:cubicBezTo>
                  <a:lnTo>
                    <a:pt x="8096"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3" name="Google Shape;4273;p29"/>
            <p:cNvSpPr/>
            <p:nvPr/>
          </p:nvSpPr>
          <p:spPr>
            <a:xfrm>
              <a:off x="1688000" y="1544675"/>
              <a:ext cx="25" cy="325"/>
            </a:xfrm>
            <a:custGeom>
              <a:avLst/>
              <a:gdLst/>
              <a:ahLst/>
              <a:cxnLst/>
              <a:rect l="l" t="t" r="r" b="b"/>
              <a:pathLst>
                <a:path w="1" h="13" extrusionOk="0">
                  <a:moveTo>
                    <a:pt x="0" y="12"/>
                  </a:moveTo>
                  <a:cubicBezTo>
                    <a:pt x="0" y="12"/>
                    <a:pt x="0" y="0"/>
                    <a:pt x="0" y="12"/>
                  </a:cubicBezTo>
                  <a:cubicBezTo>
                    <a:pt x="0" y="0"/>
                    <a:pt x="0" y="0"/>
                    <a:pt x="0" y="12"/>
                  </a:cubicBezTo>
                  <a:cubicBezTo>
                    <a:pt x="0" y="0"/>
                    <a:pt x="0" y="0"/>
                    <a:pt x="0" y="12"/>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4" name="Google Shape;4274;p29"/>
            <p:cNvSpPr/>
            <p:nvPr/>
          </p:nvSpPr>
          <p:spPr>
            <a:xfrm>
              <a:off x="1681750" y="1319350"/>
              <a:ext cx="26225" cy="225050"/>
            </a:xfrm>
            <a:custGeom>
              <a:avLst/>
              <a:gdLst/>
              <a:ahLst/>
              <a:cxnLst/>
              <a:rect l="l" t="t" r="r" b="b"/>
              <a:pathLst>
                <a:path w="1049" h="9002" extrusionOk="0">
                  <a:moveTo>
                    <a:pt x="750" y="0"/>
                  </a:moveTo>
                  <a:lnTo>
                    <a:pt x="0" y="8763"/>
                  </a:lnTo>
                  <a:lnTo>
                    <a:pt x="191" y="8870"/>
                  </a:lnTo>
                  <a:cubicBezTo>
                    <a:pt x="238" y="8894"/>
                    <a:pt x="274" y="8942"/>
                    <a:pt x="274" y="9001"/>
                  </a:cubicBezTo>
                  <a:lnTo>
                    <a:pt x="1048"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5" name="Google Shape;4275;p29"/>
            <p:cNvSpPr/>
            <p:nvPr/>
          </p:nvSpPr>
          <p:spPr>
            <a:xfrm>
              <a:off x="1687100" y="1546450"/>
              <a:ext cx="25" cy="625"/>
            </a:xfrm>
            <a:custGeom>
              <a:avLst/>
              <a:gdLst/>
              <a:ahLst/>
              <a:cxnLst/>
              <a:rect l="l" t="t" r="r" b="b"/>
              <a:pathLst>
                <a:path w="1" h="25" extrusionOk="0">
                  <a:moveTo>
                    <a:pt x="1" y="24"/>
                  </a:moveTo>
                  <a:cubicBezTo>
                    <a:pt x="1" y="24"/>
                    <a:pt x="1" y="1"/>
                    <a:pt x="1" y="24"/>
                  </a:cubicBezTo>
                  <a:cubicBezTo>
                    <a:pt x="1" y="1"/>
                    <a:pt x="1" y="1"/>
                    <a:pt x="1" y="24"/>
                  </a:cubicBezTo>
                  <a:cubicBezTo>
                    <a:pt x="1" y="1"/>
                    <a:pt x="1" y="1"/>
                    <a:pt x="1" y="24"/>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6" name="Google Shape;4276;p29"/>
            <p:cNvSpPr/>
            <p:nvPr/>
          </p:nvSpPr>
          <p:spPr>
            <a:xfrm>
              <a:off x="1684125" y="1547650"/>
              <a:ext cx="625" cy="25"/>
            </a:xfrm>
            <a:custGeom>
              <a:avLst/>
              <a:gdLst/>
              <a:ahLst/>
              <a:cxnLst/>
              <a:rect l="l" t="t" r="r" b="b"/>
              <a:pathLst>
                <a:path w="25" h="1" extrusionOk="0">
                  <a:moveTo>
                    <a:pt x="24" y="0"/>
                  </a:moveTo>
                  <a:lnTo>
                    <a:pt x="1" y="0"/>
                  </a:lnTo>
                  <a:lnTo>
                    <a:pt x="24" y="0"/>
                  </a:lnTo>
                  <a:cubicBezTo>
                    <a:pt x="12" y="0"/>
                    <a:pt x="24" y="0"/>
                    <a:pt x="24"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7" name="Google Shape;4277;p29"/>
            <p:cNvSpPr/>
            <p:nvPr/>
          </p:nvSpPr>
          <p:spPr>
            <a:xfrm>
              <a:off x="1687700" y="1545550"/>
              <a:ext cx="25" cy="325"/>
            </a:xfrm>
            <a:custGeom>
              <a:avLst/>
              <a:gdLst/>
              <a:ahLst/>
              <a:cxnLst/>
              <a:rect l="l" t="t" r="r" b="b"/>
              <a:pathLst>
                <a:path w="1" h="13" extrusionOk="0">
                  <a:moveTo>
                    <a:pt x="0" y="13"/>
                  </a:moveTo>
                  <a:lnTo>
                    <a:pt x="0" y="13"/>
                  </a:lnTo>
                  <a:lnTo>
                    <a:pt x="0" y="13"/>
                  </a:lnTo>
                  <a:cubicBezTo>
                    <a:pt x="0" y="1"/>
                    <a:pt x="0" y="1"/>
                    <a:pt x="0" y="13"/>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8" name="Google Shape;4278;p29"/>
            <p:cNvSpPr/>
            <p:nvPr/>
          </p:nvSpPr>
          <p:spPr>
            <a:xfrm>
              <a:off x="1684725" y="1547650"/>
              <a:ext cx="25" cy="25"/>
            </a:xfrm>
            <a:custGeom>
              <a:avLst/>
              <a:gdLst/>
              <a:ahLst/>
              <a:cxnLst/>
              <a:rect l="l" t="t" r="r" b="b"/>
              <a:pathLst>
                <a:path w="1" h="1" extrusionOk="0">
                  <a:moveTo>
                    <a:pt x="0" y="0"/>
                  </a:move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9" name="Google Shape;4279;p29"/>
            <p:cNvSpPr/>
            <p:nvPr/>
          </p:nvSpPr>
          <p:spPr>
            <a:xfrm>
              <a:off x="1323375" y="1333625"/>
              <a:ext cx="364650" cy="214350"/>
            </a:xfrm>
            <a:custGeom>
              <a:avLst/>
              <a:gdLst/>
              <a:ahLst/>
              <a:cxnLst/>
              <a:rect l="l" t="t" r="r" b="b"/>
              <a:pathLst>
                <a:path w="14586" h="8574" extrusionOk="0">
                  <a:moveTo>
                    <a:pt x="203" y="1"/>
                  </a:moveTo>
                  <a:cubicBezTo>
                    <a:pt x="143" y="84"/>
                    <a:pt x="84" y="155"/>
                    <a:pt x="0" y="215"/>
                  </a:cubicBezTo>
                  <a:lnTo>
                    <a:pt x="13752" y="8204"/>
                  </a:lnTo>
                  <a:lnTo>
                    <a:pt x="14192" y="8454"/>
                  </a:lnTo>
                  <a:lnTo>
                    <a:pt x="14371" y="8561"/>
                  </a:lnTo>
                  <a:cubicBezTo>
                    <a:pt x="14383" y="8561"/>
                    <a:pt x="14383" y="8573"/>
                    <a:pt x="14395" y="8573"/>
                  </a:cubicBezTo>
                  <a:lnTo>
                    <a:pt x="14442" y="8573"/>
                  </a:lnTo>
                  <a:cubicBezTo>
                    <a:pt x="14454" y="8573"/>
                    <a:pt x="14466" y="8573"/>
                    <a:pt x="14490" y="8561"/>
                  </a:cubicBezTo>
                  <a:lnTo>
                    <a:pt x="14502" y="8561"/>
                  </a:lnTo>
                  <a:cubicBezTo>
                    <a:pt x="14514" y="8561"/>
                    <a:pt x="14514" y="8549"/>
                    <a:pt x="14526" y="8549"/>
                  </a:cubicBezTo>
                  <a:cubicBezTo>
                    <a:pt x="14550" y="8537"/>
                    <a:pt x="14550" y="8537"/>
                    <a:pt x="14550" y="8514"/>
                  </a:cubicBezTo>
                  <a:lnTo>
                    <a:pt x="14550" y="8502"/>
                  </a:lnTo>
                  <a:lnTo>
                    <a:pt x="14550" y="8490"/>
                  </a:lnTo>
                  <a:lnTo>
                    <a:pt x="14550" y="8478"/>
                  </a:lnTo>
                  <a:cubicBezTo>
                    <a:pt x="14585" y="8383"/>
                    <a:pt x="14573" y="8335"/>
                    <a:pt x="14514" y="8311"/>
                  </a:cubicBezTo>
                  <a:lnTo>
                    <a:pt x="14323" y="8204"/>
                  </a:lnTo>
                  <a:lnTo>
                    <a:pt x="203"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0" name="Google Shape;4280;p29"/>
            <p:cNvSpPr/>
            <p:nvPr/>
          </p:nvSpPr>
          <p:spPr>
            <a:xfrm>
              <a:off x="1273950" y="1318750"/>
              <a:ext cx="60750" cy="26600"/>
            </a:xfrm>
            <a:custGeom>
              <a:avLst/>
              <a:gdLst/>
              <a:ahLst/>
              <a:cxnLst/>
              <a:rect l="l" t="t" r="r" b="b"/>
              <a:pathLst>
                <a:path w="2430" h="1064" extrusionOk="0">
                  <a:moveTo>
                    <a:pt x="1" y="0"/>
                  </a:moveTo>
                  <a:cubicBezTo>
                    <a:pt x="13" y="119"/>
                    <a:pt x="60" y="250"/>
                    <a:pt x="120" y="369"/>
                  </a:cubicBezTo>
                  <a:cubicBezTo>
                    <a:pt x="251" y="643"/>
                    <a:pt x="465" y="834"/>
                    <a:pt x="715" y="953"/>
                  </a:cubicBezTo>
                  <a:cubicBezTo>
                    <a:pt x="810" y="1000"/>
                    <a:pt x="894" y="1012"/>
                    <a:pt x="989" y="1048"/>
                  </a:cubicBezTo>
                  <a:cubicBezTo>
                    <a:pt x="1062" y="1058"/>
                    <a:pt x="1135" y="1063"/>
                    <a:pt x="1209" y="1063"/>
                  </a:cubicBezTo>
                  <a:cubicBezTo>
                    <a:pt x="1401" y="1063"/>
                    <a:pt x="1594" y="1027"/>
                    <a:pt x="1775" y="941"/>
                  </a:cubicBezTo>
                  <a:cubicBezTo>
                    <a:pt x="1858" y="893"/>
                    <a:pt x="1941" y="858"/>
                    <a:pt x="2001" y="786"/>
                  </a:cubicBezTo>
                  <a:cubicBezTo>
                    <a:pt x="2072" y="727"/>
                    <a:pt x="2132" y="655"/>
                    <a:pt x="2192" y="584"/>
                  </a:cubicBezTo>
                  <a:cubicBezTo>
                    <a:pt x="2322" y="417"/>
                    <a:pt x="2394" y="215"/>
                    <a:pt x="2430"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1" name="Google Shape;4281;p29"/>
            <p:cNvSpPr/>
            <p:nvPr/>
          </p:nvSpPr>
          <p:spPr>
            <a:xfrm>
              <a:off x="1159350" y="2001350"/>
              <a:ext cx="50050" cy="42850"/>
            </a:xfrm>
            <a:custGeom>
              <a:avLst/>
              <a:gdLst/>
              <a:ahLst/>
              <a:cxnLst/>
              <a:rect l="l" t="t" r="r" b="b"/>
              <a:pathLst>
                <a:path w="2002" h="1714" extrusionOk="0">
                  <a:moveTo>
                    <a:pt x="1013" y="0"/>
                  </a:moveTo>
                  <a:cubicBezTo>
                    <a:pt x="968" y="0"/>
                    <a:pt x="924" y="3"/>
                    <a:pt x="882" y="9"/>
                  </a:cubicBezTo>
                  <a:cubicBezTo>
                    <a:pt x="787" y="21"/>
                    <a:pt x="703" y="57"/>
                    <a:pt x="608" y="81"/>
                  </a:cubicBezTo>
                  <a:cubicBezTo>
                    <a:pt x="179" y="295"/>
                    <a:pt x="1" y="807"/>
                    <a:pt x="227" y="1247"/>
                  </a:cubicBezTo>
                  <a:cubicBezTo>
                    <a:pt x="251" y="1307"/>
                    <a:pt x="299" y="1366"/>
                    <a:pt x="346" y="1426"/>
                  </a:cubicBezTo>
                  <a:cubicBezTo>
                    <a:pt x="406" y="1497"/>
                    <a:pt x="477" y="1557"/>
                    <a:pt x="549" y="1605"/>
                  </a:cubicBezTo>
                  <a:cubicBezTo>
                    <a:pt x="709" y="1669"/>
                    <a:pt x="898" y="1714"/>
                    <a:pt x="1072" y="1714"/>
                  </a:cubicBezTo>
                  <a:cubicBezTo>
                    <a:pt x="1092" y="1714"/>
                    <a:pt x="1112" y="1713"/>
                    <a:pt x="1132" y="1712"/>
                  </a:cubicBezTo>
                  <a:cubicBezTo>
                    <a:pt x="1227" y="1688"/>
                    <a:pt x="1311" y="1664"/>
                    <a:pt x="1406" y="1628"/>
                  </a:cubicBezTo>
                  <a:lnTo>
                    <a:pt x="1489" y="1593"/>
                  </a:lnTo>
                  <a:cubicBezTo>
                    <a:pt x="1846" y="1343"/>
                    <a:pt x="2001" y="878"/>
                    <a:pt x="1787" y="473"/>
                  </a:cubicBezTo>
                  <a:cubicBezTo>
                    <a:pt x="1703" y="307"/>
                    <a:pt x="1561" y="176"/>
                    <a:pt x="1418" y="104"/>
                  </a:cubicBezTo>
                  <a:cubicBezTo>
                    <a:pt x="1322" y="57"/>
                    <a:pt x="1239" y="21"/>
                    <a:pt x="1144" y="9"/>
                  </a:cubicBezTo>
                  <a:cubicBezTo>
                    <a:pt x="1102" y="3"/>
                    <a:pt x="1058" y="0"/>
                    <a:pt x="1013"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2" name="Google Shape;4282;p29"/>
            <p:cNvSpPr/>
            <p:nvPr/>
          </p:nvSpPr>
          <p:spPr>
            <a:xfrm>
              <a:off x="1083450" y="2128475"/>
              <a:ext cx="44675" cy="61325"/>
            </a:xfrm>
            <a:custGeom>
              <a:avLst/>
              <a:gdLst/>
              <a:ahLst/>
              <a:cxnLst/>
              <a:rect l="l" t="t" r="r" b="b"/>
              <a:pathLst>
                <a:path w="1787" h="2453" extrusionOk="0">
                  <a:moveTo>
                    <a:pt x="465" y="1"/>
                  </a:moveTo>
                  <a:cubicBezTo>
                    <a:pt x="309" y="1"/>
                    <a:pt x="151" y="30"/>
                    <a:pt x="1" y="91"/>
                  </a:cubicBezTo>
                  <a:lnTo>
                    <a:pt x="1" y="2366"/>
                  </a:lnTo>
                  <a:cubicBezTo>
                    <a:pt x="148" y="2422"/>
                    <a:pt x="312" y="2452"/>
                    <a:pt x="479" y="2452"/>
                  </a:cubicBezTo>
                  <a:cubicBezTo>
                    <a:pt x="660" y="2452"/>
                    <a:pt x="845" y="2416"/>
                    <a:pt x="1013" y="2342"/>
                  </a:cubicBezTo>
                  <a:cubicBezTo>
                    <a:pt x="1072" y="2306"/>
                    <a:pt x="1144" y="2258"/>
                    <a:pt x="1203" y="2223"/>
                  </a:cubicBezTo>
                  <a:cubicBezTo>
                    <a:pt x="1263" y="2139"/>
                    <a:pt x="1346" y="2080"/>
                    <a:pt x="1406" y="2020"/>
                  </a:cubicBezTo>
                  <a:cubicBezTo>
                    <a:pt x="1715" y="1663"/>
                    <a:pt x="1787" y="1127"/>
                    <a:pt x="1560" y="687"/>
                  </a:cubicBezTo>
                  <a:cubicBezTo>
                    <a:pt x="1513" y="592"/>
                    <a:pt x="1465" y="508"/>
                    <a:pt x="1406" y="437"/>
                  </a:cubicBezTo>
                  <a:cubicBezTo>
                    <a:pt x="1346" y="353"/>
                    <a:pt x="1263" y="294"/>
                    <a:pt x="1191" y="234"/>
                  </a:cubicBezTo>
                  <a:cubicBezTo>
                    <a:pt x="989" y="84"/>
                    <a:pt x="730" y="1"/>
                    <a:pt x="465"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3" name="Google Shape;4283;p29"/>
            <p:cNvSpPr/>
            <p:nvPr/>
          </p:nvSpPr>
          <p:spPr>
            <a:xfrm>
              <a:off x="1288250" y="1790575"/>
              <a:ext cx="32175" cy="31125"/>
            </a:xfrm>
            <a:custGeom>
              <a:avLst/>
              <a:gdLst/>
              <a:ahLst/>
              <a:cxnLst/>
              <a:rect l="l" t="t" r="r" b="b"/>
              <a:pathLst>
                <a:path w="1287" h="1245" extrusionOk="0">
                  <a:moveTo>
                    <a:pt x="577" y="1"/>
                  </a:moveTo>
                  <a:cubicBezTo>
                    <a:pt x="530" y="1"/>
                    <a:pt x="477" y="14"/>
                    <a:pt x="429" y="34"/>
                  </a:cubicBezTo>
                  <a:lnTo>
                    <a:pt x="334" y="82"/>
                  </a:lnTo>
                  <a:cubicBezTo>
                    <a:pt x="167" y="165"/>
                    <a:pt x="60" y="320"/>
                    <a:pt x="12" y="499"/>
                  </a:cubicBezTo>
                  <a:cubicBezTo>
                    <a:pt x="0" y="582"/>
                    <a:pt x="0" y="677"/>
                    <a:pt x="12" y="761"/>
                  </a:cubicBezTo>
                  <a:lnTo>
                    <a:pt x="60" y="892"/>
                  </a:lnTo>
                  <a:cubicBezTo>
                    <a:pt x="84" y="951"/>
                    <a:pt x="119" y="999"/>
                    <a:pt x="155" y="1058"/>
                  </a:cubicBezTo>
                  <a:cubicBezTo>
                    <a:pt x="215" y="1130"/>
                    <a:pt x="310" y="1177"/>
                    <a:pt x="381" y="1213"/>
                  </a:cubicBezTo>
                  <a:cubicBezTo>
                    <a:pt x="393" y="1213"/>
                    <a:pt x="417" y="1225"/>
                    <a:pt x="429" y="1225"/>
                  </a:cubicBezTo>
                  <a:cubicBezTo>
                    <a:pt x="478" y="1239"/>
                    <a:pt x="531" y="1245"/>
                    <a:pt x="583" y="1245"/>
                  </a:cubicBezTo>
                  <a:cubicBezTo>
                    <a:pt x="620" y="1245"/>
                    <a:pt x="656" y="1242"/>
                    <a:pt x="691" y="1237"/>
                  </a:cubicBezTo>
                  <a:cubicBezTo>
                    <a:pt x="750" y="1225"/>
                    <a:pt x="798" y="1213"/>
                    <a:pt x="858" y="1177"/>
                  </a:cubicBezTo>
                  <a:cubicBezTo>
                    <a:pt x="1167" y="1034"/>
                    <a:pt x="1286" y="653"/>
                    <a:pt x="1131" y="356"/>
                  </a:cubicBezTo>
                  <a:cubicBezTo>
                    <a:pt x="1036" y="165"/>
                    <a:pt x="858" y="46"/>
                    <a:pt x="667" y="22"/>
                  </a:cubicBezTo>
                  <a:cubicBezTo>
                    <a:pt x="642" y="7"/>
                    <a:pt x="611" y="1"/>
                    <a:pt x="577"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4" name="Google Shape;4284;p29"/>
            <p:cNvSpPr/>
            <p:nvPr/>
          </p:nvSpPr>
          <p:spPr>
            <a:xfrm>
              <a:off x="1297475" y="2375200"/>
              <a:ext cx="32775" cy="30800"/>
            </a:xfrm>
            <a:custGeom>
              <a:avLst/>
              <a:gdLst/>
              <a:ahLst/>
              <a:cxnLst/>
              <a:rect l="l" t="t" r="r" b="b"/>
              <a:pathLst>
                <a:path w="1311" h="1232" extrusionOk="0">
                  <a:moveTo>
                    <a:pt x="608" y="0"/>
                  </a:moveTo>
                  <a:cubicBezTo>
                    <a:pt x="563" y="0"/>
                    <a:pt x="518" y="3"/>
                    <a:pt x="477" y="9"/>
                  </a:cubicBezTo>
                  <a:cubicBezTo>
                    <a:pt x="429" y="33"/>
                    <a:pt x="393" y="33"/>
                    <a:pt x="369" y="57"/>
                  </a:cubicBezTo>
                  <a:cubicBezTo>
                    <a:pt x="358" y="57"/>
                    <a:pt x="358" y="57"/>
                    <a:pt x="346" y="69"/>
                  </a:cubicBezTo>
                  <a:cubicBezTo>
                    <a:pt x="262" y="117"/>
                    <a:pt x="191" y="164"/>
                    <a:pt x="143" y="224"/>
                  </a:cubicBezTo>
                  <a:lnTo>
                    <a:pt x="60" y="355"/>
                  </a:lnTo>
                  <a:cubicBezTo>
                    <a:pt x="12" y="450"/>
                    <a:pt x="0" y="533"/>
                    <a:pt x="0" y="628"/>
                  </a:cubicBezTo>
                  <a:cubicBezTo>
                    <a:pt x="0" y="712"/>
                    <a:pt x="12" y="807"/>
                    <a:pt x="60" y="890"/>
                  </a:cubicBezTo>
                  <a:cubicBezTo>
                    <a:pt x="160" y="1108"/>
                    <a:pt x="373" y="1232"/>
                    <a:pt x="594" y="1232"/>
                  </a:cubicBezTo>
                  <a:cubicBezTo>
                    <a:pt x="687" y="1232"/>
                    <a:pt x="781" y="1210"/>
                    <a:pt x="870" y="1164"/>
                  </a:cubicBezTo>
                  <a:cubicBezTo>
                    <a:pt x="1191" y="1009"/>
                    <a:pt x="1310" y="640"/>
                    <a:pt x="1143" y="343"/>
                  </a:cubicBezTo>
                  <a:cubicBezTo>
                    <a:pt x="1048" y="164"/>
                    <a:pt x="905" y="57"/>
                    <a:pt x="739" y="9"/>
                  </a:cubicBezTo>
                  <a:cubicBezTo>
                    <a:pt x="697" y="3"/>
                    <a:pt x="652" y="0"/>
                    <a:pt x="608"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5" name="Google Shape;4285;p29"/>
            <p:cNvSpPr/>
            <p:nvPr/>
          </p:nvSpPr>
          <p:spPr>
            <a:xfrm>
              <a:off x="1445100" y="1689025"/>
              <a:ext cx="39025" cy="34575"/>
            </a:xfrm>
            <a:custGeom>
              <a:avLst/>
              <a:gdLst/>
              <a:ahLst/>
              <a:cxnLst/>
              <a:rect l="l" t="t" r="r" b="b"/>
              <a:pathLst>
                <a:path w="1561" h="1383" extrusionOk="0">
                  <a:moveTo>
                    <a:pt x="787" y="1"/>
                  </a:moveTo>
                  <a:cubicBezTo>
                    <a:pt x="703" y="1"/>
                    <a:pt x="608" y="13"/>
                    <a:pt x="525" y="60"/>
                  </a:cubicBezTo>
                  <a:cubicBezTo>
                    <a:pt x="501" y="60"/>
                    <a:pt x="489" y="72"/>
                    <a:pt x="477" y="72"/>
                  </a:cubicBezTo>
                  <a:cubicBezTo>
                    <a:pt x="132" y="239"/>
                    <a:pt x="1" y="655"/>
                    <a:pt x="168" y="1001"/>
                  </a:cubicBezTo>
                  <a:cubicBezTo>
                    <a:pt x="277" y="1245"/>
                    <a:pt x="530" y="1382"/>
                    <a:pt x="782" y="1382"/>
                  </a:cubicBezTo>
                  <a:cubicBezTo>
                    <a:pt x="886" y="1382"/>
                    <a:pt x="990" y="1359"/>
                    <a:pt x="1084" y="1310"/>
                  </a:cubicBezTo>
                  <a:cubicBezTo>
                    <a:pt x="1430" y="1144"/>
                    <a:pt x="1561" y="727"/>
                    <a:pt x="1394" y="405"/>
                  </a:cubicBezTo>
                  <a:cubicBezTo>
                    <a:pt x="1394" y="405"/>
                    <a:pt x="1394" y="394"/>
                    <a:pt x="1382" y="394"/>
                  </a:cubicBezTo>
                  <a:cubicBezTo>
                    <a:pt x="1358" y="310"/>
                    <a:pt x="1311" y="239"/>
                    <a:pt x="1251" y="179"/>
                  </a:cubicBezTo>
                  <a:cubicBezTo>
                    <a:pt x="1132" y="60"/>
                    <a:pt x="953" y="1"/>
                    <a:pt x="787"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6" name="Google Shape;4286;p29"/>
            <p:cNvSpPr/>
            <p:nvPr/>
          </p:nvSpPr>
          <p:spPr>
            <a:xfrm>
              <a:off x="1285875" y="1477700"/>
              <a:ext cx="24725" cy="24425"/>
            </a:xfrm>
            <a:custGeom>
              <a:avLst/>
              <a:gdLst/>
              <a:ahLst/>
              <a:cxnLst/>
              <a:rect l="l" t="t" r="r" b="b"/>
              <a:pathLst>
                <a:path w="989" h="977" extrusionOk="0">
                  <a:moveTo>
                    <a:pt x="488" y="0"/>
                  </a:moveTo>
                  <a:cubicBezTo>
                    <a:pt x="429" y="0"/>
                    <a:pt x="369" y="12"/>
                    <a:pt x="310" y="36"/>
                  </a:cubicBezTo>
                  <a:cubicBezTo>
                    <a:pt x="214" y="72"/>
                    <a:pt x="119" y="155"/>
                    <a:pt x="60" y="250"/>
                  </a:cubicBezTo>
                  <a:cubicBezTo>
                    <a:pt x="12" y="334"/>
                    <a:pt x="0" y="405"/>
                    <a:pt x="0" y="488"/>
                  </a:cubicBezTo>
                  <a:lnTo>
                    <a:pt x="0" y="524"/>
                  </a:lnTo>
                  <a:cubicBezTo>
                    <a:pt x="12" y="715"/>
                    <a:pt x="131" y="881"/>
                    <a:pt x="310" y="953"/>
                  </a:cubicBezTo>
                  <a:cubicBezTo>
                    <a:pt x="369" y="965"/>
                    <a:pt x="429" y="977"/>
                    <a:pt x="488" y="977"/>
                  </a:cubicBezTo>
                  <a:cubicBezTo>
                    <a:pt x="524" y="977"/>
                    <a:pt x="548" y="977"/>
                    <a:pt x="583" y="965"/>
                  </a:cubicBezTo>
                  <a:cubicBezTo>
                    <a:pt x="750" y="941"/>
                    <a:pt x="893" y="798"/>
                    <a:pt x="941" y="655"/>
                  </a:cubicBezTo>
                  <a:cubicBezTo>
                    <a:pt x="953" y="596"/>
                    <a:pt x="964" y="548"/>
                    <a:pt x="964" y="488"/>
                  </a:cubicBezTo>
                  <a:cubicBezTo>
                    <a:pt x="988" y="465"/>
                    <a:pt x="964" y="417"/>
                    <a:pt x="964" y="393"/>
                  </a:cubicBezTo>
                  <a:cubicBezTo>
                    <a:pt x="929" y="191"/>
                    <a:pt x="774" y="48"/>
                    <a:pt x="583" y="12"/>
                  </a:cubicBezTo>
                  <a:cubicBezTo>
                    <a:pt x="548" y="12"/>
                    <a:pt x="524" y="0"/>
                    <a:pt x="488"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7" name="Google Shape;4287;p29"/>
            <p:cNvSpPr/>
            <p:nvPr/>
          </p:nvSpPr>
          <p:spPr>
            <a:xfrm>
              <a:off x="1400175" y="1494100"/>
              <a:ext cx="32750" cy="31300"/>
            </a:xfrm>
            <a:custGeom>
              <a:avLst/>
              <a:gdLst/>
              <a:ahLst/>
              <a:cxnLst/>
              <a:rect l="l" t="t" r="r" b="b"/>
              <a:pathLst>
                <a:path w="1310" h="1252" extrusionOk="0">
                  <a:moveTo>
                    <a:pt x="646" y="0"/>
                  </a:moveTo>
                  <a:cubicBezTo>
                    <a:pt x="553" y="0"/>
                    <a:pt x="458" y="22"/>
                    <a:pt x="369" y="70"/>
                  </a:cubicBezTo>
                  <a:cubicBezTo>
                    <a:pt x="286" y="118"/>
                    <a:pt x="202" y="178"/>
                    <a:pt x="143" y="249"/>
                  </a:cubicBezTo>
                  <a:cubicBezTo>
                    <a:pt x="83" y="321"/>
                    <a:pt x="48" y="416"/>
                    <a:pt x="24" y="499"/>
                  </a:cubicBezTo>
                  <a:cubicBezTo>
                    <a:pt x="0" y="642"/>
                    <a:pt x="12" y="773"/>
                    <a:pt x="83" y="904"/>
                  </a:cubicBezTo>
                  <a:cubicBezTo>
                    <a:pt x="193" y="1123"/>
                    <a:pt x="414" y="1252"/>
                    <a:pt x="644" y="1252"/>
                  </a:cubicBezTo>
                  <a:cubicBezTo>
                    <a:pt x="664" y="1252"/>
                    <a:pt x="683" y="1251"/>
                    <a:pt x="702" y="1249"/>
                  </a:cubicBezTo>
                  <a:cubicBezTo>
                    <a:pt x="774" y="1249"/>
                    <a:pt x="845" y="1213"/>
                    <a:pt x="917" y="1190"/>
                  </a:cubicBezTo>
                  <a:cubicBezTo>
                    <a:pt x="929" y="1194"/>
                    <a:pt x="938" y="1195"/>
                    <a:pt x="945" y="1195"/>
                  </a:cubicBezTo>
                  <a:cubicBezTo>
                    <a:pt x="960" y="1195"/>
                    <a:pt x="968" y="1190"/>
                    <a:pt x="976" y="1190"/>
                  </a:cubicBezTo>
                  <a:cubicBezTo>
                    <a:pt x="1155" y="1083"/>
                    <a:pt x="1274" y="904"/>
                    <a:pt x="1298" y="702"/>
                  </a:cubicBezTo>
                  <a:cubicBezTo>
                    <a:pt x="1310" y="606"/>
                    <a:pt x="1298" y="499"/>
                    <a:pt x="1250" y="416"/>
                  </a:cubicBezTo>
                  <a:cubicBezTo>
                    <a:pt x="1250" y="404"/>
                    <a:pt x="1226" y="392"/>
                    <a:pt x="1214" y="356"/>
                  </a:cubicBezTo>
                  <a:cubicBezTo>
                    <a:pt x="1096" y="136"/>
                    <a:pt x="875" y="0"/>
                    <a:pt x="646"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88" name="Google Shape;4288;p29"/>
          <p:cNvGrpSpPr/>
          <p:nvPr/>
        </p:nvGrpSpPr>
        <p:grpSpPr>
          <a:xfrm rot="10800000">
            <a:off x="7698175" y="2616294"/>
            <a:ext cx="1451646" cy="2527204"/>
            <a:chOff x="1083450" y="1318750"/>
            <a:chExt cx="624525" cy="1087250"/>
          </a:xfrm>
        </p:grpSpPr>
        <p:sp>
          <p:nvSpPr>
            <p:cNvPr id="4289" name="Google Shape;4289;p29"/>
            <p:cNvSpPr/>
            <p:nvPr/>
          </p:nvSpPr>
          <p:spPr>
            <a:xfrm>
              <a:off x="1083450" y="2340600"/>
              <a:ext cx="215525" cy="50325"/>
            </a:xfrm>
            <a:custGeom>
              <a:avLst/>
              <a:gdLst/>
              <a:ahLst/>
              <a:cxnLst/>
              <a:rect l="l" t="t" r="r" b="b"/>
              <a:pathLst>
                <a:path w="8621" h="2013" extrusionOk="0">
                  <a:moveTo>
                    <a:pt x="1" y="0"/>
                  </a:moveTo>
                  <a:lnTo>
                    <a:pt x="1" y="286"/>
                  </a:lnTo>
                  <a:lnTo>
                    <a:pt x="8561" y="2012"/>
                  </a:lnTo>
                  <a:cubicBezTo>
                    <a:pt x="8561" y="1917"/>
                    <a:pt x="8573" y="1834"/>
                    <a:pt x="8621" y="1739"/>
                  </a:cubicBezTo>
                  <a:lnTo>
                    <a:pt x="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0" name="Google Shape;4290;p29"/>
            <p:cNvSpPr/>
            <p:nvPr/>
          </p:nvSpPr>
          <p:spPr>
            <a:xfrm>
              <a:off x="1083450" y="2130450"/>
              <a:ext cx="25" cy="25"/>
            </a:xfrm>
            <a:custGeom>
              <a:avLst/>
              <a:gdLst/>
              <a:ahLst/>
              <a:cxnLst/>
              <a:rect l="l" t="t" r="r" b="b"/>
              <a:pathLst>
                <a:path w="1" h="1" extrusionOk="0">
                  <a:moveTo>
                    <a:pt x="1" y="1"/>
                  </a:moveTo>
                  <a:lnTo>
                    <a:pt x="1" y="1"/>
                  </a:lnTo>
                  <a:lnTo>
                    <a:pt x="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1" name="Google Shape;4291;p29"/>
            <p:cNvSpPr/>
            <p:nvPr/>
          </p:nvSpPr>
          <p:spPr>
            <a:xfrm>
              <a:off x="1083450" y="1806900"/>
              <a:ext cx="20275" cy="7475"/>
            </a:xfrm>
            <a:custGeom>
              <a:avLst/>
              <a:gdLst/>
              <a:ahLst/>
              <a:cxnLst/>
              <a:rect l="l" t="t" r="r" b="b"/>
              <a:pathLst>
                <a:path w="811" h="299" extrusionOk="0">
                  <a:moveTo>
                    <a:pt x="703" y="0"/>
                  </a:moveTo>
                  <a:lnTo>
                    <a:pt x="1" y="24"/>
                  </a:lnTo>
                  <a:lnTo>
                    <a:pt x="1" y="298"/>
                  </a:lnTo>
                  <a:lnTo>
                    <a:pt x="810" y="274"/>
                  </a:lnTo>
                  <a:lnTo>
                    <a:pt x="70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2" name="Google Shape;4292;p29"/>
            <p:cNvSpPr/>
            <p:nvPr/>
          </p:nvSpPr>
          <p:spPr>
            <a:xfrm>
              <a:off x="1108150" y="1802425"/>
              <a:ext cx="180125" cy="11350"/>
            </a:xfrm>
            <a:custGeom>
              <a:avLst/>
              <a:gdLst/>
              <a:ahLst/>
              <a:cxnLst/>
              <a:rect l="l" t="t" r="r" b="b"/>
              <a:pathLst>
                <a:path w="7205" h="454" extrusionOk="0">
                  <a:moveTo>
                    <a:pt x="7204" y="1"/>
                  </a:moveTo>
                  <a:lnTo>
                    <a:pt x="1" y="179"/>
                  </a:lnTo>
                  <a:lnTo>
                    <a:pt x="96" y="453"/>
                  </a:lnTo>
                  <a:lnTo>
                    <a:pt x="7204" y="275"/>
                  </a:lnTo>
                  <a:cubicBezTo>
                    <a:pt x="7180" y="179"/>
                    <a:pt x="7180" y="96"/>
                    <a:pt x="7204"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3" name="Google Shape;4293;p29"/>
            <p:cNvSpPr/>
            <p:nvPr/>
          </p:nvSpPr>
          <p:spPr>
            <a:xfrm>
              <a:off x="1194475" y="2040550"/>
              <a:ext cx="2425" cy="3600"/>
            </a:xfrm>
            <a:custGeom>
              <a:avLst/>
              <a:gdLst/>
              <a:ahLst/>
              <a:cxnLst/>
              <a:rect l="l" t="t" r="r" b="b"/>
              <a:pathLst>
                <a:path w="97" h="144" extrusionOk="0">
                  <a:moveTo>
                    <a:pt x="84" y="1"/>
                  </a:moveTo>
                  <a:lnTo>
                    <a:pt x="1" y="48"/>
                  </a:lnTo>
                  <a:lnTo>
                    <a:pt x="25" y="144"/>
                  </a:lnTo>
                  <a:cubicBezTo>
                    <a:pt x="72" y="108"/>
                    <a:pt x="96" y="48"/>
                    <a:pt x="84"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4" name="Google Shape;4294;p29"/>
            <p:cNvSpPr/>
            <p:nvPr/>
          </p:nvSpPr>
          <p:spPr>
            <a:xfrm>
              <a:off x="1083450" y="1741425"/>
              <a:ext cx="98250" cy="261650"/>
            </a:xfrm>
            <a:custGeom>
              <a:avLst/>
              <a:gdLst/>
              <a:ahLst/>
              <a:cxnLst/>
              <a:rect l="l" t="t" r="r" b="b"/>
              <a:pathLst>
                <a:path w="3930" h="10466" extrusionOk="0">
                  <a:moveTo>
                    <a:pt x="1" y="0"/>
                  </a:moveTo>
                  <a:lnTo>
                    <a:pt x="1" y="774"/>
                  </a:lnTo>
                  <a:lnTo>
                    <a:pt x="703" y="2619"/>
                  </a:lnTo>
                  <a:lnTo>
                    <a:pt x="810" y="2893"/>
                  </a:lnTo>
                  <a:lnTo>
                    <a:pt x="3668" y="10466"/>
                  </a:lnTo>
                  <a:cubicBezTo>
                    <a:pt x="3751" y="10418"/>
                    <a:pt x="3835" y="10394"/>
                    <a:pt x="3930" y="10394"/>
                  </a:cubicBezTo>
                  <a:lnTo>
                    <a:pt x="1084" y="2893"/>
                  </a:lnTo>
                  <a:lnTo>
                    <a:pt x="989" y="2619"/>
                  </a:lnTo>
                  <a:lnTo>
                    <a:pt x="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5" name="Google Shape;4295;p29"/>
            <p:cNvSpPr/>
            <p:nvPr/>
          </p:nvSpPr>
          <p:spPr>
            <a:xfrm>
              <a:off x="1113525" y="2178975"/>
              <a:ext cx="193200" cy="201825"/>
            </a:xfrm>
            <a:custGeom>
              <a:avLst/>
              <a:gdLst/>
              <a:ahLst/>
              <a:cxnLst/>
              <a:rect l="l" t="t" r="r" b="b"/>
              <a:pathLst>
                <a:path w="7728" h="8073" extrusionOk="0">
                  <a:moveTo>
                    <a:pt x="203" y="0"/>
                  </a:moveTo>
                  <a:cubicBezTo>
                    <a:pt x="143" y="84"/>
                    <a:pt x="84" y="131"/>
                    <a:pt x="0" y="179"/>
                  </a:cubicBezTo>
                  <a:lnTo>
                    <a:pt x="7501" y="8073"/>
                  </a:lnTo>
                  <a:cubicBezTo>
                    <a:pt x="7549" y="8013"/>
                    <a:pt x="7608" y="7954"/>
                    <a:pt x="7704" y="7918"/>
                  </a:cubicBezTo>
                  <a:cubicBezTo>
                    <a:pt x="7716" y="7918"/>
                    <a:pt x="7716" y="7918"/>
                    <a:pt x="7727" y="7906"/>
                  </a:cubicBezTo>
                  <a:lnTo>
                    <a:pt x="20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6" name="Google Shape;4296;p29"/>
            <p:cNvSpPr/>
            <p:nvPr/>
          </p:nvSpPr>
          <p:spPr>
            <a:xfrm>
              <a:off x="1187625" y="2041750"/>
              <a:ext cx="121175" cy="334600"/>
            </a:xfrm>
            <a:custGeom>
              <a:avLst/>
              <a:gdLst/>
              <a:ahLst/>
              <a:cxnLst/>
              <a:rect l="l" t="t" r="r" b="b"/>
              <a:pathLst>
                <a:path w="4847" h="13384" extrusionOk="0">
                  <a:moveTo>
                    <a:pt x="275" y="0"/>
                  </a:moveTo>
                  <a:lnTo>
                    <a:pt x="275" y="0"/>
                  </a:lnTo>
                  <a:cubicBezTo>
                    <a:pt x="180" y="48"/>
                    <a:pt x="96" y="72"/>
                    <a:pt x="1" y="72"/>
                  </a:cubicBezTo>
                  <a:lnTo>
                    <a:pt x="4752" y="13383"/>
                  </a:lnTo>
                  <a:cubicBezTo>
                    <a:pt x="4775" y="13371"/>
                    <a:pt x="4823" y="13347"/>
                    <a:pt x="4847" y="13335"/>
                  </a:cubicBezTo>
                  <a:lnTo>
                    <a:pt x="4835" y="12847"/>
                  </a:lnTo>
                  <a:lnTo>
                    <a:pt x="263" y="72"/>
                  </a:lnTo>
                  <a:lnTo>
                    <a:pt x="275"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7" name="Google Shape;4297;p29"/>
            <p:cNvSpPr/>
            <p:nvPr/>
          </p:nvSpPr>
          <p:spPr>
            <a:xfrm>
              <a:off x="1188525" y="1816725"/>
              <a:ext cx="109275" cy="186650"/>
            </a:xfrm>
            <a:custGeom>
              <a:avLst/>
              <a:gdLst/>
              <a:ahLst/>
              <a:cxnLst/>
              <a:rect l="l" t="t" r="r" b="b"/>
              <a:pathLst>
                <a:path w="4371" h="7466" extrusionOk="0">
                  <a:moveTo>
                    <a:pt x="4144" y="0"/>
                  </a:moveTo>
                  <a:lnTo>
                    <a:pt x="1" y="7382"/>
                  </a:lnTo>
                  <a:cubicBezTo>
                    <a:pt x="84" y="7394"/>
                    <a:pt x="179" y="7430"/>
                    <a:pt x="251" y="7466"/>
                  </a:cubicBezTo>
                  <a:lnTo>
                    <a:pt x="4370" y="143"/>
                  </a:lnTo>
                  <a:cubicBezTo>
                    <a:pt x="4287" y="119"/>
                    <a:pt x="4204" y="72"/>
                    <a:pt x="4144"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8" name="Google Shape;4298;p29"/>
            <p:cNvSpPr/>
            <p:nvPr/>
          </p:nvSpPr>
          <p:spPr>
            <a:xfrm>
              <a:off x="1113225" y="2036700"/>
              <a:ext cx="60750" cy="102100"/>
            </a:xfrm>
            <a:custGeom>
              <a:avLst/>
              <a:gdLst/>
              <a:ahLst/>
              <a:cxnLst/>
              <a:rect l="l" t="t" r="r" b="b"/>
              <a:pathLst>
                <a:path w="2430" h="4084" extrusionOk="0">
                  <a:moveTo>
                    <a:pt x="2215" y="0"/>
                  </a:moveTo>
                  <a:lnTo>
                    <a:pt x="0" y="3893"/>
                  </a:lnTo>
                  <a:cubicBezTo>
                    <a:pt x="72" y="3953"/>
                    <a:pt x="155" y="4012"/>
                    <a:pt x="215" y="4084"/>
                  </a:cubicBezTo>
                  <a:lnTo>
                    <a:pt x="2429" y="179"/>
                  </a:lnTo>
                  <a:cubicBezTo>
                    <a:pt x="2358" y="131"/>
                    <a:pt x="2274" y="72"/>
                    <a:pt x="2215"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9" name="Google Shape;4299;p29"/>
            <p:cNvSpPr/>
            <p:nvPr/>
          </p:nvSpPr>
          <p:spPr>
            <a:xfrm>
              <a:off x="1299250" y="1820900"/>
              <a:ext cx="16700" cy="554550"/>
            </a:xfrm>
            <a:custGeom>
              <a:avLst/>
              <a:gdLst/>
              <a:ahLst/>
              <a:cxnLst/>
              <a:rect l="l" t="t" r="r" b="b"/>
              <a:pathLst>
                <a:path w="668" h="22182" extrusionOk="0">
                  <a:moveTo>
                    <a:pt x="1" y="0"/>
                  </a:moveTo>
                  <a:lnTo>
                    <a:pt x="394" y="21693"/>
                  </a:lnTo>
                  <a:lnTo>
                    <a:pt x="406" y="22181"/>
                  </a:lnTo>
                  <a:cubicBezTo>
                    <a:pt x="447" y="22175"/>
                    <a:pt x="492" y="22172"/>
                    <a:pt x="537" y="22172"/>
                  </a:cubicBezTo>
                  <a:cubicBezTo>
                    <a:pt x="581" y="22172"/>
                    <a:pt x="626" y="22175"/>
                    <a:pt x="668" y="22181"/>
                  </a:cubicBezTo>
                  <a:lnTo>
                    <a:pt x="275" y="12"/>
                  </a:lnTo>
                  <a:cubicBezTo>
                    <a:pt x="235" y="17"/>
                    <a:pt x="198" y="20"/>
                    <a:pt x="161" y="20"/>
                  </a:cubicBezTo>
                  <a:cubicBezTo>
                    <a:pt x="108" y="20"/>
                    <a:pt x="57" y="14"/>
                    <a:pt x="1"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0" name="Google Shape;4300;p29"/>
            <p:cNvSpPr/>
            <p:nvPr/>
          </p:nvSpPr>
          <p:spPr>
            <a:xfrm>
              <a:off x="1293600" y="1501500"/>
              <a:ext cx="11925" cy="289650"/>
            </a:xfrm>
            <a:custGeom>
              <a:avLst/>
              <a:gdLst/>
              <a:ahLst/>
              <a:cxnLst/>
              <a:rect l="l" t="t" r="r" b="b"/>
              <a:pathLst>
                <a:path w="477" h="11586" extrusionOk="0">
                  <a:moveTo>
                    <a:pt x="1" y="1"/>
                  </a:moveTo>
                  <a:lnTo>
                    <a:pt x="215" y="11585"/>
                  </a:lnTo>
                  <a:cubicBezTo>
                    <a:pt x="268" y="11563"/>
                    <a:pt x="325" y="11555"/>
                    <a:pt x="382" y="11555"/>
                  </a:cubicBezTo>
                  <a:cubicBezTo>
                    <a:pt x="414" y="11555"/>
                    <a:pt x="446" y="11557"/>
                    <a:pt x="477" y="11562"/>
                  </a:cubicBezTo>
                  <a:lnTo>
                    <a:pt x="274" y="36"/>
                  </a:lnTo>
                  <a:cubicBezTo>
                    <a:pt x="239" y="36"/>
                    <a:pt x="215" y="48"/>
                    <a:pt x="179" y="48"/>
                  </a:cubicBezTo>
                  <a:cubicBezTo>
                    <a:pt x="120" y="36"/>
                    <a:pt x="60" y="36"/>
                    <a:pt x="1"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1" name="Google Shape;4301;p29"/>
            <p:cNvSpPr/>
            <p:nvPr/>
          </p:nvSpPr>
          <p:spPr>
            <a:xfrm>
              <a:off x="1418325" y="1523825"/>
              <a:ext cx="47050" cy="166425"/>
            </a:xfrm>
            <a:custGeom>
              <a:avLst/>
              <a:gdLst/>
              <a:ahLst/>
              <a:cxnLst/>
              <a:rect l="l" t="t" r="r" b="b"/>
              <a:pathLst>
                <a:path w="1882" h="6657" extrusionOk="0">
                  <a:moveTo>
                    <a:pt x="250" y="1"/>
                  </a:moveTo>
                  <a:cubicBezTo>
                    <a:pt x="238" y="1"/>
                    <a:pt x="227" y="13"/>
                    <a:pt x="227" y="13"/>
                  </a:cubicBezTo>
                  <a:cubicBezTo>
                    <a:pt x="155" y="48"/>
                    <a:pt x="72" y="72"/>
                    <a:pt x="0" y="72"/>
                  </a:cubicBezTo>
                  <a:lnTo>
                    <a:pt x="1608" y="6656"/>
                  </a:lnTo>
                  <a:cubicBezTo>
                    <a:pt x="1703" y="6621"/>
                    <a:pt x="1786" y="6597"/>
                    <a:pt x="1881" y="6597"/>
                  </a:cubicBezTo>
                  <a:lnTo>
                    <a:pt x="25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2" name="Google Shape;4302;p29"/>
            <p:cNvSpPr/>
            <p:nvPr/>
          </p:nvSpPr>
          <p:spPr>
            <a:xfrm>
              <a:off x="1083450" y="1458350"/>
              <a:ext cx="203625" cy="33050"/>
            </a:xfrm>
            <a:custGeom>
              <a:avLst/>
              <a:gdLst/>
              <a:ahLst/>
              <a:cxnLst/>
              <a:rect l="l" t="t" r="r" b="b"/>
              <a:pathLst>
                <a:path w="8145" h="1322" extrusionOk="0">
                  <a:moveTo>
                    <a:pt x="1" y="0"/>
                  </a:moveTo>
                  <a:lnTo>
                    <a:pt x="1" y="286"/>
                  </a:lnTo>
                  <a:lnTo>
                    <a:pt x="8097" y="1322"/>
                  </a:lnTo>
                  <a:lnTo>
                    <a:pt x="8097" y="1298"/>
                  </a:lnTo>
                  <a:cubicBezTo>
                    <a:pt x="8085" y="1191"/>
                    <a:pt x="8109" y="1108"/>
                    <a:pt x="8145" y="1048"/>
                  </a:cubicBezTo>
                  <a:lnTo>
                    <a:pt x="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3" name="Google Shape;4303;p29"/>
            <p:cNvSpPr/>
            <p:nvPr/>
          </p:nvSpPr>
          <p:spPr>
            <a:xfrm>
              <a:off x="1291825" y="1342550"/>
              <a:ext cx="8050" cy="136050"/>
            </a:xfrm>
            <a:custGeom>
              <a:avLst/>
              <a:gdLst/>
              <a:ahLst/>
              <a:cxnLst/>
              <a:rect l="l" t="t" r="r" b="b"/>
              <a:pathLst>
                <a:path w="322" h="5442" extrusionOk="0">
                  <a:moveTo>
                    <a:pt x="0" y="1"/>
                  </a:moveTo>
                  <a:lnTo>
                    <a:pt x="60" y="5442"/>
                  </a:lnTo>
                  <a:cubicBezTo>
                    <a:pt x="119" y="5406"/>
                    <a:pt x="179" y="5406"/>
                    <a:pt x="238" y="5406"/>
                  </a:cubicBezTo>
                  <a:cubicBezTo>
                    <a:pt x="274" y="5406"/>
                    <a:pt x="298" y="5406"/>
                    <a:pt x="322" y="5418"/>
                  </a:cubicBezTo>
                  <a:lnTo>
                    <a:pt x="274" y="96"/>
                  </a:lnTo>
                  <a:cubicBezTo>
                    <a:pt x="179" y="72"/>
                    <a:pt x="72" y="48"/>
                    <a:pt x="0"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4" name="Google Shape;4304;p29"/>
            <p:cNvSpPr/>
            <p:nvPr/>
          </p:nvSpPr>
          <p:spPr>
            <a:xfrm>
              <a:off x="1688000" y="1544675"/>
              <a:ext cx="25" cy="25"/>
            </a:xfrm>
            <a:custGeom>
              <a:avLst/>
              <a:gdLst/>
              <a:ahLst/>
              <a:cxnLst/>
              <a:rect l="l" t="t" r="r" b="b"/>
              <a:pathLst>
                <a:path w="1" h="1" extrusionOk="0">
                  <a:moveTo>
                    <a:pt x="0" y="0"/>
                  </a:moveTo>
                  <a:lnTo>
                    <a:pt x="0"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5" name="Google Shape;4305;p29"/>
            <p:cNvSpPr/>
            <p:nvPr/>
          </p:nvSpPr>
          <p:spPr>
            <a:xfrm>
              <a:off x="1309675" y="1487525"/>
              <a:ext cx="94675" cy="19650"/>
            </a:xfrm>
            <a:custGeom>
              <a:avLst/>
              <a:gdLst/>
              <a:ahLst/>
              <a:cxnLst/>
              <a:rect l="l" t="t" r="r" b="b"/>
              <a:pathLst>
                <a:path w="3787" h="786" extrusionOk="0">
                  <a:moveTo>
                    <a:pt x="12" y="0"/>
                  </a:moveTo>
                  <a:cubicBezTo>
                    <a:pt x="36" y="24"/>
                    <a:pt x="36" y="72"/>
                    <a:pt x="36" y="95"/>
                  </a:cubicBezTo>
                  <a:cubicBezTo>
                    <a:pt x="36" y="155"/>
                    <a:pt x="12" y="214"/>
                    <a:pt x="1" y="262"/>
                  </a:cubicBezTo>
                  <a:lnTo>
                    <a:pt x="3668" y="786"/>
                  </a:lnTo>
                  <a:cubicBezTo>
                    <a:pt x="3680" y="691"/>
                    <a:pt x="3727" y="607"/>
                    <a:pt x="3787" y="536"/>
                  </a:cubicBezTo>
                  <a:lnTo>
                    <a:pt x="12"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6" name="Google Shape;4306;p29"/>
            <p:cNvSpPr/>
            <p:nvPr/>
          </p:nvSpPr>
          <p:spPr>
            <a:xfrm>
              <a:off x="1687700" y="1545850"/>
              <a:ext cx="25" cy="25"/>
            </a:xfrm>
            <a:custGeom>
              <a:avLst/>
              <a:gdLst/>
              <a:ahLst/>
              <a:cxnLst/>
              <a:rect l="l" t="t" r="r" b="b"/>
              <a:pathLst>
                <a:path w="1" h="1" extrusionOk="0">
                  <a:moveTo>
                    <a:pt x="0" y="1"/>
                  </a:moveTo>
                  <a:lnTo>
                    <a:pt x="0" y="1"/>
                  </a:lnTo>
                  <a:lnTo>
                    <a:pt x="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7" name="Google Shape;4307;p29"/>
            <p:cNvSpPr/>
            <p:nvPr/>
          </p:nvSpPr>
          <p:spPr>
            <a:xfrm>
              <a:off x="1430825" y="1504475"/>
              <a:ext cx="247675" cy="41700"/>
            </a:xfrm>
            <a:custGeom>
              <a:avLst/>
              <a:gdLst/>
              <a:ahLst/>
              <a:cxnLst/>
              <a:rect l="l" t="t" r="r" b="b"/>
              <a:pathLst>
                <a:path w="9907" h="1668" extrusionOk="0">
                  <a:moveTo>
                    <a:pt x="0" y="1"/>
                  </a:moveTo>
                  <a:lnTo>
                    <a:pt x="0" y="1"/>
                  </a:lnTo>
                  <a:cubicBezTo>
                    <a:pt x="48" y="108"/>
                    <a:pt x="72" y="191"/>
                    <a:pt x="48" y="287"/>
                  </a:cubicBezTo>
                  <a:lnTo>
                    <a:pt x="9799" y="1668"/>
                  </a:lnTo>
                  <a:lnTo>
                    <a:pt x="9906" y="1596"/>
                  </a:lnTo>
                  <a:lnTo>
                    <a:pt x="9478" y="1346"/>
                  </a:lnTo>
                  <a:lnTo>
                    <a:pt x="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8" name="Google Shape;4308;p29"/>
            <p:cNvSpPr/>
            <p:nvPr/>
          </p:nvSpPr>
          <p:spPr>
            <a:xfrm>
              <a:off x="1687100" y="1546450"/>
              <a:ext cx="25" cy="625"/>
            </a:xfrm>
            <a:custGeom>
              <a:avLst/>
              <a:gdLst/>
              <a:ahLst/>
              <a:cxnLst/>
              <a:rect l="l" t="t" r="r" b="b"/>
              <a:pathLst>
                <a:path w="1" h="25" extrusionOk="0">
                  <a:moveTo>
                    <a:pt x="1" y="24"/>
                  </a:moveTo>
                  <a:lnTo>
                    <a:pt x="1" y="24"/>
                  </a:lnTo>
                  <a:cubicBezTo>
                    <a:pt x="1" y="1"/>
                    <a:pt x="1" y="24"/>
                    <a:pt x="1" y="24"/>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9" name="Google Shape;4309;p29"/>
            <p:cNvSpPr/>
            <p:nvPr/>
          </p:nvSpPr>
          <p:spPr>
            <a:xfrm>
              <a:off x="1687700" y="1545550"/>
              <a:ext cx="25" cy="25"/>
            </a:xfrm>
            <a:custGeom>
              <a:avLst/>
              <a:gdLst/>
              <a:ahLst/>
              <a:cxnLst/>
              <a:rect l="l" t="t" r="r" b="b"/>
              <a:pathLst>
                <a:path w="1" h="1" extrusionOk="0">
                  <a:moveTo>
                    <a:pt x="0" y="1"/>
                  </a:moveTo>
                  <a:lnTo>
                    <a:pt x="0" y="1"/>
                  </a:lnTo>
                  <a:lnTo>
                    <a:pt x="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0" name="Google Shape;4310;p29"/>
            <p:cNvSpPr/>
            <p:nvPr/>
          </p:nvSpPr>
          <p:spPr>
            <a:xfrm>
              <a:off x="1476075" y="1544675"/>
              <a:ext cx="211050" cy="154800"/>
            </a:xfrm>
            <a:custGeom>
              <a:avLst/>
              <a:gdLst/>
              <a:ahLst/>
              <a:cxnLst/>
              <a:rect l="l" t="t" r="r" b="b"/>
              <a:pathLst>
                <a:path w="8442" h="6192" extrusionOk="0">
                  <a:moveTo>
                    <a:pt x="8096" y="0"/>
                  </a:moveTo>
                  <a:lnTo>
                    <a:pt x="7989" y="72"/>
                  </a:lnTo>
                  <a:lnTo>
                    <a:pt x="0" y="5965"/>
                  </a:lnTo>
                  <a:cubicBezTo>
                    <a:pt x="60" y="6025"/>
                    <a:pt x="119" y="6084"/>
                    <a:pt x="143" y="6179"/>
                  </a:cubicBezTo>
                  <a:cubicBezTo>
                    <a:pt x="143" y="6179"/>
                    <a:pt x="143" y="6191"/>
                    <a:pt x="155" y="6191"/>
                  </a:cubicBezTo>
                  <a:lnTo>
                    <a:pt x="8442" y="95"/>
                  </a:lnTo>
                  <a:lnTo>
                    <a:pt x="8442" y="95"/>
                  </a:lnTo>
                  <a:cubicBezTo>
                    <a:pt x="8418" y="107"/>
                    <a:pt x="8418" y="107"/>
                    <a:pt x="8406" y="107"/>
                  </a:cubicBezTo>
                  <a:lnTo>
                    <a:pt x="8394" y="107"/>
                  </a:lnTo>
                  <a:cubicBezTo>
                    <a:pt x="8370" y="107"/>
                    <a:pt x="8358" y="119"/>
                    <a:pt x="8346" y="119"/>
                  </a:cubicBezTo>
                  <a:lnTo>
                    <a:pt x="8299" y="119"/>
                  </a:lnTo>
                  <a:cubicBezTo>
                    <a:pt x="8287" y="119"/>
                    <a:pt x="8287" y="119"/>
                    <a:pt x="8275" y="107"/>
                  </a:cubicBezTo>
                  <a:lnTo>
                    <a:pt x="8096"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1" name="Google Shape;4311;p29"/>
            <p:cNvSpPr/>
            <p:nvPr/>
          </p:nvSpPr>
          <p:spPr>
            <a:xfrm>
              <a:off x="1688000" y="1544675"/>
              <a:ext cx="25" cy="325"/>
            </a:xfrm>
            <a:custGeom>
              <a:avLst/>
              <a:gdLst/>
              <a:ahLst/>
              <a:cxnLst/>
              <a:rect l="l" t="t" r="r" b="b"/>
              <a:pathLst>
                <a:path w="1" h="13" extrusionOk="0">
                  <a:moveTo>
                    <a:pt x="0" y="12"/>
                  </a:moveTo>
                  <a:cubicBezTo>
                    <a:pt x="0" y="12"/>
                    <a:pt x="0" y="0"/>
                    <a:pt x="0" y="12"/>
                  </a:cubicBezTo>
                  <a:cubicBezTo>
                    <a:pt x="0" y="0"/>
                    <a:pt x="0" y="0"/>
                    <a:pt x="0" y="12"/>
                  </a:cubicBezTo>
                  <a:cubicBezTo>
                    <a:pt x="0" y="0"/>
                    <a:pt x="0" y="0"/>
                    <a:pt x="0" y="12"/>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2" name="Google Shape;4312;p29"/>
            <p:cNvSpPr/>
            <p:nvPr/>
          </p:nvSpPr>
          <p:spPr>
            <a:xfrm>
              <a:off x="1681750" y="1319350"/>
              <a:ext cx="26225" cy="225050"/>
            </a:xfrm>
            <a:custGeom>
              <a:avLst/>
              <a:gdLst/>
              <a:ahLst/>
              <a:cxnLst/>
              <a:rect l="l" t="t" r="r" b="b"/>
              <a:pathLst>
                <a:path w="1049" h="9002" extrusionOk="0">
                  <a:moveTo>
                    <a:pt x="750" y="0"/>
                  </a:moveTo>
                  <a:lnTo>
                    <a:pt x="0" y="8763"/>
                  </a:lnTo>
                  <a:lnTo>
                    <a:pt x="191" y="8870"/>
                  </a:lnTo>
                  <a:cubicBezTo>
                    <a:pt x="238" y="8894"/>
                    <a:pt x="274" y="8942"/>
                    <a:pt x="274" y="9001"/>
                  </a:cubicBezTo>
                  <a:lnTo>
                    <a:pt x="1048"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3" name="Google Shape;4313;p29"/>
            <p:cNvSpPr/>
            <p:nvPr/>
          </p:nvSpPr>
          <p:spPr>
            <a:xfrm>
              <a:off x="1687100" y="1546450"/>
              <a:ext cx="25" cy="625"/>
            </a:xfrm>
            <a:custGeom>
              <a:avLst/>
              <a:gdLst/>
              <a:ahLst/>
              <a:cxnLst/>
              <a:rect l="l" t="t" r="r" b="b"/>
              <a:pathLst>
                <a:path w="1" h="25" extrusionOk="0">
                  <a:moveTo>
                    <a:pt x="1" y="24"/>
                  </a:moveTo>
                  <a:cubicBezTo>
                    <a:pt x="1" y="24"/>
                    <a:pt x="1" y="1"/>
                    <a:pt x="1" y="24"/>
                  </a:cubicBezTo>
                  <a:cubicBezTo>
                    <a:pt x="1" y="1"/>
                    <a:pt x="1" y="1"/>
                    <a:pt x="1" y="24"/>
                  </a:cubicBezTo>
                  <a:cubicBezTo>
                    <a:pt x="1" y="1"/>
                    <a:pt x="1" y="1"/>
                    <a:pt x="1" y="24"/>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4" name="Google Shape;4314;p29"/>
            <p:cNvSpPr/>
            <p:nvPr/>
          </p:nvSpPr>
          <p:spPr>
            <a:xfrm>
              <a:off x="1684125" y="1547650"/>
              <a:ext cx="625" cy="25"/>
            </a:xfrm>
            <a:custGeom>
              <a:avLst/>
              <a:gdLst/>
              <a:ahLst/>
              <a:cxnLst/>
              <a:rect l="l" t="t" r="r" b="b"/>
              <a:pathLst>
                <a:path w="25" h="1" extrusionOk="0">
                  <a:moveTo>
                    <a:pt x="24" y="0"/>
                  </a:moveTo>
                  <a:lnTo>
                    <a:pt x="1" y="0"/>
                  </a:lnTo>
                  <a:lnTo>
                    <a:pt x="24" y="0"/>
                  </a:lnTo>
                  <a:cubicBezTo>
                    <a:pt x="12" y="0"/>
                    <a:pt x="24" y="0"/>
                    <a:pt x="24"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5" name="Google Shape;4315;p29"/>
            <p:cNvSpPr/>
            <p:nvPr/>
          </p:nvSpPr>
          <p:spPr>
            <a:xfrm>
              <a:off x="1687700" y="1545550"/>
              <a:ext cx="25" cy="325"/>
            </a:xfrm>
            <a:custGeom>
              <a:avLst/>
              <a:gdLst/>
              <a:ahLst/>
              <a:cxnLst/>
              <a:rect l="l" t="t" r="r" b="b"/>
              <a:pathLst>
                <a:path w="1" h="13" extrusionOk="0">
                  <a:moveTo>
                    <a:pt x="0" y="13"/>
                  </a:moveTo>
                  <a:lnTo>
                    <a:pt x="0" y="13"/>
                  </a:lnTo>
                  <a:lnTo>
                    <a:pt x="0" y="13"/>
                  </a:lnTo>
                  <a:cubicBezTo>
                    <a:pt x="0" y="1"/>
                    <a:pt x="0" y="1"/>
                    <a:pt x="0" y="13"/>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6" name="Google Shape;4316;p29"/>
            <p:cNvSpPr/>
            <p:nvPr/>
          </p:nvSpPr>
          <p:spPr>
            <a:xfrm>
              <a:off x="1684725" y="1547650"/>
              <a:ext cx="25" cy="25"/>
            </a:xfrm>
            <a:custGeom>
              <a:avLst/>
              <a:gdLst/>
              <a:ahLst/>
              <a:cxnLst/>
              <a:rect l="l" t="t" r="r" b="b"/>
              <a:pathLst>
                <a:path w="1" h="1" extrusionOk="0">
                  <a:moveTo>
                    <a:pt x="0" y="0"/>
                  </a:move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7" name="Google Shape;4317;p29"/>
            <p:cNvSpPr/>
            <p:nvPr/>
          </p:nvSpPr>
          <p:spPr>
            <a:xfrm>
              <a:off x="1323375" y="1333625"/>
              <a:ext cx="364650" cy="214350"/>
            </a:xfrm>
            <a:custGeom>
              <a:avLst/>
              <a:gdLst/>
              <a:ahLst/>
              <a:cxnLst/>
              <a:rect l="l" t="t" r="r" b="b"/>
              <a:pathLst>
                <a:path w="14586" h="8574" extrusionOk="0">
                  <a:moveTo>
                    <a:pt x="203" y="1"/>
                  </a:moveTo>
                  <a:cubicBezTo>
                    <a:pt x="143" y="84"/>
                    <a:pt x="84" y="155"/>
                    <a:pt x="0" y="215"/>
                  </a:cubicBezTo>
                  <a:lnTo>
                    <a:pt x="13752" y="8204"/>
                  </a:lnTo>
                  <a:lnTo>
                    <a:pt x="14192" y="8454"/>
                  </a:lnTo>
                  <a:lnTo>
                    <a:pt x="14371" y="8561"/>
                  </a:lnTo>
                  <a:cubicBezTo>
                    <a:pt x="14383" y="8561"/>
                    <a:pt x="14383" y="8573"/>
                    <a:pt x="14395" y="8573"/>
                  </a:cubicBezTo>
                  <a:lnTo>
                    <a:pt x="14442" y="8573"/>
                  </a:lnTo>
                  <a:cubicBezTo>
                    <a:pt x="14454" y="8573"/>
                    <a:pt x="14466" y="8573"/>
                    <a:pt x="14490" y="8561"/>
                  </a:cubicBezTo>
                  <a:lnTo>
                    <a:pt x="14502" y="8561"/>
                  </a:lnTo>
                  <a:cubicBezTo>
                    <a:pt x="14514" y="8561"/>
                    <a:pt x="14514" y="8549"/>
                    <a:pt x="14526" y="8549"/>
                  </a:cubicBezTo>
                  <a:cubicBezTo>
                    <a:pt x="14550" y="8537"/>
                    <a:pt x="14550" y="8537"/>
                    <a:pt x="14550" y="8514"/>
                  </a:cubicBezTo>
                  <a:lnTo>
                    <a:pt x="14550" y="8502"/>
                  </a:lnTo>
                  <a:lnTo>
                    <a:pt x="14550" y="8490"/>
                  </a:lnTo>
                  <a:lnTo>
                    <a:pt x="14550" y="8478"/>
                  </a:lnTo>
                  <a:cubicBezTo>
                    <a:pt x="14585" y="8383"/>
                    <a:pt x="14573" y="8335"/>
                    <a:pt x="14514" y="8311"/>
                  </a:cubicBezTo>
                  <a:lnTo>
                    <a:pt x="14323" y="8204"/>
                  </a:lnTo>
                  <a:lnTo>
                    <a:pt x="203"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8" name="Google Shape;4318;p29"/>
            <p:cNvSpPr/>
            <p:nvPr/>
          </p:nvSpPr>
          <p:spPr>
            <a:xfrm>
              <a:off x="1273950" y="1318750"/>
              <a:ext cx="60750" cy="26600"/>
            </a:xfrm>
            <a:custGeom>
              <a:avLst/>
              <a:gdLst/>
              <a:ahLst/>
              <a:cxnLst/>
              <a:rect l="l" t="t" r="r" b="b"/>
              <a:pathLst>
                <a:path w="2430" h="1064" extrusionOk="0">
                  <a:moveTo>
                    <a:pt x="1" y="0"/>
                  </a:moveTo>
                  <a:cubicBezTo>
                    <a:pt x="13" y="119"/>
                    <a:pt x="60" y="250"/>
                    <a:pt x="120" y="369"/>
                  </a:cubicBezTo>
                  <a:cubicBezTo>
                    <a:pt x="251" y="643"/>
                    <a:pt x="465" y="834"/>
                    <a:pt x="715" y="953"/>
                  </a:cubicBezTo>
                  <a:cubicBezTo>
                    <a:pt x="810" y="1000"/>
                    <a:pt x="894" y="1012"/>
                    <a:pt x="989" y="1048"/>
                  </a:cubicBezTo>
                  <a:cubicBezTo>
                    <a:pt x="1062" y="1058"/>
                    <a:pt x="1135" y="1063"/>
                    <a:pt x="1209" y="1063"/>
                  </a:cubicBezTo>
                  <a:cubicBezTo>
                    <a:pt x="1401" y="1063"/>
                    <a:pt x="1594" y="1027"/>
                    <a:pt x="1775" y="941"/>
                  </a:cubicBezTo>
                  <a:cubicBezTo>
                    <a:pt x="1858" y="893"/>
                    <a:pt x="1941" y="858"/>
                    <a:pt x="2001" y="786"/>
                  </a:cubicBezTo>
                  <a:cubicBezTo>
                    <a:pt x="2072" y="727"/>
                    <a:pt x="2132" y="655"/>
                    <a:pt x="2192" y="584"/>
                  </a:cubicBezTo>
                  <a:cubicBezTo>
                    <a:pt x="2322" y="417"/>
                    <a:pt x="2394" y="215"/>
                    <a:pt x="2430"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9" name="Google Shape;4319;p29"/>
            <p:cNvSpPr/>
            <p:nvPr/>
          </p:nvSpPr>
          <p:spPr>
            <a:xfrm>
              <a:off x="1159350" y="2001350"/>
              <a:ext cx="50050" cy="42850"/>
            </a:xfrm>
            <a:custGeom>
              <a:avLst/>
              <a:gdLst/>
              <a:ahLst/>
              <a:cxnLst/>
              <a:rect l="l" t="t" r="r" b="b"/>
              <a:pathLst>
                <a:path w="2002" h="1714" extrusionOk="0">
                  <a:moveTo>
                    <a:pt x="1013" y="0"/>
                  </a:moveTo>
                  <a:cubicBezTo>
                    <a:pt x="968" y="0"/>
                    <a:pt x="924" y="3"/>
                    <a:pt x="882" y="9"/>
                  </a:cubicBezTo>
                  <a:cubicBezTo>
                    <a:pt x="787" y="21"/>
                    <a:pt x="703" y="57"/>
                    <a:pt x="608" y="81"/>
                  </a:cubicBezTo>
                  <a:cubicBezTo>
                    <a:pt x="179" y="295"/>
                    <a:pt x="1" y="807"/>
                    <a:pt x="227" y="1247"/>
                  </a:cubicBezTo>
                  <a:cubicBezTo>
                    <a:pt x="251" y="1307"/>
                    <a:pt x="299" y="1366"/>
                    <a:pt x="346" y="1426"/>
                  </a:cubicBezTo>
                  <a:cubicBezTo>
                    <a:pt x="406" y="1497"/>
                    <a:pt x="477" y="1557"/>
                    <a:pt x="549" y="1605"/>
                  </a:cubicBezTo>
                  <a:cubicBezTo>
                    <a:pt x="709" y="1669"/>
                    <a:pt x="898" y="1714"/>
                    <a:pt x="1072" y="1714"/>
                  </a:cubicBezTo>
                  <a:cubicBezTo>
                    <a:pt x="1092" y="1714"/>
                    <a:pt x="1112" y="1713"/>
                    <a:pt x="1132" y="1712"/>
                  </a:cubicBezTo>
                  <a:cubicBezTo>
                    <a:pt x="1227" y="1688"/>
                    <a:pt x="1311" y="1664"/>
                    <a:pt x="1406" y="1628"/>
                  </a:cubicBezTo>
                  <a:lnTo>
                    <a:pt x="1489" y="1593"/>
                  </a:lnTo>
                  <a:cubicBezTo>
                    <a:pt x="1846" y="1343"/>
                    <a:pt x="2001" y="878"/>
                    <a:pt x="1787" y="473"/>
                  </a:cubicBezTo>
                  <a:cubicBezTo>
                    <a:pt x="1703" y="307"/>
                    <a:pt x="1561" y="176"/>
                    <a:pt x="1418" y="104"/>
                  </a:cubicBezTo>
                  <a:cubicBezTo>
                    <a:pt x="1322" y="57"/>
                    <a:pt x="1239" y="21"/>
                    <a:pt x="1144" y="9"/>
                  </a:cubicBezTo>
                  <a:cubicBezTo>
                    <a:pt x="1102" y="3"/>
                    <a:pt x="1058" y="0"/>
                    <a:pt x="1013"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0" name="Google Shape;4320;p29"/>
            <p:cNvSpPr/>
            <p:nvPr/>
          </p:nvSpPr>
          <p:spPr>
            <a:xfrm>
              <a:off x="1083450" y="2128475"/>
              <a:ext cx="44675" cy="61325"/>
            </a:xfrm>
            <a:custGeom>
              <a:avLst/>
              <a:gdLst/>
              <a:ahLst/>
              <a:cxnLst/>
              <a:rect l="l" t="t" r="r" b="b"/>
              <a:pathLst>
                <a:path w="1787" h="2453" extrusionOk="0">
                  <a:moveTo>
                    <a:pt x="465" y="1"/>
                  </a:moveTo>
                  <a:cubicBezTo>
                    <a:pt x="309" y="1"/>
                    <a:pt x="151" y="30"/>
                    <a:pt x="1" y="91"/>
                  </a:cubicBezTo>
                  <a:lnTo>
                    <a:pt x="1" y="2366"/>
                  </a:lnTo>
                  <a:cubicBezTo>
                    <a:pt x="148" y="2422"/>
                    <a:pt x="312" y="2452"/>
                    <a:pt x="479" y="2452"/>
                  </a:cubicBezTo>
                  <a:cubicBezTo>
                    <a:pt x="660" y="2452"/>
                    <a:pt x="845" y="2416"/>
                    <a:pt x="1013" y="2342"/>
                  </a:cubicBezTo>
                  <a:cubicBezTo>
                    <a:pt x="1072" y="2306"/>
                    <a:pt x="1144" y="2258"/>
                    <a:pt x="1203" y="2223"/>
                  </a:cubicBezTo>
                  <a:cubicBezTo>
                    <a:pt x="1263" y="2139"/>
                    <a:pt x="1346" y="2080"/>
                    <a:pt x="1406" y="2020"/>
                  </a:cubicBezTo>
                  <a:cubicBezTo>
                    <a:pt x="1715" y="1663"/>
                    <a:pt x="1787" y="1127"/>
                    <a:pt x="1560" y="687"/>
                  </a:cubicBezTo>
                  <a:cubicBezTo>
                    <a:pt x="1513" y="592"/>
                    <a:pt x="1465" y="508"/>
                    <a:pt x="1406" y="437"/>
                  </a:cubicBezTo>
                  <a:cubicBezTo>
                    <a:pt x="1346" y="353"/>
                    <a:pt x="1263" y="294"/>
                    <a:pt x="1191" y="234"/>
                  </a:cubicBezTo>
                  <a:cubicBezTo>
                    <a:pt x="989" y="84"/>
                    <a:pt x="730" y="1"/>
                    <a:pt x="465"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1" name="Google Shape;4321;p29"/>
            <p:cNvSpPr/>
            <p:nvPr/>
          </p:nvSpPr>
          <p:spPr>
            <a:xfrm>
              <a:off x="1288250" y="1790575"/>
              <a:ext cx="32175" cy="31125"/>
            </a:xfrm>
            <a:custGeom>
              <a:avLst/>
              <a:gdLst/>
              <a:ahLst/>
              <a:cxnLst/>
              <a:rect l="l" t="t" r="r" b="b"/>
              <a:pathLst>
                <a:path w="1287" h="1245" extrusionOk="0">
                  <a:moveTo>
                    <a:pt x="577" y="1"/>
                  </a:moveTo>
                  <a:cubicBezTo>
                    <a:pt x="530" y="1"/>
                    <a:pt x="477" y="14"/>
                    <a:pt x="429" y="34"/>
                  </a:cubicBezTo>
                  <a:lnTo>
                    <a:pt x="334" y="82"/>
                  </a:lnTo>
                  <a:cubicBezTo>
                    <a:pt x="167" y="165"/>
                    <a:pt x="60" y="320"/>
                    <a:pt x="12" y="499"/>
                  </a:cubicBezTo>
                  <a:cubicBezTo>
                    <a:pt x="0" y="582"/>
                    <a:pt x="0" y="677"/>
                    <a:pt x="12" y="761"/>
                  </a:cubicBezTo>
                  <a:lnTo>
                    <a:pt x="60" y="892"/>
                  </a:lnTo>
                  <a:cubicBezTo>
                    <a:pt x="84" y="951"/>
                    <a:pt x="119" y="999"/>
                    <a:pt x="155" y="1058"/>
                  </a:cubicBezTo>
                  <a:cubicBezTo>
                    <a:pt x="215" y="1130"/>
                    <a:pt x="310" y="1177"/>
                    <a:pt x="381" y="1213"/>
                  </a:cubicBezTo>
                  <a:cubicBezTo>
                    <a:pt x="393" y="1213"/>
                    <a:pt x="417" y="1225"/>
                    <a:pt x="429" y="1225"/>
                  </a:cubicBezTo>
                  <a:cubicBezTo>
                    <a:pt x="478" y="1239"/>
                    <a:pt x="531" y="1245"/>
                    <a:pt x="583" y="1245"/>
                  </a:cubicBezTo>
                  <a:cubicBezTo>
                    <a:pt x="620" y="1245"/>
                    <a:pt x="656" y="1242"/>
                    <a:pt x="691" y="1237"/>
                  </a:cubicBezTo>
                  <a:cubicBezTo>
                    <a:pt x="750" y="1225"/>
                    <a:pt x="798" y="1213"/>
                    <a:pt x="858" y="1177"/>
                  </a:cubicBezTo>
                  <a:cubicBezTo>
                    <a:pt x="1167" y="1034"/>
                    <a:pt x="1286" y="653"/>
                    <a:pt x="1131" y="356"/>
                  </a:cubicBezTo>
                  <a:cubicBezTo>
                    <a:pt x="1036" y="165"/>
                    <a:pt x="858" y="46"/>
                    <a:pt x="667" y="22"/>
                  </a:cubicBezTo>
                  <a:cubicBezTo>
                    <a:pt x="642" y="7"/>
                    <a:pt x="611" y="1"/>
                    <a:pt x="577"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2" name="Google Shape;4322;p29"/>
            <p:cNvSpPr/>
            <p:nvPr/>
          </p:nvSpPr>
          <p:spPr>
            <a:xfrm>
              <a:off x="1297475" y="2375200"/>
              <a:ext cx="32775" cy="30800"/>
            </a:xfrm>
            <a:custGeom>
              <a:avLst/>
              <a:gdLst/>
              <a:ahLst/>
              <a:cxnLst/>
              <a:rect l="l" t="t" r="r" b="b"/>
              <a:pathLst>
                <a:path w="1311" h="1232" extrusionOk="0">
                  <a:moveTo>
                    <a:pt x="608" y="0"/>
                  </a:moveTo>
                  <a:cubicBezTo>
                    <a:pt x="563" y="0"/>
                    <a:pt x="518" y="3"/>
                    <a:pt x="477" y="9"/>
                  </a:cubicBezTo>
                  <a:cubicBezTo>
                    <a:pt x="429" y="33"/>
                    <a:pt x="393" y="33"/>
                    <a:pt x="369" y="57"/>
                  </a:cubicBezTo>
                  <a:cubicBezTo>
                    <a:pt x="358" y="57"/>
                    <a:pt x="358" y="57"/>
                    <a:pt x="346" y="69"/>
                  </a:cubicBezTo>
                  <a:cubicBezTo>
                    <a:pt x="262" y="117"/>
                    <a:pt x="191" y="164"/>
                    <a:pt x="143" y="224"/>
                  </a:cubicBezTo>
                  <a:lnTo>
                    <a:pt x="60" y="355"/>
                  </a:lnTo>
                  <a:cubicBezTo>
                    <a:pt x="12" y="450"/>
                    <a:pt x="0" y="533"/>
                    <a:pt x="0" y="628"/>
                  </a:cubicBezTo>
                  <a:cubicBezTo>
                    <a:pt x="0" y="712"/>
                    <a:pt x="12" y="807"/>
                    <a:pt x="60" y="890"/>
                  </a:cubicBezTo>
                  <a:cubicBezTo>
                    <a:pt x="160" y="1108"/>
                    <a:pt x="373" y="1232"/>
                    <a:pt x="594" y="1232"/>
                  </a:cubicBezTo>
                  <a:cubicBezTo>
                    <a:pt x="687" y="1232"/>
                    <a:pt x="781" y="1210"/>
                    <a:pt x="870" y="1164"/>
                  </a:cubicBezTo>
                  <a:cubicBezTo>
                    <a:pt x="1191" y="1009"/>
                    <a:pt x="1310" y="640"/>
                    <a:pt x="1143" y="343"/>
                  </a:cubicBezTo>
                  <a:cubicBezTo>
                    <a:pt x="1048" y="164"/>
                    <a:pt x="905" y="57"/>
                    <a:pt x="739" y="9"/>
                  </a:cubicBezTo>
                  <a:cubicBezTo>
                    <a:pt x="697" y="3"/>
                    <a:pt x="652" y="0"/>
                    <a:pt x="608"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3" name="Google Shape;4323;p29"/>
            <p:cNvSpPr/>
            <p:nvPr/>
          </p:nvSpPr>
          <p:spPr>
            <a:xfrm>
              <a:off x="1445100" y="1689025"/>
              <a:ext cx="39025" cy="34575"/>
            </a:xfrm>
            <a:custGeom>
              <a:avLst/>
              <a:gdLst/>
              <a:ahLst/>
              <a:cxnLst/>
              <a:rect l="l" t="t" r="r" b="b"/>
              <a:pathLst>
                <a:path w="1561" h="1383" extrusionOk="0">
                  <a:moveTo>
                    <a:pt x="787" y="1"/>
                  </a:moveTo>
                  <a:cubicBezTo>
                    <a:pt x="703" y="1"/>
                    <a:pt x="608" y="13"/>
                    <a:pt x="525" y="60"/>
                  </a:cubicBezTo>
                  <a:cubicBezTo>
                    <a:pt x="501" y="60"/>
                    <a:pt x="489" y="72"/>
                    <a:pt x="477" y="72"/>
                  </a:cubicBezTo>
                  <a:cubicBezTo>
                    <a:pt x="132" y="239"/>
                    <a:pt x="1" y="655"/>
                    <a:pt x="168" y="1001"/>
                  </a:cubicBezTo>
                  <a:cubicBezTo>
                    <a:pt x="277" y="1245"/>
                    <a:pt x="530" y="1382"/>
                    <a:pt x="782" y="1382"/>
                  </a:cubicBezTo>
                  <a:cubicBezTo>
                    <a:pt x="886" y="1382"/>
                    <a:pt x="990" y="1359"/>
                    <a:pt x="1084" y="1310"/>
                  </a:cubicBezTo>
                  <a:cubicBezTo>
                    <a:pt x="1430" y="1144"/>
                    <a:pt x="1561" y="727"/>
                    <a:pt x="1394" y="405"/>
                  </a:cubicBezTo>
                  <a:cubicBezTo>
                    <a:pt x="1394" y="405"/>
                    <a:pt x="1394" y="394"/>
                    <a:pt x="1382" y="394"/>
                  </a:cubicBezTo>
                  <a:cubicBezTo>
                    <a:pt x="1358" y="310"/>
                    <a:pt x="1311" y="239"/>
                    <a:pt x="1251" y="179"/>
                  </a:cubicBezTo>
                  <a:cubicBezTo>
                    <a:pt x="1132" y="60"/>
                    <a:pt x="953" y="1"/>
                    <a:pt x="787"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4" name="Google Shape;4324;p29"/>
            <p:cNvSpPr/>
            <p:nvPr/>
          </p:nvSpPr>
          <p:spPr>
            <a:xfrm>
              <a:off x="1285875" y="1477700"/>
              <a:ext cx="24725" cy="24425"/>
            </a:xfrm>
            <a:custGeom>
              <a:avLst/>
              <a:gdLst/>
              <a:ahLst/>
              <a:cxnLst/>
              <a:rect l="l" t="t" r="r" b="b"/>
              <a:pathLst>
                <a:path w="989" h="977" extrusionOk="0">
                  <a:moveTo>
                    <a:pt x="488" y="0"/>
                  </a:moveTo>
                  <a:cubicBezTo>
                    <a:pt x="429" y="0"/>
                    <a:pt x="369" y="12"/>
                    <a:pt x="310" y="36"/>
                  </a:cubicBezTo>
                  <a:cubicBezTo>
                    <a:pt x="214" y="72"/>
                    <a:pt x="119" y="155"/>
                    <a:pt x="60" y="250"/>
                  </a:cubicBezTo>
                  <a:cubicBezTo>
                    <a:pt x="12" y="334"/>
                    <a:pt x="0" y="405"/>
                    <a:pt x="0" y="488"/>
                  </a:cubicBezTo>
                  <a:lnTo>
                    <a:pt x="0" y="524"/>
                  </a:lnTo>
                  <a:cubicBezTo>
                    <a:pt x="12" y="715"/>
                    <a:pt x="131" y="881"/>
                    <a:pt x="310" y="953"/>
                  </a:cubicBezTo>
                  <a:cubicBezTo>
                    <a:pt x="369" y="965"/>
                    <a:pt x="429" y="977"/>
                    <a:pt x="488" y="977"/>
                  </a:cubicBezTo>
                  <a:cubicBezTo>
                    <a:pt x="524" y="977"/>
                    <a:pt x="548" y="977"/>
                    <a:pt x="583" y="965"/>
                  </a:cubicBezTo>
                  <a:cubicBezTo>
                    <a:pt x="750" y="941"/>
                    <a:pt x="893" y="798"/>
                    <a:pt x="941" y="655"/>
                  </a:cubicBezTo>
                  <a:cubicBezTo>
                    <a:pt x="953" y="596"/>
                    <a:pt x="964" y="548"/>
                    <a:pt x="964" y="488"/>
                  </a:cubicBezTo>
                  <a:cubicBezTo>
                    <a:pt x="988" y="465"/>
                    <a:pt x="964" y="417"/>
                    <a:pt x="964" y="393"/>
                  </a:cubicBezTo>
                  <a:cubicBezTo>
                    <a:pt x="929" y="191"/>
                    <a:pt x="774" y="48"/>
                    <a:pt x="583" y="12"/>
                  </a:cubicBezTo>
                  <a:cubicBezTo>
                    <a:pt x="548" y="12"/>
                    <a:pt x="524" y="0"/>
                    <a:pt x="488"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5" name="Google Shape;4325;p29"/>
            <p:cNvSpPr/>
            <p:nvPr/>
          </p:nvSpPr>
          <p:spPr>
            <a:xfrm>
              <a:off x="1400175" y="1494100"/>
              <a:ext cx="32750" cy="31300"/>
            </a:xfrm>
            <a:custGeom>
              <a:avLst/>
              <a:gdLst/>
              <a:ahLst/>
              <a:cxnLst/>
              <a:rect l="l" t="t" r="r" b="b"/>
              <a:pathLst>
                <a:path w="1310" h="1252" extrusionOk="0">
                  <a:moveTo>
                    <a:pt x="646" y="0"/>
                  </a:moveTo>
                  <a:cubicBezTo>
                    <a:pt x="553" y="0"/>
                    <a:pt x="458" y="22"/>
                    <a:pt x="369" y="70"/>
                  </a:cubicBezTo>
                  <a:cubicBezTo>
                    <a:pt x="286" y="118"/>
                    <a:pt x="202" y="178"/>
                    <a:pt x="143" y="249"/>
                  </a:cubicBezTo>
                  <a:cubicBezTo>
                    <a:pt x="83" y="321"/>
                    <a:pt x="48" y="416"/>
                    <a:pt x="24" y="499"/>
                  </a:cubicBezTo>
                  <a:cubicBezTo>
                    <a:pt x="0" y="642"/>
                    <a:pt x="12" y="773"/>
                    <a:pt x="83" y="904"/>
                  </a:cubicBezTo>
                  <a:cubicBezTo>
                    <a:pt x="193" y="1123"/>
                    <a:pt x="414" y="1252"/>
                    <a:pt x="644" y="1252"/>
                  </a:cubicBezTo>
                  <a:cubicBezTo>
                    <a:pt x="664" y="1252"/>
                    <a:pt x="683" y="1251"/>
                    <a:pt x="702" y="1249"/>
                  </a:cubicBezTo>
                  <a:cubicBezTo>
                    <a:pt x="774" y="1249"/>
                    <a:pt x="845" y="1213"/>
                    <a:pt x="917" y="1190"/>
                  </a:cubicBezTo>
                  <a:cubicBezTo>
                    <a:pt x="929" y="1194"/>
                    <a:pt x="938" y="1195"/>
                    <a:pt x="945" y="1195"/>
                  </a:cubicBezTo>
                  <a:cubicBezTo>
                    <a:pt x="960" y="1195"/>
                    <a:pt x="968" y="1190"/>
                    <a:pt x="976" y="1190"/>
                  </a:cubicBezTo>
                  <a:cubicBezTo>
                    <a:pt x="1155" y="1083"/>
                    <a:pt x="1274" y="904"/>
                    <a:pt x="1298" y="702"/>
                  </a:cubicBezTo>
                  <a:cubicBezTo>
                    <a:pt x="1310" y="606"/>
                    <a:pt x="1298" y="499"/>
                    <a:pt x="1250" y="416"/>
                  </a:cubicBezTo>
                  <a:cubicBezTo>
                    <a:pt x="1250" y="404"/>
                    <a:pt x="1226" y="392"/>
                    <a:pt x="1214" y="356"/>
                  </a:cubicBezTo>
                  <a:cubicBezTo>
                    <a:pt x="1096" y="136"/>
                    <a:pt x="875" y="0"/>
                    <a:pt x="646"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6"/>
        <p:cNvGrpSpPr/>
        <p:nvPr/>
      </p:nvGrpSpPr>
      <p:grpSpPr>
        <a:xfrm>
          <a:off x="0" y="0"/>
          <a:ext cx="0" cy="0"/>
          <a:chOff x="0" y="0"/>
          <a:chExt cx="0" cy="0"/>
        </a:xfrm>
      </p:grpSpPr>
      <p:grpSp>
        <p:nvGrpSpPr>
          <p:cNvPr id="177" name="Google Shape;177;p3"/>
          <p:cNvGrpSpPr/>
          <p:nvPr/>
        </p:nvGrpSpPr>
        <p:grpSpPr>
          <a:xfrm>
            <a:off x="4738143" y="3686402"/>
            <a:ext cx="4405850" cy="1428689"/>
            <a:chOff x="800100" y="2815500"/>
            <a:chExt cx="1339775" cy="434450"/>
          </a:xfrm>
        </p:grpSpPr>
        <p:sp>
          <p:nvSpPr>
            <p:cNvPr id="178" name="Google Shape;178;p3"/>
            <p:cNvSpPr/>
            <p:nvPr/>
          </p:nvSpPr>
          <p:spPr>
            <a:xfrm>
              <a:off x="1376350" y="3185050"/>
              <a:ext cx="122650" cy="64600"/>
            </a:xfrm>
            <a:custGeom>
              <a:avLst/>
              <a:gdLst/>
              <a:ahLst/>
              <a:cxnLst/>
              <a:rect l="l" t="t" r="r" b="b"/>
              <a:pathLst>
                <a:path w="4906" h="2584" extrusionOk="0">
                  <a:moveTo>
                    <a:pt x="4775" y="0"/>
                  </a:moveTo>
                  <a:lnTo>
                    <a:pt x="1" y="2489"/>
                  </a:lnTo>
                  <a:lnTo>
                    <a:pt x="1" y="2584"/>
                  </a:lnTo>
                  <a:lnTo>
                    <a:pt x="393" y="2584"/>
                  </a:lnTo>
                  <a:lnTo>
                    <a:pt x="4906" y="238"/>
                  </a:lnTo>
                  <a:cubicBezTo>
                    <a:pt x="4834" y="179"/>
                    <a:pt x="4787" y="96"/>
                    <a:pt x="4775"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3"/>
            <p:cNvSpPr/>
            <p:nvPr/>
          </p:nvSpPr>
          <p:spPr>
            <a:xfrm>
              <a:off x="800100" y="2952275"/>
              <a:ext cx="104775" cy="297100"/>
            </a:xfrm>
            <a:custGeom>
              <a:avLst/>
              <a:gdLst/>
              <a:ahLst/>
              <a:cxnLst/>
              <a:rect l="l" t="t" r="r" b="b"/>
              <a:pathLst>
                <a:path w="4191" h="11884" extrusionOk="0">
                  <a:moveTo>
                    <a:pt x="3929" y="1"/>
                  </a:moveTo>
                  <a:lnTo>
                    <a:pt x="0" y="11883"/>
                  </a:lnTo>
                  <a:lnTo>
                    <a:pt x="274" y="11883"/>
                  </a:lnTo>
                  <a:lnTo>
                    <a:pt x="4191" y="24"/>
                  </a:lnTo>
                  <a:lnTo>
                    <a:pt x="4191" y="24"/>
                  </a:lnTo>
                  <a:cubicBezTo>
                    <a:pt x="4167" y="48"/>
                    <a:pt x="4131" y="60"/>
                    <a:pt x="4108" y="60"/>
                  </a:cubicBezTo>
                  <a:cubicBezTo>
                    <a:pt x="4096" y="62"/>
                    <a:pt x="4086" y="63"/>
                    <a:pt x="4075" y="63"/>
                  </a:cubicBezTo>
                  <a:cubicBezTo>
                    <a:pt x="4009" y="63"/>
                    <a:pt x="3960" y="32"/>
                    <a:pt x="3929"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3"/>
            <p:cNvSpPr/>
            <p:nvPr/>
          </p:nvSpPr>
          <p:spPr>
            <a:xfrm>
              <a:off x="904875" y="2946325"/>
              <a:ext cx="142600" cy="33075"/>
            </a:xfrm>
            <a:custGeom>
              <a:avLst/>
              <a:gdLst/>
              <a:ahLst/>
              <a:cxnLst/>
              <a:rect l="l" t="t" r="r" b="b"/>
              <a:pathLst>
                <a:path w="5704" h="1323" extrusionOk="0">
                  <a:moveTo>
                    <a:pt x="71" y="1"/>
                  </a:moveTo>
                  <a:cubicBezTo>
                    <a:pt x="71" y="12"/>
                    <a:pt x="95" y="24"/>
                    <a:pt x="95" y="36"/>
                  </a:cubicBezTo>
                  <a:cubicBezTo>
                    <a:pt x="107" y="131"/>
                    <a:pt x="60" y="203"/>
                    <a:pt x="0" y="251"/>
                  </a:cubicBezTo>
                  <a:lnTo>
                    <a:pt x="5632" y="1322"/>
                  </a:lnTo>
                  <a:cubicBezTo>
                    <a:pt x="5632" y="1215"/>
                    <a:pt x="5655" y="1132"/>
                    <a:pt x="5703" y="1060"/>
                  </a:cubicBezTo>
                  <a:lnTo>
                    <a:pt x="7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3"/>
            <p:cNvSpPr/>
            <p:nvPr/>
          </p:nvSpPr>
          <p:spPr>
            <a:xfrm>
              <a:off x="1048625" y="3121050"/>
              <a:ext cx="184275" cy="128900"/>
            </a:xfrm>
            <a:custGeom>
              <a:avLst/>
              <a:gdLst/>
              <a:ahLst/>
              <a:cxnLst/>
              <a:rect l="l" t="t" r="r" b="b"/>
              <a:pathLst>
                <a:path w="7371" h="5156" extrusionOk="0">
                  <a:moveTo>
                    <a:pt x="7240" y="0"/>
                  </a:moveTo>
                  <a:lnTo>
                    <a:pt x="1" y="5156"/>
                  </a:lnTo>
                  <a:lnTo>
                    <a:pt x="477" y="5156"/>
                  </a:lnTo>
                  <a:lnTo>
                    <a:pt x="7371" y="262"/>
                  </a:lnTo>
                  <a:cubicBezTo>
                    <a:pt x="7359" y="215"/>
                    <a:pt x="7359" y="203"/>
                    <a:pt x="7359" y="179"/>
                  </a:cubicBezTo>
                  <a:cubicBezTo>
                    <a:pt x="7299" y="155"/>
                    <a:pt x="7240" y="72"/>
                    <a:pt x="7240"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3"/>
            <p:cNvSpPr/>
            <p:nvPr/>
          </p:nvSpPr>
          <p:spPr>
            <a:xfrm>
              <a:off x="1033150" y="2989475"/>
              <a:ext cx="25925" cy="257800"/>
            </a:xfrm>
            <a:custGeom>
              <a:avLst/>
              <a:gdLst/>
              <a:ahLst/>
              <a:cxnLst/>
              <a:rect l="l" t="t" r="r" b="b"/>
              <a:pathLst>
                <a:path w="1037" h="10312" extrusionOk="0">
                  <a:moveTo>
                    <a:pt x="751" y="1"/>
                  </a:moveTo>
                  <a:lnTo>
                    <a:pt x="1" y="10300"/>
                  </a:lnTo>
                  <a:lnTo>
                    <a:pt x="24" y="10300"/>
                  </a:lnTo>
                  <a:cubicBezTo>
                    <a:pt x="49" y="10296"/>
                    <a:pt x="73" y="10295"/>
                    <a:pt x="98" y="10295"/>
                  </a:cubicBezTo>
                  <a:cubicBezTo>
                    <a:pt x="158" y="10295"/>
                    <a:pt x="219" y="10303"/>
                    <a:pt x="286" y="10312"/>
                  </a:cubicBezTo>
                  <a:lnTo>
                    <a:pt x="1036" y="49"/>
                  </a:lnTo>
                  <a:lnTo>
                    <a:pt x="1013" y="49"/>
                  </a:lnTo>
                  <a:cubicBezTo>
                    <a:pt x="917" y="49"/>
                    <a:pt x="822" y="25"/>
                    <a:pt x="751"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3"/>
            <p:cNvSpPr/>
            <p:nvPr/>
          </p:nvSpPr>
          <p:spPr>
            <a:xfrm>
              <a:off x="1053400" y="2846600"/>
              <a:ext cx="15500" cy="122375"/>
            </a:xfrm>
            <a:custGeom>
              <a:avLst/>
              <a:gdLst/>
              <a:ahLst/>
              <a:cxnLst/>
              <a:rect l="l" t="t" r="r" b="b"/>
              <a:pathLst>
                <a:path w="620" h="4895" extrusionOk="0">
                  <a:moveTo>
                    <a:pt x="357" y="1"/>
                  </a:moveTo>
                  <a:lnTo>
                    <a:pt x="0" y="4894"/>
                  </a:lnTo>
                  <a:cubicBezTo>
                    <a:pt x="24" y="4882"/>
                    <a:pt x="48" y="4882"/>
                    <a:pt x="72" y="4882"/>
                  </a:cubicBezTo>
                  <a:cubicBezTo>
                    <a:pt x="89" y="4879"/>
                    <a:pt x="108" y="4878"/>
                    <a:pt x="126" y="4878"/>
                  </a:cubicBezTo>
                  <a:cubicBezTo>
                    <a:pt x="172" y="4878"/>
                    <a:pt x="220" y="4886"/>
                    <a:pt x="262" y="4894"/>
                  </a:cubicBezTo>
                  <a:lnTo>
                    <a:pt x="619" y="1"/>
                  </a:lnTo>
                  <a:cubicBezTo>
                    <a:pt x="607" y="1"/>
                    <a:pt x="596" y="1"/>
                    <a:pt x="584" y="13"/>
                  </a:cubicBezTo>
                  <a:cubicBezTo>
                    <a:pt x="549" y="18"/>
                    <a:pt x="515" y="21"/>
                    <a:pt x="482" y="21"/>
                  </a:cubicBezTo>
                  <a:cubicBezTo>
                    <a:pt x="435" y="21"/>
                    <a:pt x="392" y="15"/>
                    <a:pt x="357"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3"/>
            <p:cNvSpPr/>
            <p:nvPr/>
          </p:nvSpPr>
          <p:spPr>
            <a:xfrm>
              <a:off x="1066500" y="2977275"/>
              <a:ext cx="92300" cy="25925"/>
            </a:xfrm>
            <a:custGeom>
              <a:avLst/>
              <a:gdLst/>
              <a:ahLst/>
              <a:cxnLst/>
              <a:rect l="l" t="t" r="r" b="b"/>
              <a:pathLst>
                <a:path w="3692" h="1037" extrusionOk="0">
                  <a:moveTo>
                    <a:pt x="24" y="1"/>
                  </a:moveTo>
                  <a:lnTo>
                    <a:pt x="24" y="25"/>
                  </a:lnTo>
                  <a:cubicBezTo>
                    <a:pt x="36" y="120"/>
                    <a:pt x="24" y="203"/>
                    <a:pt x="0" y="275"/>
                  </a:cubicBezTo>
                  <a:lnTo>
                    <a:pt x="3655" y="1037"/>
                  </a:lnTo>
                  <a:lnTo>
                    <a:pt x="3655" y="1013"/>
                  </a:lnTo>
                  <a:cubicBezTo>
                    <a:pt x="3643" y="918"/>
                    <a:pt x="3643" y="834"/>
                    <a:pt x="3691" y="751"/>
                  </a:cubicBezTo>
                  <a:lnTo>
                    <a:pt x="24"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3"/>
            <p:cNvSpPr/>
            <p:nvPr/>
          </p:nvSpPr>
          <p:spPr>
            <a:xfrm>
              <a:off x="1237650" y="3057050"/>
              <a:ext cx="96150" cy="61950"/>
            </a:xfrm>
            <a:custGeom>
              <a:avLst/>
              <a:gdLst/>
              <a:ahLst/>
              <a:cxnLst/>
              <a:rect l="l" t="t" r="r" b="b"/>
              <a:pathLst>
                <a:path w="3846" h="2478" extrusionOk="0">
                  <a:moveTo>
                    <a:pt x="3715" y="1"/>
                  </a:moveTo>
                  <a:lnTo>
                    <a:pt x="0" y="2263"/>
                  </a:lnTo>
                  <a:cubicBezTo>
                    <a:pt x="84" y="2287"/>
                    <a:pt x="179" y="2370"/>
                    <a:pt x="191" y="2477"/>
                  </a:cubicBezTo>
                  <a:lnTo>
                    <a:pt x="3846" y="239"/>
                  </a:lnTo>
                  <a:cubicBezTo>
                    <a:pt x="3786" y="167"/>
                    <a:pt x="3751" y="96"/>
                    <a:pt x="3715"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3"/>
            <p:cNvSpPr/>
            <p:nvPr/>
          </p:nvSpPr>
          <p:spPr>
            <a:xfrm>
              <a:off x="1071550" y="2841850"/>
              <a:ext cx="93775" cy="152425"/>
            </a:xfrm>
            <a:custGeom>
              <a:avLst/>
              <a:gdLst/>
              <a:ahLst/>
              <a:cxnLst/>
              <a:rect l="l" t="t" r="r" b="b"/>
              <a:pathLst>
                <a:path w="3751" h="6097" extrusionOk="0">
                  <a:moveTo>
                    <a:pt x="227" y="0"/>
                  </a:moveTo>
                  <a:cubicBezTo>
                    <a:pt x="167" y="60"/>
                    <a:pt x="96" y="119"/>
                    <a:pt x="1" y="143"/>
                  </a:cubicBezTo>
                  <a:lnTo>
                    <a:pt x="3525" y="6096"/>
                  </a:lnTo>
                  <a:cubicBezTo>
                    <a:pt x="3584" y="6025"/>
                    <a:pt x="3668" y="5965"/>
                    <a:pt x="3751" y="5930"/>
                  </a:cubicBezTo>
                  <a:lnTo>
                    <a:pt x="227"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3"/>
            <p:cNvSpPr/>
            <p:nvPr/>
          </p:nvSpPr>
          <p:spPr>
            <a:xfrm>
              <a:off x="1169475" y="3008825"/>
              <a:ext cx="65525" cy="109275"/>
            </a:xfrm>
            <a:custGeom>
              <a:avLst/>
              <a:gdLst/>
              <a:ahLst/>
              <a:cxnLst/>
              <a:rect l="l" t="t" r="r" b="b"/>
              <a:pathLst>
                <a:path w="2621" h="4371" extrusionOk="0">
                  <a:moveTo>
                    <a:pt x="251" y="1"/>
                  </a:moveTo>
                  <a:cubicBezTo>
                    <a:pt x="191" y="60"/>
                    <a:pt x="108" y="84"/>
                    <a:pt x="13" y="108"/>
                  </a:cubicBezTo>
                  <a:lnTo>
                    <a:pt x="1" y="108"/>
                  </a:lnTo>
                  <a:lnTo>
                    <a:pt x="2406" y="4370"/>
                  </a:lnTo>
                  <a:cubicBezTo>
                    <a:pt x="2441" y="4287"/>
                    <a:pt x="2513" y="4216"/>
                    <a:pt x="2620" y="4192"/>
                  </a:cubicBezTo>
                  <a:lnTo>
                    <a:pt x="25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3"/>
            <p:cNvSpPr/>
            <p:nvPr/>
          </p:nvSpPr>
          <p:spPr>
            <a:xfrm>
              <a:off x="1232575" y="3125225"/>
              <a:ext cx="48550" cy="124150"/>
            </a:xfrm>
            <a:custGeom>
              <a:avLst/>
              <a:gdLst/>
              <a:ahLst/>
              <a:cxnLst/>
              <a:rect l="l" t="t" r="r" b="b"/>
              <a:pathLst>
                <a:path w="1942" h="4966" extrusionOk="0">
                  <a:moveTo>
                    <a:pt x="275" y="0"/>
                  </a:moveTo>
                  <a:cubicBezTo>
                    <a:pt x="239" y="12"/>
                    <a:pt x="215" y="36"/>
                    <a:pt x="167" y="48"/>
                  </a:cubicBezTo>
                  <a:cubicBezTo>
                    <a:pt x="108" y="48"/>
                    <a:pt x="48" y="36"/>
                    <a:pt x="1" y="12"/>
                  </a:cubicBezTo>
                  <a:lnTo>
                    <a:pt x="1" y="72"/>
                  </a:lnTo>
                  <a:lnTo>
                    <a:pt x="1656" y="4965"/>
                  </a:lnTo>
                  <a:lnTo>
                    <a:pt x="1942" y="4965"/>
                  </a:lnTo>
                  <a:lnTo>
                    <a:pt x="275"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3"/>
            <p:cNvSpPr/>
            <p:nvPr/>
          </p:nvSpPr>
          <p:spPr>
            <a:xfrm>
              <a:off x="1356400" y="3074925"/>
              <a:ext cx="20275" cy="174450"/>
            </a:xfrm>
            <a:custGeom>
              <a:avLst/>
              <a:gdLst/>
              <a:ahLst/>
              <a:cxnLst/>
              <a:rect l="l" t="t" r="r" b="b"/>
              <a:pathLst>
                <a:path w="811" h="6978" extrusionOk="0">
                  <a:moveTo>
                    <a:pt x="275" y="0"/>
                  </a:moveTo>
                  <a:cubicBezTo>
                    <a:pt x="273" y="0"/>
                    <a:pt x="272" y="0"/>
                    <a:pt x="271" y="1"/>
                  </a:cubicBezTo>
                  <a:lnTo>
                    <a:pt x="271" y="1"/>
                  </a:lnTo>
                  <a:cubicBezTo>
                    <a:pt x="166" y="24"/>
                    <a:pt x="83" y="24"/>
                    <a:pt x="1" y="24"/>
                  </a:cubicBezTo>
                  <a:lnTo>
                    <a:pt x="548" y="6977"/>
                  </a:lnTo>
                  <a:lnTo>
                    <a:pt x="810" y="6977"/>
                  </a:lnTo>
                  <a:lnTo>
                    <a:pt x="810" y="6894"/>
                  </a:lnTo>
                  <a:lnTo>
                    <a:pt x="275"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3"/>
            <p:cNvSpPr/>
            <p:nvPr/>
          </p:nvSpPr>
          <p:spPr>
            <a:xfrm>
              <a:off x="1378125" y="3063600"/>
              <a:ext cx="123575" cy="114025"/>
            </a:xfrm>
            <a:custGeom>
              <a:avLst/>
              <a:gdLst/>
              <a:ahLst/>
              <a:cxnLst/>
              <a:rect l="l" t="t" r="r" b="b"/>
              <a:pathLst>
                <a:path w="4943" h="4561" extrusionOk="0">
                  <a:moveTo>
                    <a:pt x="191" y="1"/>
                  </a:moveTo>
                  <a:cubicBezTo>
                    <a:pt x="132" y="72"/>
                    <a:pt x="60" y="143"/>
                    <a:pt x="1" y="191"/>
                  </a:cubicBezTo>
                  <a:lnTo>
                    <a:pt x="4752" y="4561"/>
                  </a:lnTo>
                  <a:cubicBezTo>
                    <a:pt x="4799" y="4477"/>
                    <a:pt x="4847" y="4418"/>
                    <a:pt x="4942" y="4370"/>
                  </a:cubicBezTo>
                  <a:lnTo>
                    <a:pt x="19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3"/>
            <p:cNvSpPr/>
            <p:nvPr/>
          </p:nvSpPr>
          <p:spPr>
            <a:xfrm>
              <a:off x="1512075" y="3187125"/>
              <a:ext cx="68200" cy="62250"/>
            </a:xfrm>
            <a:custGeom>
              <a:avLst/>
              <a:gdLst/>
              <a:ahLst/>
              <a:cxnLst/>
              <a:rect l="l" t="t" r="r" b="b"/>
              <a:pathLst>
                <a:path w="2728" h="2490" extrusionOk="0">
                  <a:moveTo>
                    <a:pt x="179" y="1"/>
                  </a:moveTo>
                  <a:cubicBezTo>
                    <a:pt x="156" y="84"/>
                    <a:pt x="72" y="155"/>
                    <a:pt x="1" y="203"/>
                  </a:cubicBezTo>
                  <a:lnTo>
                    <a:pt x="2453" y="2489"/>
                  </a:lnTo>
                  <a:lnTo>
                    <a:pt x="2620" y="2489"/>
                  </a:lnTo>
                  <a:lnTo>
                    <a:pt x="2727" y="2382"/>
                  </a:lnTo>
                  <a:lnTo>
                    <a:pt x="179"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3"/>
            <p:cNvSpPr/>
            <p:nvPr/>
          </p:nvSpPr>
          <p:spPr>
            <a:xfrm>
              <a:off x="1516850" y="3091575"/>
              <a:ext cx="207475" cy="93200"/>
            </a:xfrm>
            <a:custGeom>
              <a:avLst/>
              <a:gdLst/>
              <a:ahLst/>
              <a:cxnLst/>
              <a:rect l="l" t="t" r="r" b="b"/>
              <a:pathLst>
                <a:path w="8299" h="3728" extrusionOk="0">
                  <a:moveTo>
                    <a:pt x="8299" y="1"/>
                  </a:moveTo>
                  <a:lnTo>
                    <a:pt x="0" y="3454"/>
                  </a:lnTo>
                  <a:cubicBezTo>
                    <a:pt x="24" y="3501"/>
                    <a:pt x="36" y="3537"/>
                    <a:pt x="48" y="3573"/>
                  </a:cubicBezTo>
                  <a:cubicBezTo>
                    <a:pt x="36" y="3632"/>
                    <a:pt x="24" y="3680"/>
                    <a:pt x="24" y="3727"/>
                  </a:cubicBezTo>
                  <a:cubicBezTo>
                    <a:pt x="36" y="3727"/>
                    <a:pt x="48" y="3727"/>
                    <a:pt x="84" y="3715"/>
                  </a:cubicBezTo>
                  <a:lnTo>
                    <a:pt x="7846" y="477"/>
                  </a:lnTo>
                  <a:lnTo>
                    <a:pt x="8299"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3"/>
            <p:cNvSpPr/>
            <p:nvPr/>
          </p:nvSpPr>
          <p:spPr>
            <a:xfrm>
              <a:off x="1920175" y="3218375"/>
              <a:ext cx="54200" cy="31275"/>
            </a:xfrm>
            <a:custGeom>
              <a:avLst/>
              <a:gdLst/>
              <a:ahLst/>
              <a:cxnLst/>
              <a:rect l="l" t="t" r="r" b="b"/>
              <a:pathLst>
                <a:path w="2168" h="1251" extrusionOk="0">
                  <a:moveTo>
                    <a:pt x="215" y="1"/>
                  </a:moveTo>
                  <a:lnTo>
                    <a:pt x="167" y="25"/>
                  </a:lnTo>
                  <a:cubicBezTo>
                    <a:pt x="155" y="48"/>
                    <a:pt x="119" y="84"/>
                    <a:pt x="95" y="96"/>
                  </a:cubicBezTo>
                  <a:lnTo>
                    <a:pt x="0" y="191"/>
                  </a:lnTo>
                  <a:lnTo>
                    <a:pt x="1655" y="1251"/>
                  </a:lnTo>
                  <a:lnTo>
                    <a:pt x="2167" y="1251"/>
                  </a:lnTo>
                  <a:lnTo>
                    <a:pt x="215"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3"/>
            <p:cNvSpPr/>
            <p:nvPr/>
          </p:nvSpPr>
          <p:spPr>
            <a:xfrm>
              <a:off x="1726700" y="3093675"/>
              <a:ext cx="96450" cy="65500"/>
            </a:xfrm>
            <a:custGeom>
              <a:avLst/>
              <a:gdLst/>
              <a:ahLst/>
              <a:cxnLst/>
              <a:rect l="l" t="t" r="r" b="b"/>
              <a:pathLst>
                <a:path w="3858" h="2620" extrusionOk="0">
                  <a:moveTo>
                    <a:pt x="179" y="0"/>
                  </a:moveTo>
                  <a:lnTo>
                    <a:pt x="0" y="202"/>
                  </a:lnTo>
                  <a:lnTo>
                    <a:pt x="3751" y="2619"/>
                  </a:lnTo>
                  <a:lnTo>
                    <a:pt x="3858" y="2346"/>
                  </a:lnTo>
                  <a:lnTo>
                    <a:pt x="179"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3"/>
            <p:cNvSpPr/>
            <p:nvPr/>
          </p:nvSpPr>
          <p:spPr>
            <a:xfrm>
              <a:off x="1826400" y="3156175"/>
              <a:ext cx="88425" cy="62825"/>
            </a:xfrm>
            <a:custGeom>
              <a:avLst/>
              <a:gdLst/>
              <a:ahLst/>
              <a:cxnLst/>
              <a:rect l="l" t="t" r="r" b="b"/>
              <a:pathLst>
                <a:path w="3537" h="2513" extrusionOk="0">
                  <a:moveTo>
                    <a:pt x="108" y="0"/>
                  </a:moveTo>
                  <a:lnTo>
                    <a:pt x="1" y="262"/>
                  </a:lnTo>
                  <a:lnTo>
                    <a:pt x="3513" y="2513"/>
                  </a:lnTo>
                  <a:cubicBezTo>
                    <a:pt x="3501" y="2489"/>
                    <a:pt x="3489" y="2441"/>
                    <a:pt x="3477" y="2405"/>
                  </a:cubicBezTo>
                  <a:cubicBezTo>
                    <a:pt x="3454" y="2334"/>
                    <a:pt x="3489" y="2263"/>
                    <a:pt x="3537" y="2203"/>
                  </a:cubicBezTo>
                  <a:lnTo>
                    <a:pt x="108"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3"/>
            <p:cNvSpPr/>
            <p:nvPr/>
          </p:nvSpPr>
          <p:spPr>
            <a:xfrm>
              <a:off x="1577875" y="2880550"/>
              <a:ext cx="344700" cy="368825"/>
            </a:xfrm>
            <a:custGeom>
              <a:avLst/>
              <a:gdLst/>
              <a:ahLst/>
              <a:cxnLst/>
              <a:rect l="l" t="t" r="r" b="b"/>
              <a:pathLst>
                <a:path w="13788" h="14753" extrusionOk="0">
                  <a:moveTo>
                    <a:pt x="13668" y="0"/>
                  </a:moveTo>
                  <a:lnTo>
                    <a:pt x="5834" y="8466"/>
                  </a:lnTo>
                  <a:lnTo>
                    <a:pt x="5394" y="8942"/>
                  </a:lnTo>
                  <a:lnTo>
                    <a:pt x="107" y="14645"/>
                  </a:lnTo>
                  <a:lnTo>
                    <a:pt x="0" y="14752"/>
                  </a:lnTo>
                  <a:lnTo>
                    <a:pt x="381" y="14752"/>
                  </a:lnTo>
                  <a:lnTo>
                    <a:pt x="5953" y="8727"/>
                  </a:lnTo>
                  <a:lnTo>
                    <a:pt x="6156" y="8525"/>
                  </a:lnTo>
                  <a:lnTo>
                    <a:pt x="13692" y="357"/>
                  </a:lnTo>
                  <a:lnTo>
                    <a:pt x="13787" y="119"/>
                  </a:lnTo>
                  <a:cubicBezTo>
                    <a:pt x="13740" y="84"/>
                    <a:pt x="13692" y="36"/>
                    <a:pt x="13668"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3"/>
            <p:cNvSpPr/>
            <p:nvPr/>
          </p:nvSpPr>
          <p:spPr>
            <a:xfrm>
              <a:off x="1787125" y="2882925"/>
              <a:ext cx="142000" cy="366450"/>
            </a:xfrm>
            <a:custGeom>
              <a:avLst/>
              <a:gdLst/>
              <a:ahLst/>
              <a:cxnLst/>
              <a:rect l="l" t="t" r="r" b="b"/>
              <a:pathLst>
                <a:path w="5680" h="14658" extrusionOk="0">
                  <a:moveTo>
                    <a:pt x="5417" y="0"/>
                  </a:moveTo>
                  <a:lnTo>
                    <a:pt x="5322" y="239"/>
                  </a:lnTo>
                  <a:lnTo>
                    <a:pt x="1441" y="10776"/>
                  </a:lnTo>
                  <a:lnTo>
                    <a:pt x="1334" y="11049"/>
                  </a:lnTo>
                  <a:lnTo>
                    <a:pt x="0" y="14657"/>
                  </a:lnTo>
                  <a:lnTo>
                    <a:pt x="298" y="14657"/>
                  </a:lnTo>
                  <a:lnTo>
                    <a:pt x="1572" y="11192"/>
                  </a:lnTo>
                  <a:lnTo>
                    <a:pt x="1679" y="10930"/>
                  </a:lnTo>
                  <a:lnTo>
                    <a:pt x="5679" y="72"/>
                  </a:lnTo>
                  <a:cubicBezTo>
                    <a:pt x="5584" y="72"/>
                    <a:pt x="5489" y="60"/>
                    <a:pt x="5417"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3"/>
            <p:cNvSpPr/>
            <p:nvPr/>
          </p:nvSpPr>
          <p:spPr>
            <a:xfrm>
              <a:off x="1937125" y="2875175"/>
              <a:ext cx="202450" cy="98250"/>
            </a:xfrm>
            <a:custGeom>
              <a:avLst/>
              <a:gdLst/>
              <a:ahLst/>
              <a:cxnLst/>
              <a:rect l="l" t="t" r="r" b="b"/>
              <a:pathLst>
                <a:path w="8098" h="3930" extrusionOk="0">
                  <a:moveTo>
                    <a:pt x="96" y="1"/>
                  </a:moveTo>
                  <a:cubicBezTo>
                    <a:pt x="84" y="96"/>
                    <a:pt x="60" y="180"/>
                    <a:pt x="1" y="251"/>
                  </a:cubicBezTo>
                  <a:lnTo>
                    <a:pt x="8097" y="3930"/>
                  </a:lnTo>
                  <a:lnTo>
                    <a:pt x="8097" y="3632"/>
                  </a:lnTo>
                  <a:lnTo>
                    <a:pt x="96"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3"/>
            <p:cNvSpPr/>
            <p:nvPr/>
          </p:nvSpPr>
          <p:spPr>
            <a:xfrm>
              <a:off x="2088050" y="3163325"/>
              <a:ext cx="43175" cy="86050"/>
            </a:xfrm>
            <a:custGeom>
              <a:avLst/>
              <a:gdLst/>
              <a:ahLst/>
              <a:cxnLst/>
              <a:rect l="l" t="t" r="r" b="b"/>
              <a:pathLst>
                <a:path w="1727" h="3442" extrusionOk="0">
                  <a:moveTo>
                    <a:pt x="1560" y="0"/>
                  </a:moveTo>
                  <a:lnTo>
                    <a:pt x="0" y="3441"/>
                  </a:lnTo>
                  <a:lnTo>
                    <a:pt x="298" y="3441"/>
                  </a:lnTo>
                  <a:lnTo>
                    <a:pt x="1727" y="322"/>
                  </a:lnTo>
                  <a:lnTo>
                    <a:pt x="1560"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3"/>
            <p:cNvSpPr/>
            <p:nvPr/>
          </p:nvSpPr>
          <p:spPr>
            <a:xfrm>
              <a:off x="2130900" y="3136825"/>
              <a:ext cx="8675" cy="26525"/>
            </a:xfrm>
            <a:custGeom>
              <a:avLst/>
              <a:gdLst/>
              <a:ahLst/>
              <a:cxnLst/>
              <a:rect l="l" t="t" r="r" b="b"/>
              <a:pathLst>
                <a:path w="347" h="1061" extrusionOk="0">
                  <a:moveTo>
                    <a:pt x="346" y="0"/>
                  </a:moveTo>
                  <a:lnTo>
                    <a:pt x="1" y="739"/>
                  </a:lnTo>
                  <a:lnTo>
                    <a:pt x="168" y="1060"/>
                  </a:lnTo>
                  <a:lnTo>
                    <a:pt x="346" y="655"/>
                  </a:lnTo>
                  <a:lnTo>
                    <a:pt x="346"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3"/>
            <p:cNvSpPr/>
            <p:nvPr/>
          </p:nvSpPr>
          <p:spPr>
            <a:xfrm>
              <a:off x="1923750" y="3070450"/>
              <a:ext cx="155700" cy="148550"/>
            </a:xfrm>
            <a:custGeom>
              <a:avLst/>
              <a:gdLst/>
              <a:ahLst/>
              <a:cxnLst/>
              <a:rect l="l" t="t" r="r" b="b"/>
              <a:pathLst>
                <a:path w="6228" h="5942" extrusionOk="0">
                  <a:moveTo>
                    <a:pt x="6037" y="0"/>
                  </a:moveTo>
                  <a:lnTo>
                    <a:pt x="3596" y="2263"/>
                  </a:lnTo>
                  <a:cubicBezTo>
                    <a:pt x="3608" y="2298"/>
                    <a:pt x="3632" y="2346"/>
                    <a:pt x="3643" y="2370"/>
                  </a:cubicBezTo>
                  <a:cubicBezTo>
                    <a:pt x="3667" y="2501"/>
                    <a:pt x="3572" y="2644"/>
                    <a:pt x="3429" y="2655"/>
                  </a:cubicBezTo>
                  <a:cubicBezTo>
                    <a:pt x="3417" y="2658"/>
                    <a:pt x="3405" y="2659"/>
                    <a:pt x="3392" y="2659"/>
                  </a:cubicBezTo>
                  <a:cubicBezTo>
                    <a:pt x="3334" y="2659"/>
                    <a:pt x="3278" y="2635"/>
                    <a:pt x="3239" y="2596"/>
                  </a:cubicBezTo>
                  <a:lnTo>
                    <a:pt x="0" y="5620"/>
                  </a:lnTo>
                  <a:cubicBezTo>
                    <a:pt x="36" y="5656"/>
                    <a:pt x="72" y="5703"/>
                    <a:pt x="83" y="5763"/>
                  </a:cubicBezTo>
                  <a:cubicBezTo>
                    <a:pt x="95" y="5834"/>
                    <a:pt x="83" y="5894"/>
                    <a:pt x="36" y="5942"/>
                  </a:cubicBezTo>
                  <a:lnTo>
                    <a:pt x="83" y="5918"/>
                  </a:lnTo>
                  <a:lnTo>
                    <a:pt x="6227" y="215"/>
                  </a:lnTo>
                  <a:cubicBezTo>
                    <a:pt x="6144" y="155"/>
                    <a:pt x="6072" y="96"/>
                    <a:pt x="6037"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3"/>
            <p:cNvSpPr/>
            <p:nvPr/>
          </p:nvSpPr>
          <p:spPr>
            <a:xfrm>
              <a:off x="1881475" y="3218975"/>
              <a:ext cx="41100" cy="30100"/>
            </a:xfrm>
            <a:custGeom>
              <a:avLst/>
              <a:gdLst/>
              <a:ahLst/>
              <a:cxnLst/>
              <a:rect l="l" t="t" r="r" b="b"/>
              <a:pathLst>
                <a:path w="1644" h="1204" extrusionOk="0">
                  <a:moveTo>
                    <a:pt x="1643" y="60"/>
                  </a:moveTo>
                  <a:lnTo>
                    <a:pt x="1613" y="87"/>
                  </a:lnTo>
                  <a:lnTo>
                    <a:pt x="1613" y="87"/>
                  </a:lnTo>
                  <a:cubicBezTo>
                    <a:pt x="1622" y="80"/>
                    <a:pt x="1632" y="71"/>
                    <a:pt x="1643" y="60"/>
                  </a:cubicBezTo>
                  <a:close/>
                  <a:moveTo>
                    <a:pt x="1310" y="1"/>
                  </a:moveTo>
                  <a:lnTo>
                    <a:pt x="0" y="1203"/>
                  </a:lnTo>
                  <a:lnTo>
                    <a:pt x="405" y="1203"/>
                  </a:lnTo>
                  <a:lnTo>
                    <a:pt x="1548" y="143"/>
                  </a:lnTo>
                  <a:lnTo>
                    <a:pt x="1613" y="87"/>
                  </a:lnTo>
                  <a:lnTo>
                    <a:pt x="1613" y="87"/>
                  </a:lnTo>
                  <a:cubicBezTo>
                    <a:pt x="1592" y="102"/>
                    <a:pt x="1573" y="108"/>
                    <a:pt x="1548" y="108"/>
                  </a:cubicBezTo>
                  <a:cubicBezTo>
                    <a:pt x="1540" y="109"/>
                    <a:pt x="1531" y="110"/>
                    <a:pt x="1522" y="110"/>
                  </a:cubicBezTo>
                  <a:cubicBezTo>
                    <a:pt x="1446" y="110"/>
                    <a:pt x="1363" y="65"/>
                    <a:pt x="1310"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3"/>
            <p:cNvSpPr/>
            <p:nvPr/>
          </p:nvSpPr>
          <p:spPr>
            <a:xfrm>
              <a:off x="2085975" y="3074925"/>
              <a:ext cx="53900" cy="112825"/>
            </a:xfrm>
            <a:custGeom>
              <a:avLst/>
              <a:gdLst/>
              <a:ahLst/>
              <a:cxnLst/>
              <a:rect l="l" t="t" r="r" b="b"/>
              <a:pathLst>
                <a:path w="2156" h="4513" extrusionOk="0">
                  <a:moveTo>
                    <a:pt x="250" y="0"/>
                  </a:moveTo>
                  <a:cubicBezTo>
                    <a:pt x="191" y="48"/>
                    <a:pt x="119" y="83"/>
                    <a:pt x="36" y="95"/>
                  </a:cubicBezTo>
                  <a:lnTo>
                    <a:pt x="0" y="95"/>
                  </a:lnTo>
                  <a:lnTo>
                    <a:pt x="1679" y="3536"/>
                  </a:lnTo>
                  <a:lnTo>
                    <a:pt x="1822" y="3846"/>
                  </a:lnTo>
                  <a:lnTo>
                    <a:pt x="2155" y="4512"/>
                  </a:lnTo>
                  <a:lnTo>
                    <a:pt x="2155" y="3893"/>
                  </a:lnTo>
                  <a:lnTo>
                    <a:pt x="1965" y="3536"/>
                  </a:lnTo>
                  <a:lnTo>
                    <a:pt x="1810" y="3215"/>
                  </a:lnTo>
                  <a:lnTo>
                    <a:pt x="250"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3"/>
            <p:cNvSpPr/>
            <p:nvPr/>
          </p:nvSpPr>
          <p:spPr>
            <a:xfrm>
              <a:off x="2128225" y="3239825"/>
              <a:ext cx="11350" cy="9550"/>
            </a:xfrm>
            <a:custGeom>
              <a:avLst/>
              <a:gdLst/>
              <a:ahLst/>
              <a:cxnLst/>
              <a:rect l="l" t="t" r="r" b="b"/>
              <a:pathLst>
                <a:path w="454" h="382" extrusionOk="0">
                  <a:moveTo>
                    <a:pt x="453" y="0"/>
                  </a:moveTo>
                  <a:lnTo>
                    <a:pt x="1" y="381"/>
                  </a:lnTo>
                  <a:lnTo>
                    <a:pt x="417" y="381"/>
                  </a:lnTo>
                  <a:lnTo>
                    <a:pt x="453" y="357"/>
                  </a:lnTo>
                  <a:lnTo>
                    <a:pt x="45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3"/>
            <p:cNvSpPr/>
            <p:nvPr/>
          </p:nvSpPr>
          <p:spPr>
            <a:xfrm>
              <a:off x="1326050" y="3014475"/>
              <a:ext cx="64325" cy="61350"/>
            </a:xfrm>
            <a:custGeom>
              <a:avLst/>
              <a:gdLst/>
              <a:ahLst/>
              <a:cxnLst/>
              <a:rect l="l" t="t" r="r" b="b"/>
              <a:pathLst>
                <a:path w="2573" h="2454" extrusionOk="0">
                  <a:moveTo>
                    <a:pt x="1305" y="1"/>
                  </a:moveTo>
                  <a:cubicBezTo>
                    <a:pt x="1248" y="1"/>
                    <a:pt x="1190" y="5"/>
                    <a:pt x="1131" y="13"/>
                  </a:cubicBezTo>
                  <a:cubicBezTo>
                    <a:pt x="465" y="96"/>
                    <a:pt x="0" y="727"/>
                    <a:pt x="96" y="1394"/>
                  </a:cubicBezTo>
                  <a:cubicBezTo>
                    <a:pt x="108" y="1513"/>
                    <a:pt x="131" y="1620"/>
                    <a:pt x="179" y="1727"/>
                  </a:cubicBezTo>
                  <a:cubicBezTo>
                    <a:pt x="227" y="1811"/>
                    <a:pt x="274" y="1882"/>
                    <a:pt x="310" y="1966"/>
                  </a:cubicBezTo>
                  <a:cubicBezTo>
                    <a:pt x="524" y="2239"/>
                    <a:pt x="846" y="2418"/>
                    <a:pt x="1203" y="2454"/>
                  </a:cubicBezTo>
                  <a:cubicBezTo>
                    <a:pt x="1298" y="2454"/>
                    <a:pt x="1381" y="2442"/>
                    <a:pt x="1477" y="2442"/>
                  </a:cubicBezTo>
                  <a:cubicBezTo>
                    <a:pt x="1715" y="2406"/>
                    <a:pt x="1917" y="2299"/>
                    <a:pt x="2084" y="2168"/>
                  </a:cubicBezTo>
                  <a:cubicBezTo>
                    <a:pt x="2155" y="2108"/>
                    <a:pt x="2215" y="2049"/>
                    <a:pt x="2274" y="1977"/>
                  </a:cubicBezTo>
                  <a:cubicBezTo>
                    <a:pt x="2477" y="1727"/>
                    <a:pt x="2572" y="1394"/>
                    <a:pt x="2513" y="1049"/>
                  </a:cubicBezTo>
                  <a:cubicBezTo>
                    <a:pt x="2437" y="440"/>
                    <a:pt x="1904" y="1"/>
                    <a:pt x="1305"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3"/>
            <p:cNvSpPr/>
            <p:nvPr/>
          </p:nvSpPr>
          <p:spPr>
            <a:xfrm>
              <a:off x="1048925" y="2815500"/>
              <a:ext cx="33075" cy="31625"/>
            </a:xfrm>
            <a:custGeom>
              <a:avLst/>
              <a:gdLst/>
              <a:ahLst/>
              <a:cxnLst/>
              <a:rect l="l" t="t" r="r" b="b"/>
              <a:pathLst>
                <a:path w="1323" h="1265" extrusionOk="0">
                  <a:moveTo>
                    <a:pt x="669" y="1"/>
                  </a:moveTo>
                  <a:cubicBezTo>
                    <a:pt x="641" y="1"/>
                    <a:pt x="613" y="3"/>
                    <a:pt x="584" y="7"/>
                  </a:cubicBezTo>
                  <a:cubicBezTo>
                    <a:pt x="239" y="66"/>
                    <a:pt x="1" y="376"/>
                    <a:pt x="48" y="721"/>
                  </a:cubicBezTo>
                  <a:cubicBezTo>
                    <a:pt x="84" y="983"/>
                    <a:pt x="286" y="1197"/>
                    <a:pt x="536" y="1245"/>
                  </a:cubicBezTo>
                  <a:cubicBezTo>
                    <a:pt x="571" y="1259"/>
                    <a:pt x="610" y="1265"/>
                    <a:pt x="656" y="1265"/>
                  </a:cubicBezTo>
                  <a:cubicBezTo>
                    <a:pt x="688" y="1265"/>
                    <a:pt x="723" y="1262"/>
                    <a:pt x="763" y="1257"/>
                  </a:cubicBezTo>
                  <a:cubicBezTo>
                    <a:pt x="775" y="1257"/>
                    <a:pt x="786" y="1257"/>
                    <a:pt x="798" y="1245"/>
                  </a:cubicBezTo>
                  <a:cubicBezTo>
                    <a:pt x="834" y="1233"/>
                    <a:pt x="882" y="1233"/>
                    <a:pt x="906" y="1209"/>
                  </a:cubicBezTo>
                  <a:cubicBezTo>
                    <a:pt x="1001" y="1185"/>
                    <a:pt x="1072" y="1126"/>
                    <a:pt x="1132" y="1066"/>
                  </a:cubicBezTo>
                  <a:cubicBezTo>
                    <a:pt x="1251" y="935"/>
                    <a:pt x="1322" y="733"/>
                    <a:pt x="1298" y="542"/>
                  </a:cubicBezTo>
                  <a:cubicBezTo>
                    <a:pt x="1244" y="227"/>
                    <a:pt x="971" y="1"/>
                    <a:pt x="669"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3"/>
            <p:cNvSpPr/>
            <p:nvPr/>
          </p:nvSpPr>
          <p:spPr>
            <a:xfrm>
              <a:off x="1026600" y="3246400"/>
              <a:ext cx="18475" cy="2975"/>
            </a:xfrm>
            <a:custGeom>
              <a:avLst/>
              <a:gdLst/>
              <a:ahLst/>
              <a:cxnLst/>
              <a:rect l="l" t="t" r="r" b="b"/>
              <a:pathLst>
                <a:path w="739" h="119" extrusionOk="0">
                  <a:moveTo>
                    <a:pt x="348" y="1"/>
                  </a:moveTo>
                  <a:cubicBezTo>
                    <a:pt x="321" y="1"/>
                    <a:pt x="292" y="4"/>
                    <a:pt x="263" y="11"/>
                  </a:cubicBezTo>
                  <a:cubicBezTo>
                    <a:pt x="167" y="35"/>
                    <a:pt x="72" y="70"/>
                    <a:pt x="1" y="118"/>
                  </a:cubicBezTo>
                  <a:lnTo>
                    <a:pt x="739" y="118"/>
                  </a:lnTo>
                  <a:cubicBezTo>
                    <a:pt x="679" y="82"/>
                    <a:pt x="608" y="47"/>
                    <a:pt x="536" y="23"/>
                  </a:cubicBezTo>
                  <a:cubicBezTo>
                    <a:pt x="471" y="15"/>
                    <a:pt x="411" y="1"/>
                    <a:pt x="348"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3"/>
            <p:cNvSpPr/>
            <p:nvPr/>
          </p:nvSpPr>
          <p:spPr>
            <a:xfrm>
              <a:off x="895625" y="2943300"/>
              <a:ext cx="11950" cy="10575"/>
            </a:xfrm>
            <a:custGeom>
              <a:avLst/>
              <a:gdLst/>
              <a:ahLst/>
              <a:cxnLst/>
              <a:rect l="l" t="t" r="r" b="b"/>
              <a:pathLst>
                <a:path w="478" h="423" extrusionOk="0">
                  <a:moveTo>
                    <a:pt x="236" y="1"/>
                  </a:moveTo>
                  <a:cubicBezTo>
                    <a:pt x="225" y="1"/>
                    <a:pt x="214" y="1"/>
                    <a:pt x="203" y="2"/>
                  </a:cubicBezTo>
                  <a:cubicBezTo>
                    <a:pt x="84" y="14"/>
                    <a:pt x="1" y="133"/>
                    <a:pt x="25" y="252"/>
                  </a:cubicBezTo>
                  <a:cubicBezTo>
                    <a:pt x="49" y="300"/>
                    <a:pt x="60" y="348"/>
                    <a:pt x="84" y="372"/>
                  </a:cubicBezTo>
                  <a:cubicBezTo>
                    <a:pt x="133" y="401"/>
                    <a:pt x="182" y="422"/>
                    <a:pt x="244" y="422"/>
                  </a:cubicBezTo>
                  <a:cubicBezTo>
                    <a:pt x="258" y="422"/>
                    <a:pt x="272" y="421"/>
                    <a:pt x="287" y="419"/>
                  </a:cubicBezTo>
                  <a:cubicBezTo>
                    <a:pt x="310" y="419"/>
                    <a:pt x="346" y="395"/>
                    <a:pt x="370" y="383"/>
                  </a:cubicBezTo>
                  <a:cubicBezTo>
                    <a:pt x="441" y="336"/>
                    <a:pt x="477" y="264"/>
                    <a:pt x="465" y="181"/>
                  </a:cubicBezTo>
                  <a:cubicBezTo>
                    <a:pt x="465" y="157"/>
                    <a:pt x="441" y="145"/>
                    <a:pt x="441" y="133"/>
                  </a:cubicBezTo>
                  <a:cubicBezTo>
                    <a:pt x="420" y="48"/>
                    <a:pt x="331" y="1"/>
                    <a:pt x="236"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3"/>
            <p:cNvSpPr/>
            <p:nvPr/>
          </p:nvSpPr>
          <p:spPr>
            <a:xfrm>
              <a:off x="1156975" y="2989650"/>
              <a:ext cx="22950" cy="21900"/>
            </a:xfrm>
            <a:custGeom>
              <a:avLst/>
              <a:gdLst/>
              <a:ahLst/>
              <a:cxnLst/>
              <a:rect l="l" t="t" r="r" b="b"/>
              <a:pathLst>
                <a:path w="918" h="876" extrusionOk="0">
                  <a:moveTo>
                    <a:pt x="458" y="1"/>
                  </a:moveTo>
                  <a:cubicBezTo>
                    <a:pt x="437" y="1"/>
                    <a:pt x="415" y="3"/>
                    <a:pt x="394" y="6"/>
                  </a:cubicBezTo>
                  <a:cubicBezTo>
                    <a:pt x="370" y="6"/>
                    <a:pt x="346" y="18"/>
                    <a:pt x="322" y="18"/>
                  </a:cubicBezTo>
                  <a:cubicBezTo>
                    <a:pt x="227" y="53"/>
                    <a:pt x="155" y="113"/>
                    <a:pt x="96" y="184"/>
                  </a:cubicBezTo>
                  <a:cubicBezTo>
                    <a:pt x="84" y="220"/>
                    <a:pt x="72" y="232"/>
                    <a:pt x="48" y="256"/>
                  </a:cubicBezTo>
                  <a:cubicBezTo>
                    <a:pt x="24" y="339"/>
                    <a:pt x="1" y="411"/>
                    <a:pt x="24" y="494"/>
                  </a:cubicBezTo>
                  <a:lnTo>
                    <a:pt x="24" y="530"/>
                  </a:lnTo>
                  <a:cubicBezTo>
                    <a:pt x="70" y="725"/>
                    <a:pt x="249" y="876"/>
                    <a:pt x="464" y="876"/>
                  </a:cubicBezTo>
                  <a:cubicBezTo>
                    <a:pt x="472" y="876"/>
                    <a:pt x="481" y="875"/>
                    <a:pt x="489" y="875"/>
                  </a:cubicBezTo>
                  <a:lnTo>
                    <a:pt x="501" y="875"/>
                  </a:lnTo>
                  <a:cubicBezTo>
                    <a:pt x="620" y="851"/>
                    <a:pt x="691" y="827"/>
                    <a:pt x="751" y="768"/>
                  </a:cubicBezTo>
                  <a:cubicBezTo>
                    <a:pt x="858" y="673"/>
                    <a:pt x="917" y="530"/>
                    <a:pt x="882" y="375"/>
                  </a:cubicBezTo>
                  <a:cubicBezTo>
                    <a:pt x="860" y="158"/>
                    <a:pt x="671" y="1"/>
                    <a:pt x="458"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3"/>
            <p:cNvSpPr/>
            <p:nvPr/>
          </p:nvSpPr>
          <p:spPr>
            <a:xfrm>
              <a:off x="2073450" y="3055500"/>
              <a:ext cx="22950" cy="21425"/>
            </a:xfrm>
            <a:custGeom>
              <a:avLst/>
              <a:gdLst/>
              <a:ahLst/>
              <a:cxnLst/>
              <a:rect l="l" t="t" r="r" b="b"/>
              <a:pathLst>
                <a:path w="918" h="857" extrusionOk="0">
                  <a:moveTo>
                    <a:pt x="454" y="1"/>
                  </a:moveTo>
                  <a:cubicBezTo>
                    <a:pt x="438" y="1"/>
                    <a:pt x="422" y="1"/>
                    <a:pt x="406" y="3"/>
                  </a:cubicBezTo>
                  <a:cubicBezTo>
                    <a:pt x="168" y="51"/>
                    <a:pt x="1" y="277"/>
                    <a:pt x="37" y="491"/>
                  </a:cubicBezTo>
                  <a:cubicBezTo>
                    <a:pt x="37" y="527"/>
                    <a:pt x="49" y="551"/>
                    <a:pt x="60" y="587"/>
                  </a:cubicBezTo>
                  <a:cubicBezTo>
                    <a:pt x="96" y="670"/>
                    <a:pt x="156" y="753"/>
                    <a:pt x="239" y="789"/>
                  </a:cubicBezTo>
                  <a:cubicBezTo>
                    <a:pt x="304" y="826"/>
                    <a:pt x="369" y="856"/>
                    <a:pt x="440" y="856"/>
                  </a:cubicBezTo>
                  <a:cubicBezTo>
                    <a:pt x="460" y="856"/>
                    <a:pt x="480" y="854"/>
                    <a:pt x="501" y="848"/>
                  </a:cubicBezTo>
                  <a:lnTo>
                    <a:pt x="537" y="848"/>
                  </a:lnTo>
                  <a:cubicBezTo>
                    <a:pt x="545" y="850"/>
                    <a:pt x="553" y="851"/>
                    <a:pt x="561" y="851"/>
                  </a:cubicBezTo>
                  <a:cubicBezTo>
                    <a:pt x="618" y="851"/>
                    <a:pt x="687" y="818"/>
                    <a:pt x="739" y="777"/>
                  </a:cubicBezTo>
                  <a:cubicBezTo>
                    <a:pt x="858" y="694"/>
                    <a:pt x="918" y="539"/>
                    <a:pt x="894" y="372"/>
                  </a:cubicBezTo>
                  <a:cubicBezTo>
                    <a:pt x="872" y="150"/>
                    <a:pt x="674" y="1"/>
                    <a:pt x="454"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3"/>
            <p:cNvSpPr/>
            <p:nvPr/>
          </p:nvSpPr>
          <p:spPr>
            <a:xfrm>
              <a:off x="1916900" y="2863525"/>
              <a:ext cx="22350" cy="21800"/>
            </a:xfrm>
            <a:custGeom>
              <a:avLst/>
              <a:gdLst/>
              <a:ahLst/>
              <a:cxnLst/>
              <a:rect l="l" t="t" r="r" b="b"/>
              <a:pathLst>
                <a:path w="894" h="872" extrusionOk="0">
                  <a:moveTo>
                    <a:pt x="453" y="0"/>
                  </a:moveTo>
                  <a:cubicBezTo>
                    <a:pt x="437" y="0"/>
                    <a:pt x="421" y="1"/>
                    <a:pt x="405" y="3"/>
                  </a:cubicBezTo>
                  <a:cubicBezTo>
                    <a:pt x="167" y="50"/>
                    <a:pt x="0" y="276"/>
                    <a:pt x="36" y="491"/>
                  </a:cubicBezTo>
                  <a:cubicBezTo>
                    <a:pt x="48" y="550"/>
                    <a:pt x="60" y="610"/>
                    <a:pt x="84" y="669"/>
                  </a:cubicBezTo>
                  <a:cubicBezTo>
                    <a:pt x="131" y="717"/>
                    <a:pt x="179" y="765"/>
                    <a:pt x="226" y="800"/>
                  </a:cubicBezTo>
                  <a:cubicBezTo>
                    <a:pt x="298" y="836"/>
                    <a:pt x="393" y="872"/>
                    <a:pt x="488" y="872"/>
                  </a:cubicBezTo>
                  <a:lnTo>
                    <a:pt x="536" y="872"/>
                  </a:lnTo>
                  <a:cubicBezTo>
                    <a:pt x="643" y="848"/>
                    <a:pt x="727" y="812"/>
                    <a:pt x="786" y="741"/>
                  </a:cubicBezTo>
                  <a:cubicBezTo>
                    <a:pt x="846" y="657"/>
                    <a:pt x="893" y="586"/>
                    <a:pt x="893" y="479"/>
                  </a:cubicBezTo>
                  <a:lnTo>
                    <a:pt x="893" y="372"/>
                  </a:lnTo>
                  <a:cubicBezTo>
                    <a:pt x="871" y="150"/>
                    <a:pt x="673" y="0"/>
                    <a:pt x="453"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3"/>
            <p:cNvSpPr/>
            <p:nvPr/>
          </p:nvSpPr>
          <p:spPr>
            <a:xfrm>
              <a:off x="1495125" y="3172075"/>
              <a:ext cx="22625" cy="21700"/>
            </a:xfrm>
            <a:custGeom>
              <a:avLst/>
              <a:gdLst/>
              <a:ahLst/>
              <a:cxnLst/>
              <a:rect l="l" t="t" r="r" b="b"/>
              <a:pathLst>
                <a:path w="905" h="868" extrusionOk="0">
                  <a:moveTo>
                    <a:pt x="456" y="0"/>
                  </a:moveTo>
                  <a:cubicBezTo>
                    <a:pt x="431" y="0"/>
                    <a:pt x="406" y="3"/>
                    <a:pt x="381" y="7"/>
                  </a:cubicBezTo>
                  <a:cubicBezTo>
                    <a:pt x="333" y="7"/>
                    <a:pt x="286" y="31"/>
                    <a:pt x="250" y="43"/>
                  </a:cubicBezTo>
                  <a:cubicBezTo>
                    <a:pt x="155" y="91"/>
                    <a:pt x="95" y="162"/>
                    <a:pt x="60" y="234"/>
                  </a:cubicBezTo>
                  <a:cubicBezTo>
                    <a:pt x="24" y="317"/>
                    <a:pt x="0" y="400"/>
                    <a:pt x="12" y="495"/>
                  </a:cubicBezTo>
                  <a:lnTo>
                    <a:pt x="12" y="519"/>
                  </a:lnTo>
                  <a:cubicBezTo>
                    <a:pt x="24" y="615"/>
                    <a:pt x="72" y="698"/>
                    <a:pt x="143" y="757"/>
                  </a:cubicBezTo>
                  <a:cubicBezTo>
                    <a:pt x="223" y="838"/>
                    <a:pt x="330" y="867"/>
                    <a:pt x="440" y="867"/>
                  </a:cubicBezTo>
                  <a:cubicBezTo>
                    <a:pt x="460" y="867"/>
                    <a:pt x="480" y="866"/>
                    <a:pt x="500" y="865"/>
                  </a:cubicBezTo>
                  <a:cubicBezTo>
                    <a:pt x="560" y="865"/>
                    <a:pt x="607" y="841"/>
                    <a:pt x="667" y="805"/>
                  </a:cubicBezTo>
                  <a:cubicBezTo>
                    <a:pt x="774" y="757"/>
                    <a:pt x="834" y="686"/>
                    <a:pt x="857" y="603"/>
                  </a:cubicBezTo>
                  <a:cubicBezTo>
                    <a:pt x="869" y="567"/>
                    <a:pt x="869" y="543"/>
                    <a:pt x="893" y="507"/>
                  </a:cubicBezTo>
                  <a:cubicBezTo>
                    <a:pt x="905" y="460"/>
                    <a:pt x="905" y="412"/>
                    <a:pt x="893" y="365"/>
                  </a:cubicBezTo>
                  <a:cubicBezTo>
                    <a:pt x="893" y="317"/>
                    <a:pt x="869" y="269"/>
                    <a:pt x="845" y="245"/>
                  </a:cubicBezTo>
                  <a:cubicBezTo>
                    <a:pt x="783" y="100"/>
                    <a:pt x="622" y="0"/>
                    <a:pt x="456"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3"/>
            <p:cNvSpPr/>
            <p:nvPr/>
          </p:nvSpPr>
          <p:spPr>
            <a:xfrm>
              <a:off x="1045650" y="2968400"/>
              <a:ext cx="21750" cy="21700"/>
            </a:xfrm>
            <a:custGeom>
              <a:avLst/>
              <a:gdLst/>
              <a:ahLst/>
              <a:cxnLst/>
              <a:rect l="l" t="t" r="r" b="b"/>
              <a:pathLst>
                <a:path w="870" h="868" extrusionOk="0">
                  <a:moveTo>
                    <a:pt x="436" y="0"/>
                  </a:moveTo>
                  <a:cubicBezTo>
                    <a:pt x="414" y="0"/>
                    <a:pt x="392" y="3"/>
                    <a:pt x="370" y="10"/>
                  </a:cubicBezTo>
                  <a:cubicBezTo>
                    <a:pt x="334" y="10"/>
                    <a:pt x="322" y="22"/>
                    <a:pt x="298" y="22"/>
                  </a:cubicBezTo>
                  <a:cubicBezTo>
                    <a:pt x="203" y="46"/>
                    <a:pt x="132" y="106"/>
                    <a:pt x="72" y="189"/>
                  </a:cubicBezTo>
                  <a:cubicBezTo>
                    <a:pt x="13" y="261"/>
                    <a:pt x="1" y="344"/>
                    <a:pt x="1" y="451"/>
                  </a:cubicBezTo>
                  <a:lnTo>
                    <a:pt x="1" y="499"/>
                  </a:lnTo>
                  <a:cubicBezTo>
                    <a:pt x="13" y="642"/>
                    <a:pt x="120" y="761"/>
                    <a:pt x="239" y="820"/>
                  </a:cubicBezTo>
                  <a:cubicBezTo>
                    <a:pt x="310" y="856"/>
                    <a:pt x="394" y="868"/>
                    <a:pt x="489" y="868"/>
                  </a:cubicBezTo>
                  <a:lnTo>
                    <a:pt x="501" y="868"/>
                  </a:lnTo>
                  <a:cubicBezTo>
                    <a:pt x="644" y="844"/>
                    <a:pt x="775" y="749"/>
                    <a:pt x="810" y="618"/>
                  </a:cubicBezTo>
                  <a:cubicBezTo>
                    <a:pt x="858" y="546"/>
                    <a:pt x="870" y="475"/>
                    <a:pt x="858" y="380"/>
                  </a:cubicBezTo>
                  <a:lnTo>
                    <a:pt x="858" y="344"/>
                  </a:lnTo>
                  <a:cubicBezTo>
                    <a:pt x="834" y="201"/>
                    <a:pt x="715" y="82"/>
                    <a:pt x="572" y="22"/>
                  </a:cubicBezTo>
                  <a:cubicBezTo>
                    <a:pt x="531" y="14"/>
                    <a:pt x="484" y="0"/>
                    <a:pt x="436"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3"/>
            <p:cNvSpPr/>
            <p:nvPr/>
          </p:nvSpPr>
          <p:spPr>
            <a:xfrm>
              <a:off x="1912725" y="3209100"/>
              <a:ext cx="13425" cy="12625"/>
            </a:xfrm>
            <a:custGeom>
              <a:avLst/>
              <a:gdLst/>
              <a:ahLst/>
              <a:cxnLst/>
              <a:rect l="l" t="t" r="r" b="b"/>
              <a:pathLst>
                <a:path w="537" h="505" extrusionOk="0">
                  <a:moveTo>
                    <a:pt x="263" y="0"/>
                  </a:moveTo>
                  <a:cubicBezTo>
                    <a:pt x="252" y="0"/>
                    <a:pt x="240" y="1"/>
                    <a:pt x="227" y="3"/>
                  </a:cubicBezTo>
                  <a:cubicBezTo>
                    <a:pt x="167" y="3"/>
                    <a:pt x="108" y="38"/>
                    <a:pt x="84" y="86"/>
                  </a:cubicBezTo>
                  <a:cubicBezTo>
                    <a:pt x="36" y="146"/>
                    <a:pt x="1" y="217"/>
                    <a:pt x="24" y="288"/>
                  </a:cubicBezTo>
                  <a:cubicBezTo>
                    <a:pt x="24" y="336"/>
                    <a:pt x="36" y="360"/>
                    <a:pt x="60" y="396"/>
                  </a:cubicBezTo>
                  <a:lnTo>
                    <a:pt x="60" y="408"/>
                  </a:lnTo>
                  <a:cubicBezTo>
                    <a:pt x="113" y="461"/>
                    <a:pt x="186" y="505"/>
                    <a:pt x="269" y="505"/>
                  </a:cubicBezTo>
                  <a:cubicBezTo>
                    <a:pt x="278" y="505"/>
                    <a:pt x="288" y="504"/>
                    <a:pt x="298" y="503"/>
                  </a:cubicBezTo>
                  <a:cubicBezTo>
                    <a:pt x="334" y="503"/>
                    <a:pt x="382" y="479"/>
                    <a:pt x="405" y="467"/>
                  </a:cubicBezTo>
                  <a:cubicBezTo>
                    <a:pt x="441" y="455"/>
                    <a:pt x="465" y="419"/>
                    <a:pt x="477" y="396"/>
                  </a:cubicBezTo>
                  <a:cubicBezTo>
                    <a:pt x="513" y="348"/>
                    <a:pt x="536" y="277"/>
                    <a:pt x="524" y="217"/>
                  </a:cubicBezTo>
                  <a:cubicBezTo>
                    <a:pt x="513" y="157"/>
                    <a:pt x="477" y="98"/>
                    <a:pt x="441" y="62"/>
                  </a:cubicBezTo>
                  <a:cubicBezTo>
                    <a:pt x="390" y="31"/>
                    <a:pt x="338" y="0"/>
                    <a:pt x="263"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3"/>
            <p:cNvSpPr/>
            <p:nvPr/>
          </p:nvSpPr>
          <p:spPr>
            <a:xfrm>
              <a:off x="2001725" y="3124475"/>
              <a:ext cx="13725" cy="12675"/>
            </a:xfrm>
            <a:custGeom>
              <a:avLst/>
              <a:gdLst/>
              <a:ahLst/>
              <a:cxnLst/>
              <a:rect l="l" t="t" r="r" b="b"/>
              <a:pathLst>
                <a:path w="549" h="507" extrusionOk="0">
                  <a:moveTo>
                    <a:pt x="287" y="0"/>
                  </a:moveTo>
                  <a:cubicBezTo>
                    <a:pt x="271" y="0"/>
                    <a:pt x="255" y="2"/>
                    <a:pt x="239" y="6"/>
                  </a:cubicBezTo>
                  <a:cubicBezTo>
                    <a:pt x="108" y="30"/>
                    <a:pt x="1" y="161"/>
                    <a:pt x="36" y="280"/>
                  </a:cubicBezTo>
                  <a:cubicBezTo>
                    <a:pt x="48" y="340"/>
                    <a:pt x="72" y="399"/>
                    <a:pt x="120" y="447"/>
                  </a:cubicBezTo>
                  <a:cubicBezTo>
                    <a:pt x="167" y="494"/>
                    <a:pt x="239" y="506"/>
                    <a:pt x="310" y="506"/>
                  </a:cubicBezTo>
                  <a:cubicBezTo>
                    <a:pt x="453" y="483"/>
                    <a:pt x="548" y="364"/>
                    <a:pt x="524" y="221"/>
                  </a:cubicBezTo>
                  <a:cubicBezTo>
                    <a:pt x="524" y="185"/>
                    <a:pt x="513" y="149"/>
                    <a:pt x="477" y="125"/>
                  </a:cubicBezTo>
                  <a:cubicBezTo>
                    <a:pt x="437" y="46"/>
                    <a:pt x="365" y="0"/>
                    <a:pt x="287"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3"/>
            <p:cNvSpPr/>
            <p:nvPr/>
          </p:nvSpPr>
          <p:spPr>
            <a:xfrm>
              <a:off x="1487375" y="3210250"/>
              <a:ext cx="14025" cy="12500"/>
            </a:xfrm>
            <a:custGeom>
              <a:avLst/>
              <a:gdLst/>
              <a:ahLst/>
              <a:cxnLst/>
              <a:rect l="l" t="t" r="r" b="b"/>
              <a:pathLst>
                <a:path w="561" h="500" extrusionOk="0">
                  <a:moveTo>
                    <a:pt x="291" y="1"/>
                  </a:moveTo>
                  <a:cubicBezTo>
                    <a:pt x="277" y="1"/>
                    <a:pt x="264" y="2"/>
                    <a:pt x="251" y="4"/>
                  </a:cubicBezTo>
                  <a:cubicBezTo>
                    <a:pt x="108" y="40"/>
                    <a:pt x="1" y="159"/>
                    <a:pt x="36" y="290"/>
                  </a:cubicBezTo>
                  <a:cubicBezTo>
                    <a:pt x="67" y="404"/>
                    <a:pt x="161" y="499"/>
                    <a:pt x="271" y="499"/>
                  </a:cubicBezTo>
                  <a:cubicBezTo>
                    <a:pt x="288" y="499"/>
                    <a:pt x="305" y="497"/>
                    <a:pt x="322" y="492"/>
                  </a:cubicBezTo>
                  <a:cubicBezTo>
                    <a:pt x="453" y="469"/>
                    <a:pt x="560" y="350"/>
                    <a:pt x="524" y="219"/>
                  </a:cubicBezTo>
                  <a:cubicBezTo>
                    <a:pt x="503" y="91"/>
                    <a:pt x="405" y="1"/>
                    <a:pt x="291"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3"/>
            <p:cNvSpPr/>
            <p:nvPr/>
          </p:nvSpPr>
          <p:spPr>
            <a:xfrm>
              <a:off x="1315625" y="3080850"/>
              <a:ext cx="13725" cy="12425"/>
            </a:xfrm>
            <a:custGeom>
              <a:avLst/>
              <a:gdLst/>
              <a:ahLst/>
              <a:cxnLst/>
              <a:rect l="l" t="t" r="r" b="b"/>
              <a:pathLst>
                <a:path w="549" h="497" extrusionOk="0">
                  <a:moveTo>
                    <a:pt x="261" y="0"/>
                  </a:moveTo>
                  <a:cubicBezTo>
                    <a:pt x="254" y="0"/>
                    <a:pt x="246" y="0"/>
                    <a:pt x="239" y="1"/>
                  </a:cubicBezTo>
                  <a:cubicBezTo>
                    <a:pt x="108" y="37"/>
                    <a:pt x="1" y="168"/>
                    <a:pt x="36" y="287"/>
                  </a:cubicBezTo>
                  <a:cubicBezTo>
                    <a:pt x="57" y="401"/>
                    <a:pt x="149" y="496"/>
                    <a:pt x="259" y="496"/>
                  </a:cubicBezTo>
                  <a:cubicBezTo>
                    <a:pt x="276" y="496"/>
                    <a:pt x="293" y="494"/>
                    <a:pt x="310" y="489"/>
                  </a:cubicBezTo>
                  <a:cubicBezTo>
                    <a:pt x="441" y="465"/>
                    <a:pt x="548" y="346"/>
                    <a:pt x="525" y="215"/>
                  </a:cubicBezTo>
                  <a:cubicBezTo>
                    <a:pt x="513" y="92"/>
                    <a:pt x="385" y="0"/>
                    <a:pt x="261"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3"/>
            <p:cNvSpPr/>
            <p:nvPr/>
          </p:nvSpPr>
          <p:spPr>
            <a:xfrm>
              <a:off x="1229600" y="3113600"/>
              <a:ext cx="13125" cy="12650"/>
            </a:xfrm>
            <a:custGeom>
              <a:avLst/>
              <a:gdLst/>
              <a:ahLst/>
              <a:cxnLst/>
              <a:rect l="l" t="t" r="r" b="b"/>
              <a:pathLst>
                <a:path w="525" h="506" extrusionOk="0">
                  <a:moveTo>
                    <a:pt x="227" y="1"/>
                  </a:moveTo>
                  <a:cubicBezTo>
                    <a:pt x="120" y="25"/>
                    <a:pt x="48" y="96"/>
                    <a:pt x="25" y="179"/>
                  </a:cubicBezTo>
                  <a:cubicBezTo>
                    <a:pt x="1" y="215"/>
                    <a:pt x="1" y="263"/>
                    <a:pt x="25" y="287"/>
                  </a:cubicBezTo>
                  <a:cubicBezTo>
                    <a:pt x="36" y="382"/>
                    <a:pt x="84" y="441"/>
                    <a:pt x="144" y="465"/>
                  </a:cubicBezTo>
                  <a:cubicBezTo>
                    <a:pt x="170" y="492"/>
                    <a:pt x="211" y="505"/>
                    <a:pt x="254" y="505"/>
                  </a:cubicBezTo>
                  <a:cubicBezTo>
                    <a:pt x="269" y="505"/>
                    <a:pt x="283" y="504"/>
                    <a:pt x="298" y="501"/>
                  </a:cubicBezTo>
                  <a:cubicBezTo>
                    <a:pt x="346" y="501"/>
                    <a:pt x="382" y="477"/>
                    <a:pt x="406" y="453"/>
                  </a:cubicBezTo>
                  <a:cubicBezTo>
                    <a:pt x="477" y="406"/>
                    <a:pt x="525" y="298"/>
                    <a:pt x="513" y="215"/>
                  </a:cubicBezTo>
                  <a:lnTo>
                    <a:pt x="513" y="203"/>
                  </a:lnTo>
                  <a:cubicBezTo>
                    <a:pt x="477" y="108"/>
                    <a:pt x="406" y="37"/>
                    <a:pt x="322"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3"/>
            <p:cNvSpPr/>
            <p:nvPr/>
          </p:nvSpPr>
          <p:spPr>
            <a:xfrm>
              <a:off x="1729075" y="3062625"/>
              <a:ext cx="13725" cy="12475"/>
            </a:xfrm>
            <a:custGeom>
              <a:avLst/>
              <a:gdLst/>
              <a:ahLst/>
              <a:cxnLst/>
              <a:rect l="l" t="t" r="r" b="b"/>
              <a:pathLst>
                <a:path w="549" h="499" extrusionOk="0">
                  <a:moveTo>
                    <a:pt x="279" y="0"/>
                  </a:moveTo>
                  <a:cubicBezTo>
                    <a:pt x="265" y="0"/>
                    <a:pt x="252" y="1"/>
                    <a:pt x="239" y="4"/>
                  </a:cubicBezTo>
                  <a:cubicBezTo>
                    <a:pt x="108" y="16"/>
                    <a:pt x="0" y="159"/>
                    <a:pt x="24" y="290"/>
                  </a:cubicBezTo>
                  <a:cubicBezTo>
                    <a:pt x="55" y="403"/>
                    <a:pt x="149" y="499"/>
                    <a:pt x="259" y="499"/>
                  </a:cubicBezTo>
                  <a:cubicBezTo>
                    <a:pt x="276" y="499"/>
                    <a:pt x="293" y="497"/>
                    <a:pt x="310" y="492"/>
                  </a:cubicBezTo>
                  <a:cubicBezTo>
                    <a:pt x="441" y="468"/>
                    <a:pt x="548" y="349"/>
                    <a:pt x="524" y="218"/>
                  </a:cubicBezTo>
                  <a:cubicBezTo>
                    <a:pt x="492" y="90"/>
                    <a:pt x="393" y="0"/>
                    <a:pt x="279"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0" name="Google Shape;220;p3"/>
          <p:cNvGrpSpPr/>
          <p:nvPr/>
        </p:nvGrpSpPr>
        <p:grpSpPr>
          <a:xfrm rot="10800000">
            <a:off x="2256394" y="-6"/>
            <a:ext cx="5510401" cy="1428702"/>
            <a:chOff x="2582150" y="3714800"/>
            <a:chExt cx="2689050" cy="697200"/>
          </a:xfrm>
        </p:grpSpPr>
        <p:sp>
          <p:nvSpPr>
            <p:cNvPr id="221" name="Google Shape;221;p3"/>
            <p:cNvSpPr/>
            <p:nvPr/>
          </p:nvSpPr>
          <p:spPr>
            <a:xfrm>
              <a:off x="3636750" y="4402150"/>
              <a:ext cx="25" cy="25"/>
            </a:xfrm>
            <a:custGeom>
              <a:avLst/>
              <a:gdLst/>
              <a:ahLst/>
              <a:cxnLst/>
              <a:rect l="l" t="t" r="r" b="b"/>
              <a:pathLst>
                <a:path w="1" h="1" extrusionOk="0">
                  <a:moveTo>
                    <a:pt x="1" y="1"/>
                  </a:moveTo>
                  <a:lnTo>
                    <a:pt x="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3"/>
            <p:cNvSpPr/>
            <p:nvPr/>
          </p:nvSpPr>
          <p:spPr>
            <a:xfrm>
              <a:off x="3640625" y="4406925"/>
              <a:ext cx="19375" cy="4475"/>
            </a:xfrm>
            <a:custGeom>
              <a:avLst/>
              <a:gdLst/>
              <a:ahLst/>
              <a:cxnLst/>
              <a:rect l="l" t="t" r="r" b="b"/>
              <a:pathLst>
                <a:path w="775" h="179" extrusionOk="0">
                  <a:moveTo>
                    <a:pt x="393" y="0"/>
                  </a:moveTo>
                  <a:lnTo>
                    <a:pt x="36" y="108"/>
                  </a:lnTo>
                  <a:lnTo>
                    <a:pt x="0" y="179"/>
                  </a:lnTo>
                  <a:lnTo>
                    <a:pt x="774" y="179"/>
                  </a:lnTo>
                  <a:lnTo>
                    <a:pt x="39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3"/>
            <p:cNvSpPr/>
            <p:nvPr/>
          </p:nvSpPr>
          <p:spPr>
            <a:xfrm>
              <a:off x="3634075" y="4403950"/>
              <a:ext cx="25" cy="625"/>
            </a:xfrm>
            <a:custGeom>
              <a:avLst/>
              <a:gdLst/>
              <a:ahLst/>
              <a:cxnLst/>
              <a:rect l="l" t="t" r="r" b="b"/>
              <a:pathLst>
                <a:path w="1" h="25" extrusionOk="0">
                  <a:moveTo>
                    <a:pt x="0" y="24"/>
                  </a:moveTo>
                  <a:lnTo>
                    <a:pt x="0" y="24"/>
                  </a:lnTo>
                  <a:lnTo>
                    <a:pt x="0" y="24"/>
                  </a:lnTo>
                  <a:cubicBezTo>
                    <a:pt x="0" y="0"/>
                    <a:pt x="0" y="24"/>
                    <a:pt x="0" y="24"/>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3"/>
            <p:cNvSpPr/>
            <p:nvPr/>
          </p:nvSpPr>
          <p:spPr>
            <a:xfrm>
              <a:off x="3635275" y="4403050"/>
              <a:ext cx="25" cy="25"/>
            </a:xfrm>
            <a:custGeom>
              <a:avLst/>
              <a:gdLst/>
              <a:ahLst/>
              <a:cxnLst/>
              <a:rect l="l" t="t" r="r" b="b"/>
              <a:pathLst>
                <a:path w="1" h="1" extrusionOk="0">
                  <a:moveTo>
                    <a:pt x="0" y="1"/>
                  </a:moveTo>
                  <a:lnTo>
                    <a:pt x="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3"/>
            <p:cNvSpPr/>
            <p:nvPr/>
          </p:nvSpPr>
          <p:spPr>
            <a:xfrm>
              <a:off x="3746875" y="4334600"/>
              <a:ext cx="142325" cy="46150"/>
            </a:xfrm>
            <a:custGeom>
              <a:avLst/>
              <a:gdLst/>
              <a:ahLst/>
              <a:cxnLst/>
              <a:rect l="l" t="t" r="r" b="b"/>
              <a:pathLst>
                <a:path w="5693" h="1846" extrusionOk="0">
                  <a:moveTo>
                    <a:pt x="5418" y="0"/>
                  </a:moveTo>
                  <a:lnTo>
                    <a:pt x="1" y="1488"/>
                  </a:lnTo>
                  <a:lnTo>
                    <a:pt x="1" y="1846"/>
                  </a:lnTo>
                  <a:lnTo>
                    <a:pt x="5692" y="262"/>
                  </a:lnTo>
                  <a:lnTo>
                    <a:pt x="5418"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3"/>
            <p:cNvSpPr/>
            <p:nvPr/>
          </p:nvSpPr>
          <p:spPr>
            <a:xfrm>
              <a:off x="3891850" y="4256600"/>
              <a:ext cx="273575" cy="81875"/>
            </a:xfrm>
            <a:custGeom>
              <a:avLst/>
              <a:gdLst/>
              <a:ahLst/>
              <a:cxnLst/>
              <a:rect l="l" t="t" r="r" b="b"/>
              <a:pathLst>
                <a:path w="10943" h="3275" extrusionOk="0">
                  <a:moveTo>
                    <a:pt x="10883" y="1"/>
                  </a:moveTo>
                  <a:lnTo>
                    <a:pt x="0" y="3013"/>
                  </a:lnTo>
                  <a:lnTo>
                    <a:pt x="286" y="3275"/>
                  </a:lnTo>
                  <a:lnTo>
                    <a:pt x="10883" y="358"/>
                  </a:lnTo>
                  <a:lnTo>
                    <a:pt x="10942" y="298"/>
                  </a:lnTo>
                  <a:cubicBezTo>
                    <a:pt x="10894" y="215"/>
                    <a:pt x="10883" y="108"/>
                    <a:pt x="10883"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3"/>
            <p:cNvSpPr/>
            <p:nvPr/>
          </p:nvSpPr>
          <p:spPr>
            <a:xfrm>
              <a:off x="3634375" y="4403350"/>
              <a:ext cx="325" cy="325"/>
            </a:xfrm>
            <a:custGeom>
              <a:avLst/>
              <a:gdLst/>
              <a:ahLst/>
              <a:cxnLst/>
              <a:rect l="l" t="t" r="r" b="b"/>
              <a:pathLst>
                <a:path w="13" h="13" extrusionOk="0">
                  <a:moveTo>
                    <a:pt x="0" y="12"/>
                  </a:moveTo>
                  <a:lnTo>
                    <a:pt x="12"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3"/>
            <p:cNvSpPr/>
            <p:nvPr/>
          </p:nvSpPr>
          <p:spPr>
            <a:xfrm>
              <a:off x="3635275" y="4402450"/>
              <a:ext cx="300" cy="625"/>
            </a:xfrm>
            <a:custGeom>
              <a:avLst/>
              <a:gdLst/>
              <a:ahLst/>
              <a:cxnLst/>
              <a:rect l="l" t="t" r="r" b="b"/>
              <a:pathLst>
                <a:path w="12" h="25" extrusionOk="0">
                  <a:moveTo>
                    <a:pt x="12" y="1"/>
                  </a:moveTo>
                  <a:cubicBezTo>
                    <a:pt x="12" y="1"/>
                    <a:pt x="0" y="25"/>
                    <a:pt x="12" y="1"/>
                  </a:cubicBezTo>
                  <a:lnTo>
                    <a:pt x="0" y="25"/>
                  </a:lnTo>
                  <a:lnTo>
                    <a:pt x="0" y="25"/>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3"/>
            <p:cNvSpPr/>
            <p:nvPr/>
          </p:nvSpPr>
          <p:spPr>
            <a:xfrm>
              <a:off x="3636750" y="4373575"/>
              <a:ext cx="101825" cy="35750"/>
            </a:xfrm>
            <a:custGeom>
              <a:avLst/>
              <a:gdLst/>
              <a:ahLst/>
              <a:cxnLst/>
              <a:rect l="l" t="t" r="r" b="b"/>
              <a:pathLst>
                <a:path w="4073" h="1430" extrusionOk="0">
                  <a:moveTo>
                    <a:pt x="4073" y="1"/>
                  </a:moveTo>
                  <a:lnTo>
                    <a:pt x="12" y="1120"/>
                  </a:lnTo>
                  <a:lnTo>
                    <a:pt x="1" y="1120"/>
                  </a:lnTo>
                  <a:cubicBezTo>
                    <a:pt x="24" y="1132"/>
                    <a:pt x="60" y="1132"/>
                    <a:pt x="96" y="1132"/>
                  </a:cubicBezTo>
                  <a:cubicBezTo>
                    <a:pt x="191" y="1156"/>
                    <a:pt x="251" y="1251"/>
                    <a:pt x="215" y="1334"/>
                  </a:cubicBezTo>
                  <a:lnTo>
                    <a:pt x="191" y="1430"/>
                  </a:lnTo>
                  <a:lnTo>
                    <a:pt x="548" y="1322"/>
                  </a:lnTo>
                  <a:lnTo>
                    <a:pt x="4061" y="358"/>
                  </a:lnTo>
                  <a:lnTo>
                    <a:pt x="4073"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3"/>
            <p:cNvSpPr/>
            <p:nvPr/>
          </p:nvSpPr>
          <p:spPr>
            <a:xfrm>
              <a:off x="3635850" y="4402150"/>
              <a:ext cx="925" cy="325"/>
            </a:xfrm>
            <a:custGeom>
              <a:avLst/>
              <a:gdLst/>
              <a:ahLst/>
              <a:cxnLst/>
              <a:rect l="l" t="t" r="r" b="b"/>
              <a:pathLst>
                <a:path w="37" h="13" extrusionOk="0">
                  <a:moveTo>
                    <a:pt x="37" y="1"/>
                  </a:moveTo>
                  <a:cubicBezTo>
                    <a:pt x="13" y="1"/>
                    <a:pt x="1" y="1"/>
                    <a:pt x="1" y="13"/>
                  </a:cubicBezTo>
                  <a:cubicBezTo>
                    <a:pt x="1" y="13"/>
                    <a:pt x="13" y="1"/>
                    <a:pt x="37"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3"/>
            <p:cNvSpPr/>
            <p:nvPr/>
          </p:nvSpPr>
          <p:spPr>
            <a:xfrm>
              <a:off x="3634075" y="4403950"/>
              <a:ext cx="325" cy="925"/>
            </a:xfrm>
            <a:custGeom>
              <a:avLst/>
              <a:gdLst/>
              <a:ahLst/>
              <a:cxnLst/>
              <a:rect l="l" t="t" r="r" b="b"/>
              <a:pathLst>
                <a:path w="13" h="37" extrusionOk="0">
                  <a:moveTo>
                    <a:pt x="12" y="0"/>
                  </a:moveTo>
                  <a:lnTo>
                    <a:pt x="12" y="0"/>
                  </a:lnTo>
                  <a:cubicBezTo>
                    <a:pt x="6" y="14"/>
                    <a:pt x="3" y="19"/>
                    <a:pt x="1" y="24"/>
                  </a:cubicBezTo>
                  <a:lnTo>
                    <a:pt x="1" y="24"/>
                  </a:lnTo>
                  <a:cubicBezTo>
                    <a:pt x="12" y="24"/>
                    <a:pt x="12" y="23"/>
                    <a:pt x="12" y="0"/>
                  </a:cubicBezTo>
                  <a:close/>
                  <a:moveTo>
                    <a:pt x="1" y="24"/>
                  </a:moveTo>
                  <a:cubicBezTo>
                    <a:pt x="1" y="24"/>
                    <a:pt x="1" y="24"/>
                    <a:pt x="0" y="24"/>
                  </a:cubicBezTo>
                  <a:lnTo>
                    <a:pt x="0" y="36"/>
                  </a:lnTo>
                  <a:cubicBezTo>
                    <a:pt x="0" y="31"/>
                    <a:pt x="0" y="28"/>
                    <a:pt x="1" y="24"/>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3"/>
            <p:cNvSpPr/>
            <p:nvPr/>
          </p:nvSpPr>
          <p:spPr>
            <a:xfrm>
              <a:off x="2599425" y="4199450"/>
              <a:ext cx="104800" cy="112250"/>
            </a:xfrm>
            <a:custGeom>
              <a:avLst/>
              <a:gdLst/>
              <a:ahLst/>
              <a:cxnLst/>
              <a:rect l="l" t="t" r="r" b="b"/>
              <a:pathLst>
                <a:path w="4192" h="4490" extrusionOk="0">
                  <a:moveTo>
                    <a:pt x="3929" y="1"/>
                  </a:moveTo>
                  <a:lnTo>
                    <a:pt x="0" y="4394"/>
                  </a:lnTo>
                  <a:cubicBezTo>
                    <a:pt x="84" y="4394"/>
                    <a:pt x="167" y="4430"/>
                    <a:pt x="250" y="4489"/>
                  </a:cubicBezTo>
                  <a:lnTo>
                    <a:pt x="417" y="4418"/>
                  </a:lnTo>
                  <a:lnTo>
                    <a:pt x="4191" y="203"/>
                  </a:lnTo>
                  <a:lnTo>
                    <a:pt x="3929"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3"/>
            <p:cNvSpPr/>
            <p:nvPr/>
          </p:nvSpPr>
          <p:spPr>
            <a:xfrm>
              <a:off x="2778900" y="4187850"/>
              <a:ext cx="124150" cy="53600"/>
            </a:xfrm>
            <a:custGeom>
              <a:avLst/>
              <a:gdLst/>
              <a:ahLst/>
              <a:cxnLst/>
              <a:rect l="l" t="t" r="r" b="b"/>
              <a:pathLst>
                <a:path w="4966" h="2144" extrusionOk="0">
                  <a:moveTo>
                    <a:pt x="4942" y="0"/>
                  </a:moveTo>
                  <a:cubicBezTo>
                    <a:pt x="4930" y="0"/>
                    <a:pt x="4918" y="0"/>
                    <a:pt x="4918" y="12"/>
                  </a:cubicBezTo>
                  <a:cubicBezTo>
                    <a:pt x="4930" y="12"/>
                    <a:pt x="4942" y="12"/>
                    <a:pt x="4942" y="0"/>
                  </a:cubicBezTo>
                  <a:close/>
                  <a:moveTo>
                    <a:pt x="4918" y="12"/>
                  </a:moveTo>
                  <a:lnTo>
                    <a:pt x="1" y="1834"/>
                  </a:lnTo>
                  <a:cubicBezTo>
                    <a:pt x="84" y="1917"/>
                    <a:pt x="120" y="2024"/>
                    <a:pt x="144" y="2143"/>
                  </a:cubicBezTo>
                  <a:lnTo>
                    <a:pt x="4966" y="358"/>
                  </a:lnTo>
                  <a:lnTo>
                    <a:pt x="4882" y="310"/>
                  </a:lnTo>
                  <a:cubicBezTo>
                    <a:pt x="4811" y="250"/>
                    <a:pt x="4799" y="155"/>
                    <a:pt x="4847" y="72"/>
                  </a:cubicBezTo>
                  <a:cubicBezTo>
                    <a:pt x="4859" y="48"/>
                    <a:pt x="4882" y="36"/>
                    <a:pt x="4918" y="12"/>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3"/>
            <p:cNvSpPr/>
            <p:nvPr/>
          </p:nvSpPr>
          <p:spPr>
            <a:xfrm>
              <a:off x="2905125" y="4188150"/>
              <a:ext cx="900" cy="625"/>
            </a:xfrm>
            <a:custGeom>
              <a:avLst/>
              <a:gdLst/>
              <a:ahLst/>
              <a:cxnLst/>
              <a:rect l="l" t="t" r="r" b="b"/>
              <a:pathLst>
                <a:path w="36" h="25" extrusionOk="0">
                  <a:moveTo>
                    <a:pt x="0" y="0"/>
                  </a:moveTo>
                  <a:cubicBezTo>
                    <a:pt x="12" y="0"/>
                    <a:pt x="12" y="24"/>
                    <a:pt x="36" y="24"/>
                  </a:cubicBezTo>
                  <a:cubicBezTo>
                    <a:pt x="12" y="24"/>
                    <a:pt x="12" y="0"/>
                    <a:pt x="0"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3"/>
            <p:cNvSpPr/>
            <p:nvPr/>
          </p:nvSpPr>
          <p:spPr>
            <a:xfrm>
              <a:off x="2903925" y="4187850"/>
              <a:ext cx="925" cy="25"/>
            </a:xfrm>
            <a:custGeom>
              <a:avLst/>
              <a:gdLst/>
              <a:ahLst/>
              <a:cxnLst/>
              <a:rect l="l" t="t" r="r" b="b"/>
              <a:pathLst>
                <a:path w="37" h="1" extrusionOk="0">
                  <a:moveTo>
                    <a:pt x="0" y="0"/>
                  </a:moveTo>
                  <a:lnTo>
                    <a:pt x="36"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3"/>
            <p:cNvSpPr/>
            <p:nvPr/>
          </p:nvSpPr>
          <p:spPr>
            <a:xfrm>
              <a:off x="2903325" y="4187850"/>
              <a:ext cx="625" cy="25"/>
            </a:xfrm>
            <a:custGeom>
              <a:avLst/>
              <a:gdLst/>
              <a:ahLst/>
              <a:cxnLst/>
              <a:rect l="l" t="t" r="r" b="b"/>
              <a:pathLst>
                <a:path w="25" h="1" extrusionOk="0">
                  <a:moveTo>
                    <a:pt x="1" y="0"/>
                  </a:moveTo>
                  <a:lnTo>
                    <a:pt x="24"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3"/>
            <p:cNvSpPr/>
            <p:nvPr/>
          </p:nvSpPr>
          <p:spPr>
            <a:xfrm>
              <a:off x="2906000" y="4188750"/>
              <a:ext cx="25" cy="25"/>
            </a:xfrm>
            <a:custGeom>
              <a:avLst/>
              <a:gdLst/>
              <a:ahLst/>
              <a:cxnLst/>
              <a:rect l="l" t="t" r="r" b="b"/>
              <a:pathLst>
                <a:path w="1" h="1" extrusionOk="0">
                  <a:moveTo>
                    <a:pt x="1" y="0"/>
                  </a:moveTo>
                  <a:lnTo>
                    <a:pt x="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3"/>
            <p:cNvSpPr/>
            <p:nvPr/>
          </p:nvSpPr>
          <p:spPr>
            <a:xfrm>
              <a:off x="2898575" y="4188150"/>
              <a:ext cx="179200" cy="127725"/>
            </a:xfrm>
            <a:custGeom>
              <a:avLst/>
              <a:gdLst/>
              <a:ahLst/>
              <a:cxnLst/>
              <a:rect l="l" t="t" r="r" b="b"/>
              <a:pathLst>
                <a:path w="7168" h="5109" extrusionOk="0">
                  <a:moveTo>
                    <a:pt x="155" y="0"/>
                  </a:moveTo>
                  <a:cubicBezTo>
                    <a:pt x="143" y="0"/>
                    <a:pt x="131" y="0"/>
                    <a:pt x="131" y="24"/>
                  </a:cubicBezTo>
                  <a:cubicBezTo>
                    <a:pt x="95" y="24"/>
                    <a:pt x="83" y="36"/>
                    <a:pt x="60" y="60"/>
                  </a:cubicBezTo>
                  <a:cubicBezTo>
                    <a:pt x="0" y="143"/>
                    <a:pt x="24" y="238"/>
                    <a:pt x="95" y="298"/>
                  </a:cubicBezTo>
                  <a:lnTo>
                    <a:pt x="179" y="346"/>
                  </a:lnTo>
                  <a:lnTo>
                    <a:pt x="7049" y="5108"/>
                  </a:lnTo>
                  <a:cubicBezTo>
                    <a:pt x="7049" y="5084"/>
                    <a:pt x="7037" y="5049"/>
                    <a:pt x="7037" y="5025"/>
                  </a:cubicBezTo>
                  <a:cubicBezTo>
                    <a:pt x="7049" y="4918"/>
                    <a:pt x="7096" y="4834"/>
                    <a:pt x="7168" y="4787"/>
                  </a:cubicBezTo>
                  <a:lnTo>
                    <a:pt x="298" y="24"/>
                  </a:lnTo>
                  <a:cubicBezTo>
                    <a:pt x="274" y="24"/>
                    <a:pt x="274" y="0"/>
                    <a:pt x="262"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3"/>
            <p:cNvSpPr/>
            <p:nvPr/>
          </p:nvSpPr>
          <p:spPr>
            <a:xfrm>
              <a:off x="2605375" y="4242625"/>
              <a:ext cx="151825" cy="76225"/>
            </a:xfrm>
            <a:custGeom>
              <a:avLst/>
              <a:gdLst/>
              <a:ahLst/>
              <a:cxnLst/>
              <a:rect l="l" t="t" r="r" b="b"/>
              <a:pathLst>
                <a:path w="6073" h="3049" extrusionOk="0">
                  <a:moveTo>
                    <a:pt x="5870" y="0"/>
                  </a:moveTo>
                  <a:lnTo>
                    <a:pt x="155" y="2679"/>
                  </a:lnTo>
                  <a:lnTo>
                    <a:pt x="0" y="2750"/>
                  </a:lnTo>
                  <a:cubicBezTo>
                    <a:pt x="84" y="2822"/>
                    <a:pt x="143" y="2929"/>
                    <a:pt x="155" y="3048"/>
                  </a:cubicBezTo>
                  <a:lnTo>
                    <a:pt x="6073" y="286"/>
                  </a:lnTo>
                  <a:cubicBezTo>
                    <a:pt x="6037" y="226"/>
                    <a:pt x="6013" y="167"/>
                    <a:pt x="5989" y="107"/>
                  </a:cubicBezTo>
                  <a:lnTo>
                    <a:pt x="5870"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3"/>
            <p:cNvSpPr/>
            <p:nvPr/>
          </p:nvSpPr>
          <p:spPr>
            <a:xfrm>
              <a:off x="2768500" y="4252150"/>
              <a:ext cx="210450" cy="159250"/>
            </a:xfrm>
            <a:custGeom>
              <a:avLst/>
              <a:gdLst/>
              <a:ahLst/>
              <a:cxnLst/>
              <a:rect l="l" t="t" r="r" b="b"/>
              <a:pathLst>
                <a:path w="8418" h="6370" extrusionOk="0">
                  <a:moveTo>
                    <a:pt x="381" y="0"/>
                  </a:moveTo>
                  <a:cubicBezTo>
                    <a:pt x="286" y="95"/>
                    <a:pt x="155" y="155"/>
                    <a:pt x="0" y="155"/>
                  </a:cubicBezTo>
                  <a:lnTo>
                    <a:pt x="7858" y="6370"/>
                  </a:lnTo>
                  <a:lnTo>
                    <a:pt x="8418" y="6370"/>
                  </a:lnTo>
                  <a:lnTo>
                    <a:pt x="38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3"/>
            <p:cNvSpPr/>
            <p:nvPr/>
          </p:nvSpPr>
          <p:spPr>
            <a:xfrm>
              <a:off x="2694975" y="4191125"/>
              <a:ext cx="62225" cy="54200"/>
            </a:xfrm>
            <a:custGeom>
              <a:avLst/>
              <a:gdLst/>
              <a:ahLst/>
              <a:cxnLst/>
              <a:rect l="l" t="t" r="r" b="b"/>
              <a:pathLst>
                <a:path w="2489" h="2168" extrusionOk="0">
                  <a:moveTo>
                    <a:pt x="131" y="0"/>
                  </a:moveTo>
                  <a:cubicBezTo>
                    <a:pt x="95" y="24"/>
                    <a:pt x="72" y="36"/>
                    <a:pt x="60" y="60"/>
                  </a:cubicBezTo>
                  <a:cubicBezTo>
                    <a:pt x="0" y="143"/>
                    <a:pt x="12" y="238"/>
                    <a:pt x="84" y="298"/>
                  </a:cubicBezTo>
                  <a:lnTo>
                    <a:pt x="107" y="322"/>
                  </a:lnTo>
                  <a:lnTo>
                    <a:pt x="369" y="524"/>
                  </a:lnTo>
                  <a:lnTo>
                    <a:pt x="2286" y="2060"/>
                  </a:lnTo>
                  <a:lnTo>
                    <a:pt x="2429" y="2167"/>
                  </a:lnTo>
                  <a:cubicBezTo>
                    <a:pt x="2405" y="2108"/>
                    <a:pt x="2405" y="2060"/>
                    <a:pt x="2405" y="2001"/>
                  </a:cubicBezTo>
                  <a:cubicBezTo>
                    <a:pt x="2405" y="1929"/>
                    <a:pt x="2441" y="1846"/>
                    <a:pt x="2489" y="1774"/>
                  </a:cubicBezTo>
                  <a:lnTo>
                    <a:pt x="655" y="322"/>
                  </a:lnTo>
                  <a:cubicBezTo>
                    <a:pt x="596" y="405"/>
                    <a:pt x="500" y="453"/>
                    <a:pt x="405" y="453"/>
                  </a:cubicBezTo>
                  <a:cubicBezTo>
                    <a:pt x="250" y="453"/>
                    <a:pt x="143" y="298"/>
                    <a:pt x="167" y="155"/>
                  </a:cubicBezTo>
                  <a:cubicBezTo>
                    <a:pt x="167" y="96"/>
                    <a:pt x="191" y="48"/>
                    <a:pt x="226"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3"/>
            <p:cNvSpPr/>
            <p:nvPr/>
          </p:nvSpPr>
          <p:spPr>
            <a:xfrm>
              <a:off x="3016725" y="4319125"/>
              <a:ext cx="67000" cy="92275"/>
            </a:xfrm>
            <a:custGeom>
              <a:avLst/>
              <a:gdLst/>
              <a:ahLst/>
              <a:cxnLst/>
              <a:rect l="l" t="t" r="r" b="b"/>
              <a:pathLst>
                <a:path w="2680" h="3691" extrusionOk="0">
                  <a:moveTo>
                    <a:pt x="2680" y="119"/>
                  </a:moveTo>
                  <a:lnTo>
                    <a:pt x="2675" y="126"/>
                  </a:lnTo>
                  <a:lnTo>
                    <a:pt x="2675" y="126"/>
                  </a:lnTo>
                  <a:cubicBezTo>
                    <a:pt x="2677" y="124"/>
                    <a:pt x="2679" y="122"/>
                    <a:pt x="2680" y="119"/>
                  </a:cubicBezTo>
                  <a:close/>
                  <a:moveTo>
                    <a:pt x="2370" y="0"/>
                  </a:moveTo>
                  <a:lnTo>
                    <a:pt x="1" y="3560"/>
                  </a:lnTo>
                  <a:cubicBezTo>
                    <a:pt x="96" y="3596"/>
                    <a:pt x="168" y="3631"/>
                    <a:pt x="227" y="3691"/>
                  </a:cubicBezTo>
                  <a:lnTo>
                    <a:pt x="310" y="3691"/>
                  </a:lnTo>
                  <a:lnTo>
                    <a:pt x="2675" y="126"/>
                  </a:lnTo>
                  <a:lnTo>
                    <a:pt x="2675" y="126"/>
                  </a:lnTo>
                  <a:cubicBezTo>
                    <a:pt x="2661" y="143"/>
                    <a:pt x="2628" y="143"/>
                    <a:pt x="2596" y="143"/>
                  </a:cubicBezTo>
                  <a:cubicBezTo>
                    <a:pt x="2501" y="143"/>
                    <a:pt x="2418" y="83"/>
                    <a:pt x="2370"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3"/>
            <p:cNvSpPr/>
            <p:nvPr/>
          </p:nvSpPr>
          <p:spPr>
            <a:xfrm>
              <a:off x="3084000" y="4036650"/>
              <a:ext cx="186075" cy="275050"/>
            </a:xfrm>
            <a:custGeom>
              <a:avLst/>
              <a:gdLst/>
              <a:ahLst/>
              <a:cxnLst/>
              <a:rect l="l" t="t" r="r" b="b"/>
              <a:pathLst>
                <a:path w="7443" h="11002" extrusionOk="0">
                  <a:moveTo>
                    <a:pt x="7168" y="0"/>
                  </a:moveTo>
                  <a:lnTo>
                    <a:pt x="1" y="10811"/>
                  </a:lnTo>
                  <a:cubicBezTo>
                    <a:pt x="108" y="10847"/>
                    <a:pt x="203" y="10918"/>
                    <a:pt x="227" y="11001"/>
                  </a:cubicBezTo>
                  <a:cubicBezTo>
                    <a:pt x="239" y="11001"/>
                    <a:pt x="263" y="10989"/>
                    <a:pt x="286" y="10989"/>
                  </a:cubicBezTo>
                  <a:lnTo>
                    <a:pt x="7442" y="179"/>
                  </a:lnTo>
                  <a:cubicBezTo>
                    <a:pt x="7323" y="155"/>
                    <a:pt x="7240" y="95"/>
                    <a:pt x="7168"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3"/>
            <p:cNvSpPr/>
            <p:nvPr/>
          </p:nvSpPr>
          <p:spPr>
            <a:xfrm>
              <a:off x="3088475" y="4311375"/>
              <a:ext cx="161950" cy="100025"/>
            </a:xfrm>
            <a:custGeom>
              <a:avLst/>
              <a:gdLst/>
              <a:ahLst/>
              <a:cxnLst/>
              <a:rect l="l" t="t" r="r" b="b"/>
              <a:pathLst>
                <a:path w="6478" h="4001" extrusionOk="0">
                  <a:moveTo>
                    <a:pt x="107" y="0"/>
                  </a:moveTo>
                  <a:cubicBezTo>
                    <a:pt x="96" y="0"/>
                    <a:pt x="72" y="0"/>
                    <a:pt x="48" y="12"/>
                  </a:cubicBezTo>
                  <a:cubicBezTo>
                    <a:pt x="60" y="60"/>
                    <a:pt x="84" y="108"/>
                    <a:pt x="60" y="155"/>
                  </a:cubicBezTo>
                  <a:cubicBezTo>
                    <a:pt x="60" y="215"/>
                    <a:pt x="36" y="250"/>
                    <a:pt x="0" y="298"/>
                  </a:cubicBezTo>
                  <a:lnTo>
                    <a:pt x="24" y="310"/>
                  </a:lnTo>
                  <a:lnTo>
                    <a:pt x="5834" y="4001"/>
                  </a:lnTo>
                  <a:lnTo>
                    <a:pt x="6477" y="4001"/>
                  </a:lnTo>
                  <a:lnTo>
                    <a:pt x="203" y="36"/>
                  </a:lnTo>
                  <a:cubicBezTo>
                    <a:pt x="167" y="12"/>
                    <a:pt x="143" y="0"/>
                    <a:pt x="107"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3"/>
            <p:cNvSpPr/>
            <p:nvPr/>
          </p:nvSpPr>
          <p:spPr>
            <a:xfrm>
              <a:off x="3271525" y="4040200"/>
              <a:ext cx="47350" cy="371200"/>
            </a:xfrm>
            <a:custGeom>
              <a:avLst/>
              <a:gdLst/>
              <a:ahLst/>
              <a:cxnLst/>
              <a:rect l="l" t="t" r="r" b="b"/>
              <a:pathLst>
                <a:path w="1894" h="14848" extrusionOk="0">
                  <a:moveTo>
                    <a:pt x="334" y="1"/>
                  </a:moveTo>
                  <a:cubicBezTo>
                    <a:pt x="255" y="51"/>
                    <a:pt x="159" y="75"/>
                    <a:pt x="60" y="75"/>
                  </a:cubicBezTo>
                  <a:cubicBezTo>
                    <a:pt x="40" y="75"/>
                    <a:pt x="20" y="74"/>
                    <a:pt x="1" y="72"/>
                  </a:cubicBezTo>
                  <a:lnTo>
                    <a:pt x="1" y="72"/>
                  </a:lnTo>
                  <a:lnTo>
                    <a:pt x="1548" y="14848"/>
                  </a:lnTo>
                  <a:lnTo>
                    <a:pt x="1894" y="14848"/>
                  </a:lnTo>
                  <a:lnTo>
                    <a:pt x="334"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3"/>
            <p:cNvSpPr/>
            <p:nvPr/>
          </p:nvSpPr>
          <p:spPr>
            <a:xfrm>
              <a:off x="3632275" y="4401925"/>
              <a:ext cx="10750" cy="9475"/>
            </a:xfrm>
            <a:custGeom>
              <a:avLst/>
              <a:gdLst/>
              <a:ahLst/>
              <a:cxnLst/>
              <a:rect l="l" t="t" r="r" b="b"/>
              <a:pathLst>
                <a:path w="430" h="379" extrusionOk="0">
                  <a:moveTo>
                    <a:pt x="227" y="1"/>
                  </a:moveTo>
                  <a:cubicBezTo>
                    <a:pt x="209" y="1"/>
                    <a:pt x="191" y="4"/>
                    <a:pt x="180" y="10"/>
                  </a:cubicBezTo>
                  <a:cubicBezTo>
                    <a:pt x="156" y="10"/>
                    <a:pt x="156" y="22"/>
                    <a:pt x="144" y="22"/>
                  </a:cubicBezTo>
                  <a:lnTo>
                    <a:pt x="132" y="22"/>
                  </a:lnTo>
                  <a:lnTo>
                    <a:pt x="120" y="46"/>
                  </a:lnTo>
                  <a:lnTo>
                    <a:pt x="96" y="57"/>
                  </a:lnTo>
                  <a:lnTo>
                    <a:pt x="84" y="69"/>
                  </a:lnTo>
                  <a:lnTo>
                    <a:pt x="84" y="81"/>
                  </a:lnTo>
                  <a:cubicBezTo>
                    <a:pt x="84" y="105"/>
                    <a:pt x="72" y="105"/>
                    <a:pt x="72" y="117"/>
                  </a:cubicBezTo>
                  <a:lnTo>
                    <a:pt x="1" y="379"/>
                  </a:lnTo>
                  <a:lnTo>
                    <a:pt x="334" y="379"/>
                  </a:lnTo>
                  <a:lnTo>
                    <a:pt x="370" y="308"/>
                  </a:lnTo>
                  <a:lnTo>
                    <a:pt x="394" y="224"/>
                  </a:lnTo>
                  <a:cubicBezTo>
                    <a:pt x="430" y="129"/>
                    <a:pt x="370" y="46"/>
                    <a:pt x="275" y="10"/>
                  </a:cubicBezTo>
                  <a:cubicBezTo>
                    <a:pt x="263" y="4"/>
                    <a:pt x="245" y="1"/>
                    <a:pt x="227"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3"/>
            <p:cNvSpPr/>
            <p:nvPr/>
          </p:nvSpPr>
          <p:spPr>
            <a:xfrm>
              <a:off x="3737350" y="4195300"/>
              <a:ext cx="14325" cy="216100"/>
            </a:xfrm>
            <a:custGeom>
              <a:avLst/>
              <a:gdLst/>
              <a:ahLst/>
              <a:cxnLst/>
              <a:rect l="l" t="t" r="r" b="b"/>
              <a:pathLst>
                <a:path w="573" h="8644" extrusionOk="0">
                  <a:moveTo>
                    <a:pt x="227" y="0"/>
                  </a:moveTo>
                  <a:lnTo>
                    <a:pt x="37" y="7156"/>
                  </a:lnTo>
                  <a:lnTo>
                    <a:pt x="25" y="7513"/>
                  </a:lnTo>
                  <a:lnTo>
                    <a:pt x="1" y="8644"/>
                  </a:lnTo>
                  <a:lnTo>
                    <a:pt x="346" y="8644"/>
                  </a:lnTo>
                  <a:lnTo>
                    <a:pt x="382" y="7418"/>
                  </a:lnTo>
                  <a:lnTo>
                    <a:pt x="394" y="7060"/>
                  </a:lnTo>
                  <a:lnTo>
                    <a:pt x="572" y="429"/>
                  </a:lnTo>
                  <a:lnTo>
                    <a:pt x="287" y="167"/>
                  </a:lnTo>
                  <a:cubicBezTo>
                    <a:pt x="239" y="119"/>
                    <a:pt x="227" y="60"/>
                    <a:pt x="239"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3"/>
            <p:cNvSpPr/>
            <p:nvPr/>
          </p:nvSpPr>
          <p:spPr>
            <a:xfrm>
              <a:off x="4021625" y="4264050"/>
              <a:ext cx="149750" cy="147350"/>
            </a:xfrm>
            <a:custGeom>
              <a:avLst/>
              <a:gdLst/>
              <a:ahLst/>
              <a:cxnLst/>
              <a:rect l="l" t="t" r="r" b="b"/>
              <a:pathLst>
                <a:path w="5990" h="5894" extrusionOk="0">
                  <a:moveTo>
                    <a:pt x="5751" y="0"/>
                  </a:moveTo>
                  <a:lnTo>
                    <a:pt x="5692" y="60"/>
                  </a:lnTo>
                  <a:lnTo>
                    <a:pt x="0" y="5894"/>
                  </a:lnTo>
                  <a:lnTo>
                    <a:pt x="477" y="5894"/>
                  </a:lnTo>
                  <a:lnTo>
                    <a:pt x="5989" y="238"/>
                  </a:lnTo>
                  <a:cubicBezTo>
                    <a:pt x="5882" y="179"/>
                    <a:pt x="5799" y="108"/>
                    <a:pt x="5751"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3"/>
            <p:cNvSpPr/>
            <p:nvPr/>
          </p:nvSpPr>
          <p:spPr>
            <a:xfrm>
              <a:off x="4484475" y="4346500"/>
              <a:ext cx="96475" cy="64900"/>
            </a:xfrm>
            <a:custGeom>
              <a:avLst/>
              <a:gdLst/>
              <a:ahLst/>
              <a:cxnLst/>
              <a:rect l="l" t="t" r="r" b="b"/>
              <a:pathLst>
                <a:path w="3859" h="2596" extrusionOk="0">
                  <a:moveTo>
                    <a:pt x="3668" y="0"/>
                  </a:moveTo>
                  <a:lnTo>
                    <a:pt x="1" y="2596"/>
                  </a:lnTo>
                  <a:lnTo>
                    <a:pt x="584" y="2596"/>
                  </a:lnTo>
                  <a:lnTo>
                    <a:pt x="3858" y="262"/>
                  </a:lnTo>
                  <a:cubicBezTo>
                    <a:pt x="3787" y="191"/>
                    <a:pt x="3715" y="96"/>
                    <a:pt x="3668"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3"/>
            <p:cNvSpPr/>
            <p:nvPr/>
          </p:nvSpPr>
          <p:spPr>
            <a:xfrm>
              <a:off x="3743025" y="4194700"/>
              <a:ext cx="230700" cy="216425"/>
            </a:xfrm>
            <a:custGeom>
              <a:avLst/>
              <a:gdLst/>
              <a:ahLst/>
              <a:cxnLst/>
              <a:rect l="l" t="t" r="r" b="b"/>
              <a:pathLst>
                <a:path w="9228" h="8657" extrusionOk="0">
                  <a:moveTo>
                    <a:pt x="369" y="0"/>
                  </a:moveTo>
                  <a:cubicBezTo>
                    <a:pt x="309" y="26"/>
                    <a:pt x="243" y="46"/>
                    <a:pt x="179" y="46"/>
                  </a:cubicBezTo>
                  <a:cubicBezTo>
                    <a:pt x="155" y="46"/>
                    <a:pt x="131" y="43"/>
                    <a:pt x="107" y="36"/>
                  </a:cubicBezTo>
                  <a:cubicBezTo>
                    <a:pt x="72" y="36"/>
                    <a:pt x="48" y="24"/>
                    <a:pt x="12" y="24"/>
                  </a:cubicBezTo>
                  <a:cubicBezTo>
                    <a:pt x="0" y="84"/>
                    <a:pt x="12" y="143"/>
                    <a:pt x="60" y="191"/>
                  </a:cubicBezTo>
                  <a:lnTo>
                    <a:pt x="345" y="453"/>
                  </a:lnTo>
                  <a:lnTo>
                    <a:pt x="5584" y="5572"/>
                  </a:lnTo>
                  <a:lnTo>
                    <a:pt x="5870" y="5846"/>
                  </a:lnTo>
                  <a:lnTo>
                    <a:pt x="8739" y="8656"/>
                  </a:lnTo>
                  <a:lnTo>
                    <a:pt x="9227" y="8656"/>
                  </a:lnTo>
                  <a:lnTo>
                    <a:pt x="7144" y="6620"/>
                  </a:lnTo>
                  <a:cubicBezTo>
                    <a:pt x="7120" y="6620"/>
                    <a:pt x="7102" y="6625"/>
                    <a:pt x="7078" y="6625"/>
                  </a:cubicBezTo>
                  <a:cubicBezTo>
                    <a:pt x="7066" y="6625"/>
                    <a:pt x="7053" y="6624"/>
                    <a:pt x="7037" y="6620"/>
                  </a:cubicBezTo>
                  <a:cubicBezTo>
                    <a:pt x="6858" y="6596"/>
                    <a:pt x="6739" y="6453"/>
                    <a:pt x="6751" y="6275"/>
                  </a:cubicBezTo>
                  <a:lnTo>
                    <a:pt x="6751" y="6239"/>
                  </a:lnTo>
                  <a:lnTo>
                    <a:pt x="6239" y="5739"/>
                  </a:lnTo>
                  <a:lnTo>
                    <a:pt x="5953" y="5465"/>
                  </a:lnTo>
                  <a:lnTo>
                    <a:pt x="369"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3"/>
            <p:cNvSpPr/>
            <p:nvPr/>
          </p:nvSpPr>
          <p:spPr>
            <a:xfrm>
              <a:off x="4185325" y="4269100"/>
              <a:ext cx="69975" cy="142300"/>
            </a:xfrm>
            <a:custGeom>
              <a:avLst/>
              <a:gdLst/>
              <a:ahLst/>
              <a:cxnLst/>
              <a:rect l="l" t="t" r="r" b="b"/>
              <a:pathLst>
                <a:path w="2799" h="5692" extrusionOk="0">
                  <a:moveTo>
                    <a:pt x="1" y="1"/>
                  </a:moveTo>
                  <a:lnTo>
                    <a:pt x="2430" y="5692"/>
                  </a:lnTo>
                  <a:lnTo>
                    <a:pt x="2799" y="5692"/>
                  </a:lnTo>
                  <a:lnTo>
                    <a:pt x="572" y="465"/>
                  </a:lnTo>
                  <a:lnTo>
                    <a:pt x="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3"/>
            <p:cNvSpPr/>
            <p:nvPr/>
          </p:nvSpPr>
          <p:spPr>
            <a:xfrm>
              <a:off x="4174625" y="4240475"/>
              <a:ext cx="9550" cy="5725"/>
            </a:xfrm>
            <a:custGeom>
              <a:avLst/>
              <a:gdLst/>
              <a:ahLst/>
              <a:cxnLst/>
              <a:rect l="l" t="t" r="r" b="b"/>
              <a:pathLst>
                <a:path w="382" h="229" extrusionOk="0">
                  <a:moveTo>
                    <a:pt x="180" y="1"/>
                  </a:moveTo>
                  <a:cubicBezTo>
                    <a:pt x="159" y="1"/>
                    <a:pt x="138" y="5"/>
                    <a:pt x="119" y="15"/>
                  </a:cubicBezTo>
                  <a:lnTo>
                    <a:pt x="107" y="15"/>
                  </a:lnTo>
                  <a:cubicBezTo>
                    <a:pt x="48" y="38"/>
                    <a:pt x="0" y="98"/>
                    <a:pt x="0" y="169"/>
                  </a:cubicBezTo>
                  <a:cubicBezTo>
                    <a:pt x="60" y="158"/>
                    <a:pt x="119" y="158"/>
                    <a:pt x="167" y="158"/>
                  </a:cubicBezTo>
                  <a:cubicBezTo>
                    <a:pt x="250" y="158"/>
                    <a:pt x="322" y="193"/>
                    <a:pt x="381" y="229"/>
                  </a:cubicBezTo>
                  <a:lnTo>
                    <a:pt x="322" y="98"/>
                  </a:lnTo>
                  <a:cubicBezTo>
                    <a:pt x="304" y="36"/>
                    <a:pt x="241" y="1"/>
                    <a:pt x="180"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3"/>
            <p:cNvSpPr/>
            <p:nvPr/>
          </p:nvSpPr>
          <p:spPr>
            <a:xfrm>
              <a:off x="4599075" y="4353050"/>
              <a:ext cx="37825" cy="58350"/>
            </a:xfrm>
            <a:custGeom>
              <a:avLst/>
              <a:gdLst/>
              <a:ahLst/>
              <a:cxnLst/>
              <a:rect l="l" t="t" r="r" b="b"/>
              <a:pathLst>
                <a:path w="1513" h="2334" extrusionOk="0">
                  <a:moveTo>
                    <a:pt x="274" y="0"/>
                  </a:moveTo>
                  <a:cubicBezTo>
                    <a:pt x="203" y="72"/>
                    <a:pt x="96" y="119"/>
                    <a:pt x="0" y="155"/>
                  </a:cubicBezTo>
                  <a:lnTo>
                    <a:pt x="1120" y="2334"/>
                  </a:lnTo>
                  <a:lnTo>
                    <a:pt x="1513" y="2334"/>
                  </a:lnTo>
                  <a:lnTo>
                    <a:pt x="334" y="48"/>
                  </a:lnTo>
                  <a:lnTo>
                    <a:pt x="274"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3"/>
            <p:cNvSpPr/>
            <p:nvPr/>
          </p:nvSpPr>
          <p:spPr>
            <a:xfrm>
              <a:off x="4185025" y="4263750"/>
              <a:ext cx="182500" cy="147650"/>
            </a:xfrm>
            <a:custGeom>
              <a:avLst/>
              <a:gdLst/>
              <a:ahLst/>
              <a:cxnLst/>
              <a:rect l="l" t="t" r="r" b="b"/>
              <a:pathLst>
                <a:path w="7300" h="5906" extrusionOk="0">
                  <a:moveTo>
                    <a:pt x="179" y="0"/>
                  </a:moveTo>
                  <a:cubicBezTo>
                    <a:pt x="132" y="96"/>
                    <a:pt x="72" y="155"/>
                    <a:pt x="1" y="215"/>
                  </a:cubicBezTo>
                  <a:lnTo>
                    <a:pt x="549" y="691"/>
                  </a:lnTo>
                  <a:lnTo>
                    <a:pt x="6776" y="5906"/>
                  </a:lnTo>
                  <a:lnTo>
                    <a:pt x="7299" y="5906"/>
                  </a:lnTo>
                  <a:lnTo>
                    <a:pt x="299" y="36"/>
                  </a:lnTo>
                  <a:lnTo>
                    <a:pt x="179"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3"/>
            <p:cNvSpPr/>
            <p:nvPr/>
          </p:nvSpPr>
          <p:spPr>
            <a:xfrm>
              <a:off x="4189800" y="4255125"/>
              <a:ext cx="386375" cy="83950"/>
            </a:xfrm>
            <a:custGeom>
              <a:avLst/>
              <a:gdLst/>
              <a:ahLst/>
              <a:cxnLst/>
              <a:rect l="l" t="t" r="r" b="b"/>
              <a:pathLst>
                <a:path w="15455" h="3358" extrusionOk="0">
                  <a:moveTo>
                    <a:pt x="36" y="0"/>
                  </a:moveTo>
                  <a:lnTo>
                    <a:pt x="36" y="0"/>
                  </a:lnTo>
                  <a:cubicBezTo>
                    <a:pt x="48" y="48"/>
                    <a:pt x="48" y="107"/>
                    <a:pt x="48" y="155"/>
                  </a:cubicBezTo>
                  <a:cubicBezTo>
                    <a:pt x="48" y="214"/>
                    <a:pt x="24" y="286"/>
                    <a:pt x="0" y="334"/>
                  </a:cubicBezTo>
                  <a:lnTo>
                    <a:pt x="143" y="381"/>
                  </a:lnTo>
                  <a:lnTo>
                    <a:pt x="15395" y="3358"/>
                  </a:lnTo>
                  <a:lnTo>
                    <a:pt x="15395" y="3262"/>
                  </a:lnTo>
                  <a:cubicBezTo>
                    <a:pt x="15407" y="3179"/>
                    <a:pt x="15419" y="3084"/>
                    <a:pt x="15455" y="3012"/>
                  </a:cubicBezTo>
                  <a:lnTo>
                    <a:pt x="36"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3"/>
            <p:cNvSpPr/>
            <p:nvPr/>
          </p:nvSpPr>
          <p:spPr>
            <a:xfrm>
              <a:off x="4185925" y="3740775"/>
              <a:ext cx="804900" cy="513475"/>
            </a:xfrm>
            <a:custGeom>
              <a:avLst/>
              <a:gdLst/>
              <a:ahLst/>
              <a:cxnLst/>
              <a:rect l="l" t="t" r="r" b="b"/>
              <a:pathLst>
                <a:path w="32196" h="20539" extrusionOk="0">
                  <a:moveTo>
                    <a:pt x="32017" y="0"/>
                  </a:moveTo>
                  <a:lnTo>
                    <a:pt x="1" y="20265"/>
                  </a:lnTo>
                  <a:cubicBezTo>
                    <a:pt x="84" y="20324"/>
                    <a:pt x="155" y="20431"/>
                    <a:pt x="191" y="20538"/>
                  </a:cubicBezTo>
                  <a:lnTo>
                    <a:pt x="32195" y="274"/>
                  </a:lnTo>
                  <a:cubicBezTo>
                    <a:pt x="32124" y="203"/>
                    <a:pt x="32052" y="95"/>
                    <a:pt x="32017"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3"/>
            <p:cNvSpPr/>
            <p:nvPr/>
          </p:nvSpPr>
          <p:spPr>
            <a:xfrm>
              <a:off x="4604725" y="4122375"/>
              <a:ext cx="224450" cy="207175"/>
            </a:xfrm>
            <a:custGeom>
              <a:avLst/>
              <a:gdLst/>
              <a:ahLst/>
              <a:cxnLst/>
              <a:rect l="l" t="t" r="r" b="b"/>
              <a:pathLst>
                <a:path w="8978" h="8287" extrusionOk="0">
                  <a:moveTo>
                    <a:pt x="8752" y="0"/>
                  </a:moveTo>
                  <a:lnTo>
                    <a:pt x="1" y="8037"/>
                  </a:lnTo>
                  <a:cubicBezTo>
                    <a:pt x="96" y="8108"/>
                    <a:pt x="167" y="8191"/>
                    <a:pt x="227" y="8287"/>
                  </a:cubicBezTo>
                  <a:lnTo>
                    <a:pt x="8978" y="250"/>
                  </a:lnTo>
                  <a:cubicBezTo>
                    <a:pt x="8907" y="167"/>
                    <a:pt x="8811" y="95"/>
                    <a:pt x="8752"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3"/>
            <p:cNvSpPr/>
            <p:nvPr/>
          </p:nvSpPr>
          <p:spPr>
            <a:xfrm>
              <a:off x="4727950" y="4136950"/>
              <a:ext cx="125650" cy="274450"/>
            </a:xfrm>
            <a:custGeom>
              <a:avLst/>
              <a:gdLst/>
              <a:ahLst/>
              <a:cxnLst/>
              <a:rect l="l" t="t" r="r" b="b"/>
              <a:pathLst>
                <a:path w="5026" h="10978" extrusionOk="0">
                  <a:moveTo>
                    <a:pt x="4704" y="0"/>
                  </a:moveTo>
                  <a:lnTo>
                    <a:pt x="1" y="10978"/>
                  </a:lnTo>
                  <a:lnTo>
                    <a:pt x="370" y="10978"/>
                  </a:lnTo>
                  <a:lnTo>
                    <a:pt x="5025" y="119"/>
                  </a:lnTo>
                  <a:lnTo>
                    <a:pt x="5025" y="48"/>
                  </a:lnTo>
                  <a:lnTo>
                    <a:pt x="4906" y="48"/>
                  </a:lnTo>
                  <a:cubicBezTo>
                    <a:pt x="4835" y="24"/>
                    <a:pt x="4763" y="24"/>
                    <a:pt x="4704"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3"/>
            <p:cNvSpPr/>
            <p:nvPr/>
          </p:nvSpPr>
          <p:spPr>
            <a:xfrm>
              <a:off x="4605925" y="4346200"/>
              <a:ext cx="86650" cy="65200"/>
            </a:xfrm>
            <a:custGeom>
              <a:avLst/>
              <a:gdLst/>
              <a:ahLst/>
              <a:cxnLst/>
              <a:rect l="l" t="t" r="r" b="b"/>
              <a:pathLst>
                <a:path w="3466" h="2608" extrusionOk="0">
                  <a:moveTo>
                    <a:pt x="203" y="0"/>
                  </a:moveTo>
                  <a:cubicBezTo>
                    <a:pt x="167" y="108"/>
                    <a:pt x="84" y="203"/>
                    <a:pt x="0" y="274"/>
                  </a:cubicBezTo>
                  <a:lnTo>
                    <a:pt x="60" y="322"/>
                  </a:lnTo>
                  <a:lnTo>
                    <a:pt x="2917" y="2608"/>
                  </a:lnTo>
                  <a:lnTo>
                    <a:pt x="3465" y="2608"/>
                  </a:lnTo>
                  <a:lnTo>
                    <a:pt x="20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3"/>
            <p:cNvSpPr/>
            <p:nvPr/>
          </p:nvSpPr>
          <p:spPr>
            <a:xfrm>
              <a:off x="5016400" y="4244400"/>
              <a:ext cx="9250" cy="167000"/>
            </a:xfrm>
            <a:custGeom>
              <a:avLst/>
              <a:gdLst/>
              <a:ahLst/>
              <a:cxnLst/>
              <a:rect l="l" t="t" r="r" b="b"/>
              <a:pathLst>
                <a:path w="370" h="6680" extrusionOk="0">
                  <a:moveTo>
                    <a:pt x="333" y="1"/>
                  </a:moveTo>
                  <a:cubicBezTo>
                    <a:pt x="262" y="27"/>
                    <a:pt x="177" y="41"/>
                    <a:pt x="89" y="41"/>
                  </a:cubicBezTo>
                  <a:cubicBezTo>
                    <a:pt x="60" y="41"/>
                    <a:pt x="30" y="39"/>
                    <a:pt x="0" y="36"/>
                  </a:cubicBezTo>
                  <a:lnTo>
                    <a:pt x="0" y="36"/>
                  </a:lnTo>
                  <a:lnTo>
                    <a:pt x="24" y="6680"/>
                  </a:lnTo>
                  <a:lnTo>
                    <a:pt x="369" y="6680"/>
                  </a:lnTo>
                  <a:lnTo>
                    <a:pt x="333"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3"/>
            <p:cNvSpPr/>
            <p:nvPr/>
          </p:nvSpPr>
          <p:spPr>
            <a:xfrm>
              <a:off x="5021450" y="4188150"/>
              <a:ext cx="3300" cy="3900"/>
            </a:xfrm>
            <a:custGeom>
              <a:avLst/>
              <a:gdLst/>
              <a:ahLst/>
              <a:cxnLst/>
              <a:rect l="l" t="t" r="r" b="b"/>
              <a:pathLst>
                <a:path w="132" h="156" extrusionOk="0">
                  <a:moveTo>
                    <a:pt x="0" y="0"/>
                  </a:moveTo>
                  <a:lnTo>
                    <a:pt x="0" y="119"/>
                  </a:lnTo>
                  <a:lnTo>
                    <a:pt x="12" y="119"/>
                  </a:lnTo>
                  <a:cubicBezTo>
                    <a:pt x="48" y="143"/>
                    <a:pt x="96" y="155"/>
                    <a:pt x="131" y="155"/>
                  </a:cubicBezTo>
                  <a:cubicBezTo>
                    <a:pt x="120" y="84"/>
                    <a:pt x="72" y="24"/>
                    <a:pt x="0"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3"/>
            <p:cNvSpPr/>
            <p:nvPr/>
          </p:nvSpPr>
          <p:spPr>
            <a:xfrm>
              <a:off x="4864275" y="3750900"/>
              <a:ext cx="138450" cy="315225"/>
            </a:xfrm>
            <a:custGeom>
              <a:avLst/>
              <a:gdLst/>
              <a:ahLst/>
              <a:cxnLst/>
              <a:rect l="l" t="t" r="r" b="b"/>
              <a:pathLst>
                <a:path w="5538" h="12609" extrusionOk="0">
                  <a:moveTo>
                    <a:pt x="5216" y="0"/>
                  </a:moveTo>
                  <a:lnTo>
                    <a:pt x="1" y="12490"/>
                  </a:lnTo>
                  <a:cubicBezTo>
                    <a:pt x="132" y="12513"/>
                    <a:pt x="227" y="12549"/>
                    <a:pt x="322" y="12609"/>
                  </a:cubicBezTo>
                  <a:lnTo>
                    <a:pt x="5537" y="95"/>
                  </a:lnTo>
                  <a:lnTo>
                    <a:pt x="5514" y="95"/>
                  </a:lnTo>
                  <a:cubicBezTo>
                    <a:pt x="5406" y="83"/>
                    <a:pt x="5299" y="48"/>
                    <a:pt x="5216"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3"/>
            <p:cNvSpPr/>
            <p:nvPr/>
          </p:nvSpPr>
          <p:spPr>
            <a:xfrm>
              <a:off x="5003300" y="3753275"/>
              <a:ext cx="18175" cy="439050"/>
            </a:xfrm>
            <a:custGeom>
              <a:avLst/>
              <a:gdLst/>
              <a:ahLst/>
              <a:cxnLst/>
              <a:rect l="l" t="t" r="r" b="b"/>
              <a:pathLst>
                <a:path w="727" h="17562" extrusionOk="0">
                  <a:moveTo>
                    <a:pt x="143" y="0"/>
                  </a:moveTo>
                  <a:cubicBezTo>
                    <a:pt x="111" y="0"/>
                    <a:pt x="74" y="6"/>
                    <a:pt x="42" y="6"/>
                  </a:cubicBezTo>
                  <a:cubicBezTo>
                    <a:pt x="27" y="6"/>
                    <a:pt x="12" y="4"/>
                    <a:pt x="0" y="0"/>
                  </a:cubicBezTo>
                  <a:lnTo>
                    <a:pt x="0" y="0"/>
                  </a:lnTo>
                  <a:lnTo>
                    <a:pt x="381" y="17562"/>
                  </a:lnTo>
                  <a:cubicBezTo>
                    <a:pt x="457" y="17545"/>
                    <a:pt x="539" y="17528"/>
                    <a:pt x="622" y="17528"/>
                  </a:cubicBezTo>
                  <a:cubicBezTo>
                    <a:pt x="657" y="17528"/>
                    <a:pt x="692" y="17531"/>
                    <a:pt x="726" y="17538"/>
                  </a:cubicBezTo>
                  <a:lnTo>
                    <a:pt x="726" y="17419"/>
                  </a:lnTo>
                  <a:lnTo>
                    <a:pt x="357" y="572"/>
                  </a:lnTo>
                  <a:lnTo>
                    <a:pt x="14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3"/>
            <p:cNvSpPr/>
            <p:nvPr/>
          </p:nvSpPr>
          <p:spPr>
            <a:xfrm>
              <a:off x="4886325" y="4112250"/>
              <a:ext cx="111625" cy="96750"/>
            </a:xfrm>
            <a:custGeom>
              <a:avLst/>
              <a:gdLst/>
              <a:ahLst/>
              <a:cxnLst/>
              <a:rect l="l" t="t" r="r" b="b"/>
              <a:pathLst>
                <a:path w="4465" h="3870" extrusionOk="0">
                  <a:moveTo>
                    <a:pt x="155" y="0"/>
                  </a:moveTo>
                  <a:cubicBezTo>
                    <a:pt x="107" y="107"/>
                    <a:pt x="60" y="226"/>
                    <a:pt x="0" y="322"/>
                  </a:cubicBezTo>
                  <a:lnTo>
                    <a:pt x="4310" y="3870"/>
                  </a:lnTo>
                  <a:cubicBezTo>
                    <a:pt x="4346" y="3774"/>
                    <a:pt x="4393" y="3667"/>
                    <a:pt x="4465" y="3572"/>
                  </a:cubicBezTo>
                  <a:lnTo>
                    <a:pt x="155"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3"/>
            <p:cNvSpPr/>
            <p:nvPr/>
          </p:nvSpPr>
          <p:spPr>
            <a:xfrm>
              <a:off x="5032450" y="4235775"/>
              <a:ext cx="207800" cy="173550"/>
            </a:xfrm>
            <a:custGeom>
              <a:avLst/>
              <a:gdLst/>
              <a:ahLst/>
              <a:cxnLst/>
              <a:rect l="l" t="t" r="r" b="b"/>
              <a:pathLst>
                <a:path w="8312" h="6942" extrusionOk="0">
                  <a:moveTo>
                    <a:pt x="275" y="0"/>
                  </a:moveTo>
                  <a:cubicBezTo>
                    <a:pt x="191" y="96"/>
                    <a:pt x="96" y="167"/>
                    <a:pt x="1" y="226"/>
                  </a:cubicBezTo>
                  <a:lnTo>
                    <a:pt x="8121" y="6942"/>
                  </a:lnTo>
                  <a:cubicBezTo>
                    <a:pt x="8169" y="6834"/>
                    <a:pt x="8240" y="6751"/>
                    <a:pt x="8312" y="6668"/>
                  </a:cubicBezTo>
                  <a:lnTo>
                    <a:pt x="275"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3"/>
            <p:cNvSpPr/>
            <p:nvPr/>
          </p:nvSpPr>
          <p:spPr>
            <a:xfrm>
              <a:off x="5006875" y="3750000"/>
              <a:ext cx="242600" cy="651600"/>
            </a:xfrm>
            <a:custGeom>
              <a:avLst/>
              <a:gdLst/>
              <a:ahLst/>
              <a:cxnLst/>
              <a:rect l="l" t="t" r="r" b="b"/>
              <a:pathLst>
                <a:path w="9704" h="26064" extrusionOk="0">
                  <a:moveTo>
                    <a:pt x="333" y="0"/>
                  </a:moveTo>
                  <a:cubicBezTo>
                    <a:pt x="226" y="60"/>
                    <a:pt x="107" y="107"/>
                    <a:pt x="0" y="119"/>
                  </a:cubicBezTo>
                  <a:lnTo>
                    <a:pt x="214" y="679"/>
                  </a:lnTo>
                  <a:lnTo>
                    <a:pt x="9394" y="26063"/>
                  </a:lnTo>
                  <a:cubicBezTo>
                    <a:pt x="9489" y="26004"/>
                    <a:pt x="9585" y="25944"/>
                    <a:pt x="9704" y="25920"/>
                  </a:cubicBezTo>
                  <a:lnTo>
                    <a:pt x="33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3"/>
            <p:cNvSpPr/>
            <p:nvPr/>
          </p:nvSpPr>
          <p:spPr>
            <a:xfrm>
              <a:off x="4991100" y="4191000"/>
              <a:ext cx="56575" cy="53975"/>
            </a:xfrm>
            <a:custGeom>
              <a:avLst/>
              <a:gdLst/>
              <a:ahLst/>
              <a:cxnLst/>
              <a:rect l="l" t="t" r="r" b="b"/>
              <a:pathLst>
                <a:path w="2263" h="2159" extrusionOk="0">
                  <a:moveTo>
                    <a:pt x="1125" y="1"/>
                  </a:moveTo>
                  <a:cubicBezTo>
                    <a:pt x="1037" y="1"/>
                    <a:pt x="950" y="14"/>
                    <a:pt x="869" y="41"/>
                  </a:cubicBezTo>
                  <a:cubicBezTo>
                    <a:pt x="631" y="101"/>
                    <a:pt x="429" y="232"/>
                    <a:pt x="274" y="422"/>
                  </a:cubicBezTo>
                  <a:cubicBezTo>
                    <a:pt x="202" y="517"/>
                    <a:pt x="143" y="624"/>
                    <a:pt x="119" y="720"/>
                  </a:cubicBezTo>
                  <a:cubicBezTo>
                    <a:pt x="83" y="803"/>
                    <a:pt x="71" y="886"/>
                    <a:pt x="60" y="982"/>
                  </a:cubicBezTo>
                  <a:cubicBezTo>
                    <a:pt x="0" y="1577"/>
                    <a:pt x="441" y="2113"/>
                    <a:pt x="1024" y="2148"/>
                  </a:cubicBezTo>
                  <a:cubicBezTo>
                    <a:pt x="1061" y="2156"/>
                    <a:pt x="1098" y="2159"/>
                    <a:pt x="1134" y="2159"/>
                  </a:cubicBezTo>
                  <a:cubicBezTo>
                    <a:pt x="1216" y="2159"/>
                    <a:pt x="1295" y="2145"/>
                    <a:pt x="1369" y="2137"/>
                  </a:cubicBezTo>
                  <a:cubicBezTo>
                    <a:pt x="1464" y="2113"/>
                    <a:pt x="1572" y="2077"/>
                    <a:pt x="1679" y="2017"/>
                  </a:cubicBezTo>
                  <a:cubicBezTo>
                    <a:pt x="1750" y="1958"/>
                    <a:pt x="1845" y="1887"/>
                    <a:pt x="1929" y="1791"/>
                  </a:cubicBezTo>
                  <a:cubicBezTo>
                    <a:pt x="2084" y="1636"/>
                    <a:pt x="2167" y="1422"/>
                    <a:pt x="2203" y="1184"/>
                  </a:cubicBezTo>
                  <a:cubicBezTo>
                    <a:pt x="2262" y="636"/>
                    <a:pt x="1881" y="148"/>
                    <a:pt x="1345" y="29"/>
                  </a:cubicBezTo>
                  <a:cubicBezTo>
                    <a:pt x="1310" y="5"/>
                    <a:pt x="1274" y="5"/>
                    <a:pt x="1226" y="5"/>
                  </a:cubicBezTo>
                  <a:lnTo>
                    <a:pt x="1214" y="5"/>
                  </a:lnTo>
                  <a:cubicBezTo>
                    <a:pt x="1185" y="2"/>
                    <a:pt x="1155" y="1"/>
                    <a:pt x="1125"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3"/>
            <p:cNvSpPr/>
            <p:nvPr/>
          </p:nvSpPr>
          <p:spPr>
            <a:xfrm>
              <a:off x="4815775" y="4062050"/>
              <a:ext cx="78000" cy="76425"/>
            </a:xfrm>
            <a:custGeom>
              <a:avLst/>
              <a:gdLst/>
              <a:ahLst/>
              <a:cxnLst/>
              <a:rect l="l" t="t" r="r" b="b"/>
              <a:pathLst>
                <a:path w="3120" h="3057" extrusionOk="0">
                  <a:moveTo>
                    <a:pt x="1541" y="0"/>
                  </a:moveTo>
                  <a:cubicBezTo>
                    <a:pt x="769" y="0"/>
                    <a:pt x="102" y="595"/>
                    <a:pt x="24" y="1389"/>
                  </a:cubicBezTo>
                  <a:cubicBezTo>
                    <a:pt x="0" y="1770"/>
                    <a:pt x="107" y="2151"/>
                    <a:pt x="322" y="2425"/>
                  </a:cubicBezTo>
                  <a:cubicBezTo>
                    <a:pt x="405" y="2520"/>
                    <a:pt x="476" y="2604"/>
                    <a:pt x="548" y="2687"/>
                  </a:cubicBezTo>
                  <a:cubicBezTo>
                    <a:pt x="727" y="2842"/>
                    <a:pt x="953" y="2949"/>
                    <a:pt x="1191" y="3008"/>
                  </a:cubicBezTo>
                  <a:cubicBezTo>
                    <a:pt x="1262" y="3020"/>
                    <a:pt x="1322" y="3044"/>
                    <a:pt x="1393" y="3056"/>
                  </a:cubicBezTo>
                  <a:lnTo>
                    <a:pt x="1512" y="3056"/>
                  </a:lnTo>
                  <a:cubicBezTo>
                    <a:pt x="1523" y="3056"/>
                    <a:pt x="1534" y="3056"/>
                    <a:pt x="1545" y="3056"/>
                  </a:cubicBezTo>
                  <a:cubicBezTo>
                    <a:pt x="2068" y="3056"/>
                    <a:pt x="2554" y="2773"/>
                    <a:pt x="2822" y="2353"/>
                  </a:cubicBezTo>
                  <a:cubicBezTo>
                    <a:pt x="2882" y="2246"/>
                    <a:pt x="2941" y="2151"/>
                    <a:pt x="2977" y="2044"/>
                  </a:cubicBezTo>
                  <a:cubicBezTo>
                    <a:pt x="3013" y="1913"/>
                    <a:pt x="3048" y="1770"/>
                    <a:pt x="3060" y="1651"/>
                  </a:cubicBezTo>
                  <a:cubicBezTo>
                    <a:pt x="3120" y="1032"/>
                    <a:pt x="2798" y="448"/>
                    <a:pt x="2274" y="163"/>
                  </a:cubicBezTo>
                  <a:cubicBezTo>
                    <a:pt x="2167" y="103"/>
                    <a:pt x="2072" y="79"/>
                    <a:pt x="1965" y="44"/>
                  </a:cubicBezTo>
                  <a:cubicBezTo>
                    <a:pt x="1870" y="20"/>
                    <a:pt x="1786" y="8"/>
                    <a:pt x="1691" y="8"/>
                  </a:cubicBezTo>
                  <a:cubicBezTo>
                    <a:pt x="1640" y="3"/>
                    <a:pt x="1590" y="0"/>
                    <a:pt x="1541"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3"/>
            <p:cNvSpPr/>
            <p:nvPr/>
          </p:nvSpPr>
          <p:spPr>
            <a:xfrm>
              <a:off x="2997100" y="4406875"/>
              <a:ext cx="25600" cy="5125"/>
            </a:xfrm>
            <a:custGeom>
              <a:avLst/>
              <a:gdLst/>
              <a:ahLst/>
              <a:cxnLst/>
              <a:rect l="l" t="t" r="r" b="b"/>
              <a:pathLst>
                <a:path w="1024" h="205" extrusionOk="0">
                  <a:moveTo>
                    <a:pt x="540" y="1"/>
                  </a:moveTo>
                  <a:cubicBezTo>
                    <a:pt x="336" y="1"/>
                    <a:pt x="153" y="63"/>
                    <a:pt x="0" y="205"/>
                  </a:cubicBezTo>
                  <a:lnTo>
                    <a:pt x="1024" y="205"/>
                  </a:lnTo>
                  <a:cubicBezTo>
                    <a:pt x="964" y="145"/>
                    <a:pt x="881" y="98"/>
                    <a:pt x="798" y="62"/>
                  </a:cubicBezTo>
                  <a:cubicBezTo>
                    <a:pt x="726" y="26"/>
                    <a:pt x="655" y="2"/>
                    <a:pt x="595" y="2"/>
                  </a:cubicBezTo>
                  <a:cubicBezTo>
                    <a:pt x="577" y="1"/>
                    <a:pt x="558" y="1"/>
                    <a:pt x="540"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3"/>
            <p:cNvSpPr/>
            <p:nvPr/>
          </p:nvSpPr>
          <p:spPr>
            <a:xfrm>
              <a:off x="2698250" y="4188575"/>
              <a:ext cx="14300" cy="13925"/>
            </a:xfrm>
            <a:custGeom>
              <a:avLst/>
              <a:gdLst/>
              <a:ahLst/>
              <a:cxnLst/>
              <a:rect l="l" t="t" r="r" b="b"/>
              <a:pathLst>
                <a:path w="572" h="557" extrusionOk="0">
                  <a:moveTo>
                    <a:pt x="264" y="1"/>
                  </a:moveTo>
                  <a:cubicBezTo>
                    <a:pt x="193" y="1"/>
                    <a:pt x="120" y="42"/>
                    <a:pt x="72" y="90"/>
                  </a:cubicBezTo>
                  <a:cubicBezTo>
                    <a:pt x="48" y="138"/>
                    <a:pt x="12" y="186"/>
                    <a:pt x="12" y="245"/>
                  </a:cubicBezTo>
                  <a:cubicBezTo>
                    <a:pt x="0" y="400"/>
                    <a:pt x="107" y="555"/>
                    <a:pt x="250" y="555"/>
                  </a:cubicBezTo>
                  <a:cubicBezTo>
                    <a:pt x="259" y="556"/>
                    <a:pt x="269" y="556"/>
                    <a:pt x="278" y="556"/>
                  </a:cubicBezTo>
                  <a:cubicBezTo>
                    <a:pt x="375" y="556"/>
                    <a:pt x="469" y="500"/>
                    <a:pt x="512" y="424"/>
                  </a:cubicBezTo>
                  <a:cubicBezTo>
                    <a:pt x="524" y="388"/>
                    <a:pt x="536" y="340"/>
                    <a:pt x="548" y="305"/>
                  </a:cubicBezTo>
                  <a:cubicBezTo>
                    <a:pt x="572" y="150"/>
                    <a:pt x="465" y="19"/>
                    <a:pt x="310" y="7"/>
                  </a:cubicBezTo>
                  <a:cubicBezTo>
                    <a:pt x="295" y="3"/>
                    <a:pt x="279" y="1"/>
                    <a:pt x="264"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3"/>
            <p:cNvSpPr/>
            <p:nvPr/>
          </p:nvSpPr>
          <p:spPr>
            <a:xfrm>
              <a:off x="3732600" y="4168050"/>
              <a:ext cx="29200" cy="27800"/>
            </a:xfrm>
            <a:custGeom>
              <a:avLst/>
              <a:gdLst/>
              <a:ahLst/>
              <a:cxnLst/>
              <a:rect l="l" t="t" r="r" b="b"/>
              <a:pathLst>
                <a:path w="1168" h="1112" extrusionOk="0">
                  <a:moveTo>
                    <a:pt x="567" y="0"/>
                  </a:moveTo>
                  <a:cubicBezTo>
                    <a:pt x="300" y="0"/>
                    <a:pt x="69" y="223"/>
                    <a:pt x="36" y="495"/>
                  </a:cubicBezTo>
                  <a:cubicBezTo>
                    <a:pt x="0" y="757"/>
                    <a:pt x="179" y="995"/>
                    <a:pt x="417" y="1078"/>
                  </a:cubicBezTo>
                  <a:lnTo>
                    <a:pt x="429" y="1078"/>
                  </a:lnTo>
                  <a:cubicBezTo>
                    <a:pt x="465" y="1090"/>
                    <a:pt x="489" y="1102"/>
                    <a:pt x="524" y="1102"/>
                  </a:cubicBezTo>
                  <a:cubicBezTo>
                    <a:pt x="549" y="1109"/>
                    <a:pt x="574" y="1112"/>
                    <a:pt x="600" y="1112"/>
                  </a:cubicBezTo>
                  <a:cubicBezTo>
                    <a:pt x="661" y="1112"/>
                    <a:pt x="724" y="1095"/>
                    <a:pt x="774" y="1078"/>
                  </a:cubicBezTo>
                  <a:cubicBezTo>
                    <a:pt x="965" y="1007"/>
                    <a:pt x="1108" y="840"/>
                    <a:pt x="1131" y="614"/>
                  </a:cubicBezTo>
                  <a:cubicBezTo>
                    <a:pt x="1167" y="316"/>
                    <a:pt x="941" y="54"/>
                    <a:pt x="643" y="7"/>
                  </a:cubicBezTo>
                  <a:cubicBezTo>
                    <a:pt x="618" y="2"/>
                    <a:pt x="592" y="0"/>
                    <a:pt x="567"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3"/>
            <p:cNvSpPr/>
            <p:nvPr/>
          </p:nvSpPr>
          <p:spPr>
            <a:xfrm>
              <a:off x="4574675" y="4319825"/>
              <a:ext cx="37825" cy="38250"/>
            </a:xfrm>
            <a:custGeom>
              <a:avLst/>
              <a:gdLst/>
              <a:ahLst/>
              <a:cxnLst/>
              <a:rect l="l" t="t" r="r" b="b"/>
              <a:pathLst>
                <a:path w="1513" h="1530" extrusionOk="0">
                  <a:moveTo>
                    <a:pt x="731" y="0"/>
                  </a:moveTo>
                  <a:cubicBezTo>
                    <a:pt x="438" y="0"/>
                    <a:pt x="177" y="180"/>
                    <a:pt x="60" y="436"/>
                  </a:cubicBezTo>
                  <a:cubicBezTo>
                    <a:pt x="24" y="508"/>
                    <a:pt x="0" y="603"/>
                    <a:pt x="0" y="686"/>
                  </a:cubicBezTo>
                  <a:lnTo>
                    <a:pt x="0" y="782"/>
                  </a:lnTo>
                  <a:cubicBezTo>
                    <a:pt x="0" y="889"/>
                    <a:pt x="24" y="984"/>
                    <a:pt x="60" y="1079"/>
                  </a:cubicBezTo>
                  <a:cubicBezTo>
                    <a:pt x="95" y="1186"/>
                    <a:pt x="179" y="1270"/>
                    <a:pt x="262" y="1341"/>
                  </a:cubicBezTo>
                  <a:cubicBezTo>
                    <a:pt x="381" y="1448"/>
                    <a:pt x="524" y="1508"/>
                    <a:pt x="679" y="1520"/>
                  </a:cubicBezTo>
                  <a:cubicBezTo>
                    <a:pt x="710" y="1527"/>
                    <a:pt x="742" y="1530"/>
                    <a:pt x="772" y="1530"/>
                  </a:cubicBezTo>
                  <a:cubicBezTo>
                    <a:pt x="847" y="1530"/>
                    <a:pt x="918" y="1513"/>
                    <a:pt x="976" y="1496"/>
                  </a:cubicBezTo>
                  <a:cubicBezTo>
                    <a:pt x="1084" y="1460"/>
                    <a:pt x="1167" y="1401"/>
                    <a:pt x="1250" y="1341"/>
                  </a:cubicBezTo>
                  <a:cubicBezTo>
                    <a:pt x="1334" y="1270"/>
                    <a:pt x="1393" y="1186"/>
                    <a:pt x="1441" y="1079"/>
                  </a:cubicBezTo>
                  <a:cubicBezTo>
                    <a:pt x="1465" y="1008"/>
                    <a:pt x="1488" y="925"/>
                    <a:pt x="1500" y="853"/>
                  </a:cubicBezTo>
                  <a:cubicBezTo>
                    <a:pt x="1512" y="686"/>
                    <a:pt x="1488" y="544"/>
                    <a:pt x="1417" y="424"/>
                  </a:cubicBezTo>
                  <a:cubicBezTo>
                    <a:pt x="1369" y="293"/>
                    <a:pt x="1298" y="198"/>
                    <a:pt x="1203" y="139"/>
                  </a:cubicBezTo>
                  <a:cubicBezTo>
                    <a:pt x="1096" y="67"/>
                    <a:pt x="965" y="8"/>
                    <a:pt x="834" y="8"/>
                  </a:cubicBezTo>
                  <a:cubicBezTo>
                    <a:pt x="799" y="3"/>
                    <a:pt x="765" y="0"/>
                    <a:pt x="731"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3"/>
            <p:cNvSpPr/>
            <p:nvPr/>
          </p:nvSpPr>
          <p:spPr>
            <a:xfrm>
              <a:off x="4163600" y="4245300"/>
              <a:ext cx="27400" cy="26400"/>
            </a:xfrm>
            <a:custGeom>
              <a:avLst/>
              <a:gdLst/>
              <a:ahLst/>
              <a:cxnLst/>
              <a:rect l="l" t="t" r="r" b="b"/>
              <a:pathLst>
                <a:path w="1096" h="1056" extrusionOk="0">
                  <a:moveTo>
                    <a:pt x="608" y="0"/>
                  </a:moveTo>
                  <a:cubicBezTo>
                    <a:pt x="548" y="0"/>
                    <a:pt x="501" y="0"/>
                    <a:pt x="453" y="12"/>
                  </a:cubicBezTo>
                  <a:cubicBezTo>
                    <a:pt x="215" y="60"/>
                    <a:pt x="36" y="250"/>
                    <a:pt x="24" y="488"/>
                  </a:cubicBezTo>
                  <a:cubicBezTo>
                    <a:pt x="1" y="560"/>
                    <a:pt x="24" y="667"/>
                    <a:pt x="72" y="750"/>
                  </a:cubicBezTo>
                  <a:cubicBezTo>
                    <a:pt x="120" y="858"/>
                    <a:pt x="203" y="953"/>
                    <a:pt x="310" y="988"/>
                  </a:cubicBezTo>
                  <a:cubicBezTo>
                    <a:pt x="370" y="1024"/>
                    <a:pt x="429" y="1036"/>
                    <a:pt x="501" y="1048"/>
                  </a:cubicBezTo>
                  <a:cubicBezTo>
                    <a:pt x="528" y="1053"/>
                    <a:pt x="555" y="1055"/>
                    <a:pt x="581" y="1055"/>
                  </a:cubicBezTo>
                  <a:cubicBezTo>
                    <a:pt x="681" y="1055"/>
                    <a:pt x="773" y="1021"/>
                    <a:pt x="858" y="965"/>
                  </a:cubicBezTo>
                  <a:lnTo>
                    <a:pt x="870" y="965"/>
                  </a:lnTo>
                  <a:cubicBezTo>
                    <a:pt x="941" y="905"/>
                    <a:pt x="1013" y="846"/>
                    <a:pt x="1048" y="750"/>
                  </a:cubicBezTo>
                  <a:cubicBezTo>
                    <a:pt x="1084" y="691"/>
                    <a:pt x="1096" y="631"/>
                    <a:pt x="1096" y="572"/>
                  </a:cubicBezTo>
                  <a:cubicBezTo>
                    <a:pt x="1096" y="512"/>
                    <a:pt x="1096" y="465"/>
                    <a:pt x="1084" y="429"/>
                  </a:cubicBezTo>
                  <a:cubicBezTo>
                    <a:pt x="1084" y="417"/>
                    <a:pt x="1084" y="393"/>
                    <a:pt x="1072" y="381"/>
                  </a:cubicBezTo>
                  <a:cubicBezTo>
                    <a:pt x="1036" y="262"/>
                    <a:pt x="965" y="179"/>
                    <a:pt x="870" y="96"/>
                  </a:cubicBezTo>
                  <a:cubicBezTo>
                    <a:pt x="858" y="84"/>
                    <a:pt x="846" y="72"/>
                    <a:pt x="834" y="72"/>
                  </a:cubicBezTo>
                  <a:cubicBezTo>
                    <a:pt x="751" y="24"/>
                    <a:pt x="679" y="0"/>
                    <a:pt x="608"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3"/>
            <p:cNvSpPr/>
            <p:nvPr/>
          </p:nvSpPr>
          <p:spPr>
            <a:xfrm>
              <a:off x="2754800" y="4228775"/>
              <a:ext cx="27100" cy="27250"/>
            </a:xfrm>
            <a:custGeom>
              <a:avLst/>
              <a:gdLst/>
              <a:ahLst/>
              <a:cxnLst/>
              <a:rect l="l" t="t" r="r" b="b"/>
              <a:pathLst>
                <a:path w="1084" h="1090" extrusionOk="0">
                  <a:moveTo>
                    <a:pt x="516" y="0"/>
                  </a:moveTo>
                  <a:cubicBezTo>
                    <a:pt x="325" y="0"/>
                    <a:pt x="166" y="111"/>
                    <a:pt x="72" y="268"/>
                  </a:cubicBezTo>
                  <a:cubicBezTo>
                    <a:pt x="36" y="328"/>
                    <a:pt x="12" y="399"/>
                    <a:pt x="0" y="495"/>
                  </a:cubicBezTo>
                  <a:cubicBezTo>
                    <a:pt x="0" y="554"/>
                    <a:pt x="0" y="614"/>
                    <a:pt x="12" y="661"/>
                  </a:cubicBezTo>
                  <a:cubicBezTo>
                    <a:pt x="36" y="721"/>
                    <a:pt x="60" y="780"/>
                    <a:pt x="96" y="840"/>
                  </a:cubicBezTo>
                  <a:cubicBezTo>
                    <a:pt x="179" y="971"/>
                    <a:pt x="310" y="1054"/>
                    <a:pt x="489" y="1090"/>
                  </a:cubicBezTo>
                  <a:lnTo>
                    <a:pt x="548" y="1090"/>
                  </a:lnTo>
                  <a:cubicBezTo>
                    <a:pt x="703" y="1090"/>
                    <a:pt x="834" y="1030"/>
                    <a:pt x="929" y="935"/>
                  </a:cubicBezTo>
                  <a:cubicBezTo>
                    <a:pt x="1012" y="852"/>
                    <a:pt x="1084" y="733"/>
                    <a:pt x="1084" y="602"/>
                  </a:cubicBezTo>
                  <a:lnTo>
                    <a:pt x="1084" y="506"/>
                  </a:lnTo>
                  <a:cubicBezTo>
                    <a:pt x="1084" y="387"/>
                    <a:pt x="1048" y="280"/>
                    <a:pt x="965" y="197"/>
                  </a:cubicBezTo>
                  <a:cubicBezTo>
                    <a:pt x="881" y="90"/>
                    <a:pt x="750" y="18"/>
                    <a:pt x="596" y="6"/>
                  </a:cubicBezTo>
                  <a:cubicBezTo>
                    <a:pt x="569" y="2"/>
                    <a:pt x="542" y="0"/>
                    <a:pt x="516"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3"/>
            <p:cNvSpPr/>
            <p:nvPr/>
          </p:nvSpPr>
          <p:spPr>
            <a:xfrm>
              <a:off x="2582150" y="4308350"/>
              <a:ext cx="28000" cy="27250"/>
            </a:xfrm>
            <a:custGeom>
              <a:avLst/>
              <a:gdLst/>
              <a:ahLst/>
              <a:cxnLst/>
              <a:rect l="l" t="t" r="r" b="b"/>
              <a:pathLst>
                <a:path w="1120" h="1090" extrusionOk="0">
                  <a:moveTo>
                    <a:pt x="575" y="1"/>
                  </a:moveTo>
                  <a:cubicBezTo>
                    <a:pt x="296" y="1"/>
                    <a:pt x="58" y="208"/>
                    <a:pt x="25" y="491"/>
                  </a:cubicBezTo>
                  <a:cubicBezTo>
                    <a:pt x="1" y="788"/>
                    <a:pt x="215" y="1062"/>
                    <a:pt x="525" y="1086"/>
                  </a:cubicBezTo>
                  <a:cubicBezTo>
                    <a:pt x="545" y="1088"/>
                    <a:pt x="566" y="1090"/>
                    <a:pt x="586" y="1090"/>
                  </a:cubicBezTo>
                  <a:cubicBezTo>
                    <a:pt x="858" y="1090"/>
                    <a:pt x="1087" y="875"/>
                    <a:pt x="1120" y="598"/>
                  </a:cubicBezTo>
                  <a:cubicBezTo>
                    <a:pt x="1120" y="538"/>
                    <a:pt x="1120" y="479"/>
                    <a:pt x="1096" y="431"/>
                  </a:cubicBezTo>
                  <a:cubicBezTo>
                    <a:pt x="1072" y="312"/>
                    <a:pt x="1013" y="217"/>
                    <a:pt x="941" y="133"/>
                  </a:cubicBezTo>
                  <a:cubicBezTo>
                    <a:pt x="858" y="74"/>
                    <a:pt x="775" y="26"/>
                    <a:pt x="679" y="14"/>
                  </a:cubicBezTo>
                  <a:cubicBezTo>
                    <a:pt x="667" y="14"/>
                    <a:pt x="656" y="2"/>
                    <a:pt x="620" y="2"/>
                  </a:cubicBezTo>
                  <a:cubicBezTo>
                    <a:pt x="605" y="1"/>
                    <a:pt x="590" y="1"/>
                    <a:pt x="575"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3"/>
            <p:cNvSpPr/>
            <p:nvPr/>
          </p:nvSpPr>
          <p:spPr>
            <a:xfrm>
              <a:off x="3259325" y="4015150"/>
              <a:ext cx="28300" cy="26950"/>
            </a:xfrm>
            <a:custGeom>
              <a:avLst/>
              <a:gdLst/>
              <a:ahLst/>
              <a:cxnLst/>
              <a:rect l="l" t="t" r="r" b="b"/>
              <a:pathLst>
                <a:path w="1132" h="1078" extrusionOk="0">
                  <a:moveTo>
                    <a:pt x="563" y="1"/>
                  </a:moveTo>
                  <a:cubicBezTo>
                    <a:pt x="284" y="1"/>
                    <a:pt x="46" y="208"/>
                    <a:pt x="12" y="491"/>
                  </a:cubicBezTo>
                  <a:cubicBezTo>
                    <a:pt x="0" y="646"/>
                    <a:pt x="48" y="777"/>
                    <a:pt x="155" y="896"/>
                  </a:cubicBezTo>
                  <a:cubicBezTo>
                    <a:pt x="215" y="967"/>
                    <a:pt x="310" y="1027"/>
                    <a:pt x="429" y="1062"/>
                  </a:cubicBezTo>
                  <a:cubicBezTo>
                    <a:pt x="453" y="1062"/>
                    <a:pt x="477" y="1074"/>
                    <a:pt x="489" y="1074"/>
                  </a:cubicBezTo>
                  <a:lnTo>
                    <a:pt x="512" y="1074"/>
                  </a:lnTo>
                  <a:cubicBezTo>
                    <a:pt x="533" y="1076"/>
                    <a:pt x="553" y="1077"/>
                    <a:pt x="572" y="1077"/>
                  </a:cubicBezTo>
                  <a:cubicBezTo>
                    <a:pt x="665" y="1077"/>
                    <a:pt x="745" y="1054"/>
                    <a:pt x="834" y="1015"/>
                  </a:cubicBezTo>
                  <a:cubicBezTo>
                    <a:pt x="989" y="931"/>
                    <a:pt x="1084" y="777"/>
                    <a:pt x="1108" y="598"/>
                  </a:cubicBezTo>
                  <a:cubicBezTo>
                    <a:pt x="1132" y="300"/>
                    <a:pt x="905" y="38"/>
                    <a:pt x="608" y="3"/>
                  </a:cubicBezTo>
                  <a:cubicBezTo>
                    <a:pt x="593" y="2"/>
                    <a:pt x="577" y="1"/>
                    <a:pt x="563"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3"/>
            <p:cNvSpPr/>
            <p:nvPr/>
          </p:nvSpPr>
          <p:spPr>
            <a:xfrm>
              <a:off x="5234575" y="4397850"/>
              <a:ext cx="36625" cy="13550"/>
            </a:xfrm>
            <a:custGeom>
              <a:avLst/>
              <a:gdLst/>
              <a:ahLst/>
              <a:cxnLst/>
              <a:rect l="l" t="t" r="r" b="b"/>
              <a:pathLst>
                <a:path w="1465" h="542" extrusionOk="0">
                  <a:moveTo>
                    <a:pt x="736" y="1"/>
                  </a:moveTo>
                  <a:cubicBezTo>
                    <a:pt x="686" y="1"/>
                    <a:pt x="635" y="6"/>
                    <a:pt x="596" y="6"/>
                  </a:cubicBezTo>
                  <a:cubicBezTo>
                    <a:pt x="477" y="30"/>
                    <a:pt x="381" y="66"/>
                    <a:pt x="286" y="149"/>
                  </a:cubicBezTo>
                  <a:cubicBezTo>
                    <a:pt x="262" y="161"/>
                    <a:pt x="238" y="173"/>
                    <a:pt x="227" y="185"/>
                  </a:cubicBezTo>
                  <a:cubicBezTo>
                    <a:pt x="143" y="268"/>
                    <a:pt x="84" y="351"/>
                    <a:pt x="36" y="459"/>
                  </a:cubicBezTo>
                  <a:cubicBezTo>
                    <a:pt x="24" y="482"/>
                    <a:pt x="24" y="518"/>
                    <a:pt x="0" y="542"/>
                  </a:cubicBezTo>
                  <a:lnTo>
                    <a:pt x="1465" y="542"/>
                  </a:lnTo>
                  <a:cubicBezTo>
                    <a:pt x="1370" y="268"/>
                    <a:pt x="1120" y="42"/>
                    <a:pt x="810" y="6"/>
                  </a:cubicBezTo>
                  <a:cubicBezTo>
                    <a:pt x="786" y="2"/>
                    <a:pt x="761" y="1"/>
                    <a:pt x="736"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3"/>
            <p:cNvSpPr/>
            <p:nvPr/>
          </p:nvSpPr>
          <p:spPr>
            <a:xfrm>
              <a:off x="4984250" y="3714800"/>
              <a:ext cx="39600" cy="38200"/>
            </a:xfrm>
            <a:custGeom>
              <a:avLst/>
              <a:gdLst/>
              <a:ahLst/>
              <a:cxnLst/>
              <a:rect l="l" t="t" r="r" b="b"/>
              <a:pathLst>
                <a:path w="1584" h="1528" extrusionOk="0">
                  <a:moveTo>
                    <a:pt x="778" y="0"/>
                  </a:moveTo>
                  <a:cubicBezTo>
                    <a:pt x="388" y="0"/>
                    <a:pt x="46" y="289"/>
                    <a:pt x="12" y="694"/>
                  </a:cubicBezTo>
                  <a:cubicBezTo>
                    <a:pt x="0" y="813"/>
                    <a:pt x="12" y="932"/>
                    <a:pt x="60" y="1039"/>
                  </a:cubicBezTo>
                  <a:cubicBezTo>
                    <a:pt x="119" y="1134"/>
                    <a:pt x="179" y="1242"/>
                    <a:pt x="274" y="1313"/>
                  </a:cubicBezTo>
                  <a:cubicBezTo>
                    <a:pt x="310" y="1361"/>
                    <a:pt x="369" y="1408"/>
                    <a:pt x="417" y="1432"/>
                  </a:cubicBezTo>
                  <a:cubicBezTo>
                    <a:pt x="512" y="1480"/>
                    <a:pt x="607" y="1527"/>
                    <a:pt x="715" y="1527"/>
                  </a:cubicBezTo>
                  <a:lnTo>
                    <a:pt x="893" y="1527"/>
                  </a:lnTo>
                  <a:cubicBezTo>
                    <a:pt x="1012" y="1515"/>
                    <a:pt x="1119" y="1468"/>
                    <a:pt x="1203" y="1408"/>
                  </a:cubicBezTo>
                  <a:cubicBezTo>
                    <a:pt x="1381" y="1289"/>
                    <a:pt x="1524" y="1075"/>
                    <a:pt x="1536" y="837"/>
                  </a:cubicBezTo>
                  <a:cubicBezTo>
                    <a:pt x="1584" y="420"/>
                    <a:pt x="1286" y="39"/>
                    <a:pt x="846" y="3"/>
                  </a:cubicBezTo>
                  <a:cubicBezTo>
                    <a:pt x="823" y="1"/>
                    <a:pt x="800" y="0"/>
                    <a:pt x="778"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3"/>
            <p:cNvSpPr/>
            <p:nvPr/>
          </p:nvSpPr>
          <p:spPr>
            <a:xfrm>
              <a:off x="3074475" y="4307150"/>
              <a:ext cx="15500" cy="15550"/>
            </a:xfrm>
            <a:custGeom>
              <a:avLst/>
              <a:gdLst/>
              <a:ahLst/>
              <a:cxnLst/>
              <a:rect l="l" t="t" r="r" b="b"/>
              <a:pathLst>
                <a:path w="620" h="622" extrusionOk="0">
                  <a:moveTo>
                    <a:pt x="328" y="0"/>
                  </a:moveTo>
                  <a:cubicBezTo>
                    <a:pt x="264" y="0"/>
                    <a:pt x="195" y="30"/>
                    <a:pt x="144" y="50"/>
                  </a:cubicBezTo>
                  <a:cubicBezTo>
                    <a:pt x="72" y="86"/>
                    <a:pt x="13" y="169"/>
                    <a:pt x="1" y="277"/>
                  </a:cubicBezTo>
                  <a:cubicBezTo>
                    <a:pt x="1" y="300"/>
                    <a:pt x="1" y="336"/>
                    <a:pt x="13" y="360"/>
                  </a:cubicBezTo>
                  <a:cubicBezTo>
                    <a:pt x="24" y="408"/>
                    <a:pt x="48" y="455"/>
                    <a:pt x="60" y="479"/>
                  </a:cubicBezTo>
                  <a:cubicBezTo>
                    <a:pt x="96" y="562"/>
                    <a:pt x="191" y="622"/>
                    <a:pt x="286" y="622"/>
                  </a:cubicBezTo>
                  <a:lnTo>
                    <a:pt x="382" y="622"/>
                  </a:lnTo>
                  <a:cubicBezTo>
                    <a:pt x="465" y="598"/>
                    <a:pt x="536" y="562"/>
                    <a:pt x="560" y="503"/>
                  </a:cubicBezTo>
                  <a:cubicBezTo>
                    <a:pt x="596" y="455"/>
                    <a:pt x="620" y="408"/>
                    <a:pt x="620" y="348"/>
                  </a:cubicBezTo>
                  <a:cubicBezTo>
                    <a:pt x="620" y="300"/>
                    <a:pt x="620" y="265"/>
                    <a:pt x="608" y="217"/>
                  </a:cubicBezTo>
                  <a:cubicBezTo>
                    <a:pt x="584" y="110"/>
                    <a:pt x="489" y="38"/>
                    <a:pt x="382" y="27"/>
                  </a:cubicBezTo>
                  <a:cubicBezTo>
                    <a:pt x="370" y="27"/>
                    <a:pt x="358" y="27"/>
                    <a:pt x="358" y="3"/>
                  </a:cubicBezTo>
                  <a:cubicBezTo>
                    <a:pt x="348" y="1"/>
                    <a:pt x="338" y="0"/>
                    <a:pt x="328"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3"/>
            <p:cNvSpPr/>
            <p:nvPr/>
          </p:nvSpPr>
          <p:spPr>
            <a:xfrm>
              <a:off x="3911200" y="4344925"/>
              <a:ext cx="16375" cy="15575"/>
            </a:xfrm>
            <a:custGeom>
              <a:avLst/>
              <a:gdLst/>
              <a:ahLst/>
              <a:cxnLst/>
              <a:rect l="l" t="t" r="r" b="b"/>
              <a:pathLst>
                <a:path w="655" h="623" extrusionOk="0">
                  <a:moveTo>
                    <a:pt x="312" y="1"/>
                  </a:moveTo>
                  <a:cubicBezTo>
                    <a:pt x="167" y="1"/>
                    <a:pt x="55" y="103"/>
                    <a:pt x="12" y="254"/>
                  </a:cubicBezTo>
                  <a:lnTo>
                    <a:pt x="12" y="278"/>
                  </a:lnTo>
                  <a:cubicBezTo>
                    <a:pt x="0" y="456"/>
                    <a:pt x="119" y="611"/>
                    <a:pt x="298" y="623"/>
                  </a:cubicBezTo>
                  <a:lnTo>
                    <a:pt x="405" y="623"/>
                  </a:lnTo>
                  <a:cubicBezTo>
                    <a:pt x="524" y="599"/>
                    <a:pt x="631" y="492"/>
                    <a:pt x="643" y="337"/>
                  </a:cubicBezTo>
                  <a:cubicBezTo>
                    <a:pt x="655" y="159"/>
                    <a:pt x="536" y="16"/>
                    <a:pt x="357" y="4"/>
                  </a:cubicBezTo>
                  <a:cubicBezTo>
                    <a:pt x="342" y="2"/>
                    <a:pt x="327" y="1"/>
                    <a:pt x="312"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1" name="Google Shape;281;p3"/>
          <p:cNvSpPr/>
          <p:nvPr/>
        </p:nvSpPr>
        <p:spPr>
          <a:xfrm>
            <a:off x="0" y="4845825"/>
            <a:ext cx="9144000" cy="297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3"/>
          <p:cNvSpPr txBox="1">
            <a:spLocks noGrp="1"/>
          </p:cNvSpPr>
          <p:nvPr>
            <p:ph type="title"/>
          </p:nvPr>
        </p:nvSpPr>
        <p:spPr>
          <a:xfrm>
            <a:off x="622250" y="1934525"/>
            <a:ext cx="3949800" cy="1546500"/>
          </a:xfrm>
          <a:prstGeom prst="rect">
            <a:avLst/>
          </a:prstGeom>
        </p:spPr>
        <p:txBody>
          <a:bodyPr spcFirstLastPara="1" wrap="square" lIns="91425" tIns="91425" rIns="91425" bIns="91425" anchor="t" anchorCtr="0">
            <a:noAutofit/>
          </a:bodyPr>
          <a:lstStyle>
            <a:lvl1pPr lvl="0" algn="l">
              <a:spcBef>
                <a:spcPts val="0"/>
              </a:spcBef>
              <a:spcAft>
                <a:spcPts val="0"/>
              </a:spcAft>
              <a:buSzPts val="3600"/>
              <a:buNone/>
              <a:defRPr sz="48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283" name="Google Shape;283;p3"/>
          <p:cNvSpPr txBox="1">
            <a:spLocks noGrp="1"/>
          </p:cNvSpPr>
          <p:nvPr>
            <p:ph type="title" idx="2" hasCustomPrompt="1"/>
          </p:nvPr>
        </p:nvSpPr>
        <p:spPr>
          <a:xfrm>
            <a:off x="622250" y="953225"/>
            <a:ext cx="5039400" cy="981300"/>
          </a:xfrm>
          <a:prstGeom prst="rect">
            <a:avLst/>
          </a:prstGeom>
        </p:spPr>
        <p:txBody>
          <a:bodyPr spcFirstLastPara="1" wrap="square" lIns="91425" tIns="91425" rIns="91425" bIns="91425" anchor="t" anchorCtr="0">
            <a:noAutofit/>
          </a:bodyPr>
          <a:lstStyle>
            <a:lvl1pPr lvl="0" algn="l"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84" name="Google Shape;284;p3"/>
          <p:cNvSpPr txBox="1">
            <a:spLocks noGrp="1"/>
          </p:cNvSpPr>
          <p:nvPr>
            <p:ph type="subTitle" idx="1"/>
          </p:nvPr>
        </p:nvSpPr>
        <p:spPr>
          <a:xfrm>
            <a:off x="622250" y="3601950"/>
            <a:ext cx="5039400" cy="397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a:solidFill>
                  <a:schemeClr val="dk1"/>
                </a:solidFill>
              </a:defRPr>
            </a:lvl1pPr>
            <a:lvl2pPr lvl="1" algn="ctr" rtl="0">
              <a:lnSpc>
                <a:spcPct val="100000"/>
              </a:lnSpc>
              <a:spcBef>
                <a:spcPts val="1600"/>
              </a:spcBef>
              <a:spcAft>
                <a:spcPts val="0"/>
              </a:spcAft>
              <a:buSzPts val="1600"/>
              <a:buNone/>
              <a:defRPr/>
            </a:lvl2pPr>
            <a:lvl3pPr lvl="2" algn="ctr" rtl="0">
              <a:lnSpc>
                <a:spcPct val="100000"/>
              </a:lnSpc>
              <a:spcBef>
                <a:spcPts val="1600"/>
              </a:spcBef>
              <a:spcAft>
                <a:spcPts val="0"/>
              </a:spcAft>
              <a:buSzPts val="1600"/>
              <a:buNone/>
              <a:defRPr/>
            </a:lvl3pPr>
            <a:lvl4pPr lvl="3" algn="ctr" rtl="0">
              <a:lnSpc>
                <a:spcPct val="100000"/>
              </a:lnSpc>
              <a:spcBef>
                <a:spcPts val="1600"/>
              </a:spcBef>
              <a:spcAft>
                <a:spcPts val="0"/>
              </a:spcAft>
              <a:buSzPts val="1600"/>
              <a:buNone/>
              <a:defRPr/>
            </a:lvl4pPr>
            <a:lvl5pPr lvl="4" algn="ctr" rtl="0">
              <a:lnSpc>
                <a:spcPct val="100000"/>
              </a:lnSpc>
              <a:spcBef>
                <a:spcPts val="1600"/>
              </a:spcBef>
              <a:spcAft>
                <a:spcPts val="0"/>
              </a:spcAft>
              <a:buSzPts val="1600"/>
              <a:buNone/>
              <a:defRPr/>
            </a:lvl5pPr>
            <a:lvl6pPr lvl="5" algn="ctr" rtl="0">
              <a:lnSpc>
                <a:spcPct val="100000"/>
              </a:lnSpc>
              <a:spcBef>
                <a:spcPts val="1600"/>
              </a:spcBef>
              <a:spcAft>
                <a:spcPts val="0"/>
              </a:spcAft>
              <a:buSzPts val="1600"/>
              <a:buNone/>
              <a:defRPr/>
            </a:lvl6pPr>
            <a:lvl7pPr lvl="6" algn="ctr" rtl="0">
              <a:lnSpc>
                <a:spcPct val="100000"/>
              </a:lnSpc>
              <a:spcBef>
                <a:spcPts val="1600"/>
              </a:spcBef>
              <a:spcAft>
                <a:spcPts val="0"/>
              </a:spcAft>
              <a:buSzPts val="1600"/>
              <a:buNone/>
              <a:defRPr/>
            </a:lvl7pPr>
            <a:lvl8pPr lvl="7" algn="ctr" rtl="0">
              <a:lnSpc>
                <a:spcPct val="100000"/>
              </a:lnSpc>
              <a:spcBef>
                <a:spcPts val="1600"/>
              </a:spcBef>
              <a:spcAft>
                <a:spcPts val="0"/>
              </a:spcAft>
              <a:buSzPts val="1600"/>
              <a:buNone/>
              <a:defRPr/>
            </a:lvl8pPr>
            <a:lvl9pPr lvl="8" algn="ctr" rtl="0">
              <a:lnSpc>
                <a:spcPct val="100000"/>
              </a:lnSpc>
              <a:spcBef>
                <a:spcPts val="1600"/>
              </a:spcBef>
              <a:spcAft>
                <a:spcPts val="1600"/>
              </a:spcAft>
              <a:buSzPts val="16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811"/>
        <p:cNvGrpSpPr/>
        <p:nvPr/>
      </p:nvGrpSpPr>
      <p:grpSpPr>
        <a:xfrm>
          <a:off x="0" y="0"/>
          <a:ext cx="0" cy="0"/>
          <a:chOff x="0" y="0"/>
          <a:chExt cx="0" cy="0"/>
        </a:xfrm>
      </p:grpSpPr>
      <p:grpSp>
        <p:nvGrpSpPr>
          <p:cNvPr id="812" name="Google Shape;812;p8"/>
          <p:cNvGrpSpPr/>
          <p:nvPr/>
        </p:nvGrpSpPr>
        <p:grpSpPr>
          <a:xfrm rot="10800000">
            <a:off x="38" y="-3"/>
            <a:ext cx="3941609" cy="1021956"/>
            <a:chOff x="2582150" y="3714800"/>
            <a:chExt cx="2689050" cy="697200"/>
          </a:xfrm>
        </p:grpSpPr>
        <p:sp>
          <p:nvSpPr>
            <p:cNvPr id="813" name="Google Shape;813;p8"/>
            <p:cNvSpPr/>
            <p:nvPr/>
          </p:nvSpPr>
          <p:spPr>
            <a:xfrm>
              <a:off x="3636750" y="4402150"/>
              <a:ext cx="25" cy="25"/>
            </a:xfrm>
            <a:custGeom>
              <a:avLst/>
              <a:gdLst/>
              <a:ahLst/>
              <a:cxnLst/>
              <a:rect l="l" t="t" r="r" b="b"/>
              <a:pathLst>
                <a:path w="1" h="1" extrusionOk="0">
                  <a:moveTo>
                    <a:pt x="1" y="1"/>
                  </a:moveTo>
                  <a:lnTo>
                    <a:pt x="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8"/>
            <p:cNvSpPr/>
            <p:nvPr/>
          </p:nvSpPr>
          <p:spPr>
            <a:xfrm>
              <a:off x="3640625" y="4406925"/>
              <a:ext cx="19375" cy="4475"/>
            </a:xfrm>
            <a:custGeom>
              <a:avLst/>
              <a:gdLst/>
              <a:ahLst/>
              <a:cxnLst/>
              <a:rect l="l" t="t" r="r" b="b"/>
              <a:pathLst>
                <a:path w="775" h="179" extrusionOk="0">
                  <a:moveTo>
                    <a:pt x="393" y="0"/>
                  </a:moveTo>
                  <a:lnTo>
                    <a:pt x="36" y="108"/>
                  </a:lnTo>
                  <a:lnTo>
                    <a:pt x="0" y="179"/>
                  </a:lnTo>
                  <a:lnTo>
                    <a:pt x="774" y="179"/>
                  </a:lnTo>
                  <a:lnTo>
                    <a:pt x="39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8"/>
            <p:cNvSpPr/>
            <p:nvPr/>
          </p:nvSpPr>
          <p:spPr>
            <a:xfrm>
              <a:off x="3634075" y="4403950"/>
              <a:ext cx="25" cy="625"/>
            </a:xfrm>
            <a:custGeom>
              <a:avLst/>
              <a:gdLst/>
              <a:ahLst/>
              <a:cxnLst/>
              <a:rect l="l" t="t" r="r" b="b"/>
              <a:pathLst>
                <a:path w="1" h="25" extrusionOk="0">
                  <a:moveTo>
                    <a:pt x="0" y="24"/>
                  </a:moveTo>
                  <a:lnTo>
                    <a:pt x="0" y="24"/>
                  </a:lnTo>
                  <a:lnTo>
                    <a:pt x="0" y="24"/>
                  </a:lnTo>
                  <a:cubicBezTo>
                    <a:pt x="0" y="0"/>
                    <a:pt x="0" y="24"/>
                    <a:pt x="0" y="24"/>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8"/>
            <p:cNvSpPr/>
            <p:nvPr/>
          </p:nvSpPr>
          <p:spPr>
            <a:xfrm>
              <a:off x="3635275" y="4403050"/>
              <a:ext cx="25" cy="25"/>
            </a:xfrm>
            <a:custGeom>
              <a:avLst/>
              <a:gdLst/>
              <a:ahLst/>
              <a:cxnLst/>
              <a:rect l="l" t="t" r="r" b="b"/>
              <a:pathLst>
                <a:path w="1" h="1" extrusionOk="0">
                  <a:moveTo>
                    <a:pt x="0" y="1"/>
                  </a:moveTo>
                  <a:lnTo>
                    <a:pt x="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8"/>
            <p:cNvSpPr/>
            <p:nvPr/>
          </p:nvSpPr>
          <p:spPr>
            <a:xfrm>
              <a:off x="3746875" y="4334600"/>
              <a:ext cx="142325" cy="46150"/>
            </a:xfrm>
            <a:custGeom>
              <a:avLst/>
              <a:gdLst/>
              <a:ahLst/>
              <a:cxnLst/>
              <a:rect l="l" t="t" r="r" b="b"/>
              <a:pathLst>
                <a:path w="5693" h="1846" extrusionOk="0">
                  <a:moveTo>
                    <a:pt x="5418" y="0"/>
                  </a:moveTo>
                  <a:lnTo>
                    <a:pt x="1" y="1488"/>
                  </a:lnTo>
                  <a:lnTo>
                    <a:pt x="1" y="1846"/>
                  </a:lnTo>
                  <a:lnTo>
                    <a:pt x="5692" y="262"/>
                  </a:lnTo>
                  <a:lnTo>
                    <a:pt x="5418"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8"/>
            <p:cNvSpPr/>
            <p:nvPr/>
          </p:nvSpPr>
          <p:spPr>
            <a:xfrm>
              <a:off x="3891850" y="4256600"/>
              <a:ext cx="273575" cy="81875"/>
            </a:xfrm>
            <a:custGeom>
              <a:avLst/>
              <a:gdLst/>
              <a:ahLst/>
              <a:cxnLst/>
              <a:rect l="l" t="t" r="r" b="b"/>
              <a:pathLst>
                <a:path w="10943" h="3275" extrusionOk="0">
                  <a:moveTo>
                    <a:pt x="10883" y="1"/>
                  </a:moveTo>
                  <a:lnTo>
                    <a:pt x="0" y="3013"/>
                  </a:lnTo>
                  <a:lnTo>
                    <a:pt x="286" y="3275"/>
                  </a:lnTo>
                  <a:lnTo>
                    <a:pt x="10883" y="358"/>
                  </a:lnTo>
                  <a:lnTo>
                    <a:pt x="10942" y="298"/>
                  </a:lnTo>
                  <a:cubicBezTo>
                    <a:pt x="10894" y="215"/>
                    <a:pt x="10883" y="108"/>
                    <a:pt x="10883"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8"/>
            <p:cNvSpPr/>
            <p:nvPr/>
          </p:nvSpPr>
          <p:spPr>
            <a:xfrm>
              <a:off x="3634375" y="4403350"/>
              <a:ext cx="325" cy="325"/>
            </a:xfrm>
            <a:custGeom>
              <a:avLst/>
              <a:gdLst/>
              <a:ahLst/>
              <a:cxnLst/>
              <a:rect l="l" t="t" r="r" b="b"/>
              <a:pathLst>
                <a:path w="13" h="13" extrusionOk="0">
                  <a:moveTo>
                    <a:pt x="0" y="12"/>
                  </a:moveTo>
                  <a:lnTo>
                    <a:pt x="12"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8"/>
            <p:cNvSpPr/>
            <p:nvPr/>
          </p:nvSpPr>
          <p:spPr>
            <a:xfrm>
              <a:off x="3635275" y="4402450"/>
              <a:ext cx="300" cy="625"/>
            </a:xfrm>
            <a:custGeom>
              <a:avLst/>
              <a:gdLst/>
              <a:ahLst/>
              <a:cxnLst/>
              <a:rect l="l" t="t" r="r" b="b"/>
              <a:pathLst>
                <a:path w="12" h="25" extrusionOk="0">
                  <a:moveTo>
                    <a:pt x="12" y="1"/>
                  </a:moveTo>
                  <a:cubicBezTo>
                    <a:pt x="12" y="1"/>
                    <a:pt x="0" y="25"/>
                    <a:pt x="12" y="1"/>
                  </a:cubicBezTo>
                  <a:lnTo>
                    <a:pt x="0" y="25"/>
                  </a:lnTo>
                  <a:lnTo>
                    <a:pt x="0" y="25"/>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8"/>
            <p:cNvSpPr/>
            <p:nvPr/>
          </p:nvSpPr>
          <p:spPr>
            <a:xfrm>
              <a:off x="3636750" y="4373575"/>
              <a:ext cx="101825" cy="35750"/>
            </a:xfrm>
            <a:custGeom>
              <a:avLst/>
              <a:gdLst/>
              <a:ahLst/>
              <a:cxnLst/>
              <a:rect l="l" t="t" r="r" b="b"/>
              <a:pathLst>
                <a:path w="4073" h="1430" extrusionOk="0">
                  <a:moveTo>
                    <a:pt x="4073" y="1"/>
                  </a:moveTo>
                  <a:lnTo>
                    <a:pt x="12" y="1120"/>
                  </a:lnTo>
                  <a:lnTo>
                    <a:pt x="1" y="1120"/>
                  </a:lnTo>
                  <a:cubicBezTo>
                    <a:pt x="24" y="1132"/>
                    <a:pt x="60" y="1132"/>
                    <a:pt x="96" y="1132"/>
                  </a:cubicBezTo>
                  <a:cubicBezTo>
                    <a:pt x="191" y="1156"/>
                    <a:pt x="251" y="1251"/>
                    <a:pt x="215" y="1334"/>
                  </a:cubicBezTo>
                  <a:lnTo>
                    <a:pt x="191" y="1430"/>
                  </a:lnTo>
                  <a:lnTo>
                    <a:pt x="548" y="1322"/>
                  </a:lnTo>
                  <a:lnTo>
                    <a:pt x="4061" y="358"/>
                  </a:lnTo>
                  <a:lnTo>
                    <a:pt x="4073"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8"/>
            <p:cNvSpPr/>
            <p:nvPr/>
          </p:nvSpPr>
          <p:spPr>
            <a:xfrm>
              <a:off x="3635850" y="4402150"/>
              <a:ext cx="925" cy="325"/>
            </a:xfrm>
            <a:custGeom>
              <a:avLst/>
              <a:gdLst/>
              <a:ahLst/>
              <a:cxnLst/>
              <a:rect l="l" t="t" r="r" b="b"/>
              <a:pathLst>
                <a:path w="37" h="13" extrusionOk="0">
                  <a:moveTo>
                    <a:pt x="37" y="1"/>
                  </a:moveTo>
                  <a:cubicBezTo>
                    <a:pt x="13" y="1"/>
                    <a:pt x="1" y="1"/>
                    <a:pt x="1" y="13"/>
                  </a:cubicBezTo>
                  <a:cubicBezTo>
                    <a:pt x="1" y="13"/>
                    <a:pt x="13" y="1"/>
                    <a:pt x="37"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8"/>
            <p:cNvSpPr/>
            <p:nvPr/>
          </p:nvSpPr>
          <p:spPr>
            <a:xfrm>
              <a:off x="3634075" y="4403950"/>
              <a:ext cx="325" cy="925"/>
            </a:xfrm>
            <a:custGeom>
              <a:avLst/>
              <a:gdLst/>
              <a:ahLst/>
              <a:cxnLst/>
              <a:rect l="l" t="t" r="r" b="b"/>
              <a:pathLst>
                <a:path w="13" h="37" extrusionOk="0">
                  <a:moveTo>
                    <a:pt x="12" y="0"/>
                  </a:moveTo>
                  <a:lnTo>
                    <a:pt x="12" y="0"/>
                  </a:lnTo>
                  <a:cubicBezTo>
                    <a:pt x="6" y="14"/>
                    <a:pt x="3" y="19"/>
                    <a:pt x="1" y="24"/>
                  </a:cubicBezTo>
                  <a:lnTo>
                    <a:pt x="1" y="24"/>
                  </a:lnTo>
                  <a:cubicBezTo>
                    <a:pt x="12" y="24"/>
                    <a:pt x="12" y="23"/>
                    <a:pt x="12" y="0"/>
                  </a:cubicBezTo>
                  <a:close/>
                  <a:moveTo>
                    <a:pt x="1" y="24"/>
                  </a:moveTo>
                  <a:cubicBezTo>
                    <a:pt x="1" y="24"/>
                    <a:pt x="1" y="24"/>
                    <a:pt x="0" y="24"/>
                  </a:cubicBezTo>
                  <a:lnTo>
                    <a:pt x="0" y="36"/>
                  </a:lnTo>
                  <a:cubicBezTo>
                    <a:pt x="0" y="31"/>
                    <a:pt x="0" y="28"/>
                    <a:pt x="1" y="24"/>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8"/>
            <p:cNvSpPr/>
            <p:nvPr/>
          </p:nvSpPr>
          <p:spPr>
            <a:xfrm>
              <a:off x="2599425" y="4199450"/>
              <a:ext cx="104800" cy="112250"/>
            </a:xfrm>
            <a:custGeom>
              <a:avLst/>
              <a:gdLst/>
              <a:ahLst/>
              <a:cxnLst/>
              <a:rect l="l" t="t" r="r" b="b"/>
              <a:pathLst>
                <a:path w="4192" h="4490" extrusionOk="0">
                  <a:moveTo>
                    <a:pt x="3929" y="1"/>
                  </a:moveTo>
                  <a:lnTo>
                    <a:pt x="0" y="4394"/>
                  </a:lnTo>
                  <a:cubicBezTo>
                    <a:pt x="84" y="4394"/>
                    <a:pt x="167" y="4430"/>
                    <a:pt x="250" y="4489"/>
                  </a:cubicBezTo>
                  <a:lnTo>
                    <a:pt x="417" y="4418"/>
                  </a:lnTo>
                  <a:lnTo>
                    <a:pt x="4191" y="203"/>
                  </a:lnTo>
                  <a:lnTo>
                    <a:pt x="3929"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8"/>
            <p:cNvSpPr/>
            <p:nvPr/>
          </p:nvSpPr>
          <p:spPr>
            <a:xfrm>
              <a:off x="2778900" y="4187850"/>
              <a:ext cx="124150" cy="53600"/>
            </a:xfrm>
            <a:custGeom>
              <a:avLst/>
              <a:gdLst/>
              <a:ahLst/>
              <a:cxnLst/>
              <a:rect l="l" t="t" r="r" b="b"/>
              <a:pathLst>
                <a:path w="4966" h="2144" extrusionOk="0">
                  <a:moveTo>
                    <a:pt x="4942" y="0"/>
                  </a:moveTo>
                  <a:cubicBezTo>
                    <a:pt x="4930" y="0"/>
                    <a:pt x="4918" y="0"/>
                    <a:pt x="4918" y="12"/>
                  </a:cubicBezTo>
                  <a:cubicBezTo>
                    <a:pt x="4930" y="12"/>
                    <a:pt x="4942" y="12"/>
                    <a:pt x="4942" y="0"/>
                  </a:cubicBezTo>
                  <a:close/>
                  <a:moveTo>
                    <a:pt x="4918" y="12"/>
                  </a:moveTo>
                  <a:lnTo>
                    <a:pt x="1" y="1834"/>
                  </a:lnTo>
                  <a:cubicBezTo>
                    <a:pt x="84" y="1917"/>
                    <a:pt x="120" y="2024"/>
                    <a:pt x="144" y="2143"/>
                  </a:cubicBezTo>
                  <a:lnTo>
                    <a:pt x="4966" y="358"/>
                  </a:lnTo>
                  <a:lnTo>
                    <a:pt x="4882" y="310"/>
                  </a:lnTo>
                  <a:cubicBezTo>
                    <a:pt x="4811" y="250"/>
                    <a:pt x="4799" y="155"/>
                    <a:pt x="4847" y="72"/>
                  </a:cubicBezTo>
                  <a:cubicBezTo>
                    <a:pt x="4859" y="48"/>
                    <a:pt x="4882" y="36"/>
                    <a:pt x="4918" y="12"/>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8"/>
            <p:cNvSpPr/>
            <p:nvPr/>
          </p:nvSpPr>
          <p:spPr>
            <a:xfrm>
              <a:off x="2905125" y="4188150"/>
              <a:ext cx="900" cy="625"/>
            </a:xfrm>
            <a:custGeom>
              <a:avLst/>
              <a:gdLst/>
              <a:ahLst/>
              <a:cxnLst/>
              <a:rect l="l" t="t" r="r" b="b"/>
              <a:pathLst>
                <a:path w="36" h="25" extrusionOk="0">
                  <a:moveTo>
                    <a:pt x="0" y="0"/>
                  </a:moveTo>
                  <a:cubicBezTo>
                    <a:pt x="12" y="0"/>
                    <a:pt x="12" y="24"/>
                    <a:pt x="36" y="24"/>
                  </a:cubicBezTo>
                  <a:cubicBezTo>
                    <a:pt x="12" y="24"/>
                    <a:pt x="12" y="0"/>
                    <a:pt x="0"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8"/>
            <p:cNvSpPr/>
            <p:nvPr/>
          </p:nvSpPr>
          <p:spPr>
            <a:xfrm>
              <a:off x="2903925" y="4187850"/>
              <a:ext cx="925" cy="25"/>
            </a:xfrm>
            <a:custGeom>
              <a:avLst/>
              <a:gdLst/>
              <a:ahLst/>
              <a:cxnLst/>
              <a:rect l="l" t="t" r="r" b="b"/>
              <a:pathLst>
                <a:path w="37" h="1" extrusionOk="0">
                  <a:moveTo>
                    <a:pt x="0" y="0"/>
                  </a:moveTo>
                  <a:lnTo>
                    <a:pt x="36"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8"/>
            <p:cNvSpPr/>
            <p:nvPr/>
          </p:nvSpPr>
          <p:spPr>
            <a:xfrm>
              <a:off x="2903325" y="4187850"/>
              <a:ext cx="625" cy="25"/>
            </a:xfrm>
            <a:custGeom>
              <a:avLst/>
              <a:gdLst/>
              <a:ahLst/>
              <a:cxnLst/>
              <a:rect l="l" t="t" r="r" b="b"/>
              <a:pathLst>
                <a:path w="25" h="1" extrusionOk="0">
                  <a:moveTo>
                    <a:pt x="1" y="0"/>
                  </a:moveTo>
                  <a:lnTo>
                    <a:pt x="24"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8"/>
            <p:cNvSpPr/>
            <p:nvPr/>
          </p:nvSpPr>
          <p:spPr>
            <a:xfrm>
              <a:off x="2906000" y="4188750"/>
              <a:ext cx="25" cy="25"/>
            </a:xfrm>
            <a:custGeom>
              <a:avLst/>
              <a:gdLst/>
              <a:ahLst/>
              <a:cxnLst/>
              <a:rect l="l" t="t" r="r" b="b"/>
              <a:pathLst>
                <a:path w="1" h="1" extrusionOk="0">
                  <a:moveTo>
                    <a:pt x="1" y="0"/>
                  </a:moveTo>
                  <a:lnTo>
                    <a:pt x="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8"/>
            <p:cNvSpPr/>
            <p:nvPr/>
          </p:nvSpPr>
          <p:spPr>
            <a:xfrm>
              <a:off x="2898575" y="4188150"/>
              <a:ext cx="179200" cy="127725"/>
            </a:xfrm>
            <a:custGeom>
              <a:avLst/>
              <a:gdLst/>
              <a:ahLst/>
              <a:cxnLst/>
              <a:rect l="l" t="t" r="r" b="b"/>
              <a:pathLst>
                <a:path w="7168" h="5109" extrusionOk="0">
                  <a:moveTo>
                    <a:pt x="155" y="0"/>
                  </a:moveTo>
                  <a:cubicBezTo>
                    <a:pt x="143" y="0"/>
                    <a:pt x="131" y="0"/>
                    <a:pt x="131" y="24"/>
                  </a:cubicBezTo>
                  <a:cubicBezTo>
                    <a:pt x="95" y="24"/>
                    <a:pt x="83" y="36"/>
                    <a:pt x="60" y="60"/>
                  </a:cubicBezTo>
                  <a:cubicBezTo>
                    <a:pt x="0" y="143"/>
                    <a:pt x="24" y="238"/>
                    <a:pt x="95" y="298"/>
                  </a:cubicBezTo>
                  <a:lnTo>
                    <a:pt x="179" y="346"/>
                  </a:lnTo>
                  <a:lnTo>
                    <a:pt x="7049" y="5108"/>
                  </a:lnTo>
                  <a:cubicBezTo>
                    <a:pt x="7049" y="5084"/>
                    <a:pt x="7037" y="5049"/>
                    <a:pt x="7037" y="5025"/>
                  </a:cubicBezTo>
                  <a:cubicBezTo>
                    <a:pt x="7049" y="4918"/>
                    <a:pt x="7096" y="4834"/>
                    <a:pt x="7168" y="4787"/>
                  </a:cubicBezTo>
                  <a:lnTo>
                    <a:pt x="298" y="24"/>
                  </a:lnTo>
                  <a:cubicBezTo>
                    <a:pt x="274" y="24"/>
                    <a:pt x="274" y="0"/>
                    <a:pt x="262"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8"/>
            <p:cNvSpPr/>
            <p:nvPr/>
          </p:nvSpPr>
          <p:spPr>
            <a:xfrm>
              <a:off x="2605375" y="4242625"/>
              <a:ext cx="151825" cy="76225"/>
            </a:xfrm>
            <a:custGeom>
              <a:avLst/>
              <a:gdLst/>
              <a:ahLst/>
              <a:cxnLst/>
              <a:rect l="l" t="t" r="r" b="b"/>
              <a:pathLst>
                <a:path w="6073" h="3049" extrusionOk="0">
                  <a:moveTo>
                    <a:pt x="5870" y="0"/>
                  </a:moveTo>
                  <a:lnTo>
                    <a:pt x="155" y="2679"/>
                  </a:lnTo>
                  <a:lnTo>
                    <a:pt x="0" y="2750"/>
                  </a:lnTo>
                  <a:cubicBezTo>
                    <a:pt x="84" y="2822"/>
                    <a:pt x="143" y="2929"/>
                    <a:pt x="155" y="3048"/>
                  </a:cubicBezTo>
                  <a:lnTo>
                    <a:pt x="6073" y="286"/>
                  </a:lnTo>
                  <a:cubicBezTo>
                    <a:pt x="6037" y="226"/>
                    <a:pt x="6013" y="167"/>
                    <a:pt x="5989" y="107"/>
                  </a:cubicBezTo>
                  <a:lnTo>
                    <a:pt x="5870"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8"/>
            <p:cNvSpPr/>
            <p:nvPr/>
          </p:nvSpPr>
          <p:spPr>
            <a:xfrm>
              <a:off x="2768500" y="4252150"/>
              <a:ext cx="210450" cy="159250"/>
            </a:xfrm>
            <a:custGeom>
              <a:avLst/>
              <a:gdLst/>
              <a:ahLst/>
              <a:cxnLst/>
              <a:rect l="l" t="t" r="r" b="b"/>
              <a:pathLst>
                <a:path w="8418" h="6370" extrusionOk="0">
                  <a:moveTo>
                    <a:pt x="381" y="0"/>
                  </a:moveTo>
                  <a:cubicBezTo>
                    <a:pt x="286" y="95"/>
                    <a:pt x="155" y="155"/>
                    <a:pt x="0" y="155"/>
                  </a:cubicBezTo>
                  <a:lnTo>
                    <a:pt x="7858" y="6370"/>
                  </a:lnTo>
                  <a:lnTo>
                    <a:pt x="8418" y="6370"/>
                  </a:lnTo>
                  <a:lnTo>
                    <a:pt x="38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8"/>
            <p:cNvSpPr/>
            <p:nvPr/>
          </p:nvSpPr>
          <p:spPr>
            <a:xfrm>
              <a:off x="2694975" y="4191125"/>
              <a:ext cx="62225" cy="54200"/>
            </a:xfrm>
            <a:custGeom>
              <a:avLst/>
              <a:gdLst/>
              <a:ahLst/>
              <a:cxnLst/>
              <a:rect l="l" t="t" r="r" b="b"/>
              <a:pathLst>
                <a:path w="2489" h="2168" extrusionOk="0">
                  <a:moveTo>
                    <a:pt x="131" y="0"/>
                  </a:moveTo>
                  <a:cubicBezTo>
                    <a:pt x="95" y="24"/>
                    <a:pt x="72" y="36"/>
                    <a:pt x="60" y="60"/>
                  </a:cubicBezTo>
                  <a:cubicBezTo>
                    <a:pt x="0" y="143"/>
                    <a:pt x="12" y="238"/>
                    <a:pt x="84" y="298"/>
                  </a:cubicBezTo>
                  <a:lnTo>
                    <a:pt x="107" y="322"/>
                  </a:lnTo>
                  <a:lnTo>
                    <a:pt x="369" y="524"/>
                  </a:lnTo>
                  <a:lnTo>
                    <a:pt x="2286" y="2060"/>
                  </a:lnTo>
                  <a:lnTo>
                    <a:pt x="2429" y="2167"/>
                  </a:lnTo>
                  <a:cubicBezTo>
                    <a:pt x="2405" y="2108"/>
                    <a:pt x="2405" y="2060"/>
                    <a:pt x="2405" y="2001"/>
                  </a:cubicBezTo>
                  <a:cubicBezTo>
                    <a:pt x="2405" y="1929"/>
                    <a:pt x="2441" y="1846"/>
                    <a:pt x="2489" y="1774"/>
                  </a:cubicBezTo>
                  <a:lnTo>
                    <a:pt x="655" y="322"/>
                  </a:lnTo>
                  <a:cubicBezTo>
                    <a:pt x="596" y="405"/>
                    <a:pt x="500" y="453"/>
                    <a:pt x="405" y="453"/>
                  </a:cubicBezTo>
                  <a:cubicBezTo>
                    <a:pt x="250" y="453"/>
                    <a:pt x="143" y="298"/>
                    <a:pt x="167" y="155"/>
                  </a:cubicBezTo>
                  <a:cubicBezTo>
                    <a:pt x="167" y="96"/>
                    <a:pt x="191" y="48"/>
                    <a:pt x="226"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8"/>
            <p:cNvSpPr/>
            <p:nvPr/>
          </p:nvSpPr>
          <p:spPr>
            <a:xfrm>
              <a:off x="3016725" y="4319125"/>
              <a:ext cx="67000" cy="92275"/>
            </a:xfrm>
            <a:custGeom>
              <a:avLst/>
              <a:gdLst/>
              <a:ahLst/>
              <a:cxnLst/>
              <a:rect l="l" t="t" r="r" b="b"/>
              <a:pathLst>
                <a:path w="2680" h="3691" extrusionOk="0">
                  <a:moveTo>
                    <a:pt x="2680" y="119"/>
                  </a:moveTo>
                  <a:lnTo>
                    <a:pt x="2675" y="126"/>
                  </a:lnTo>
                  <a:lnTo>
                    <a:pt x="2675" y="126"/>
                  </a:lnTo>
                  <a:cubicBezTo>
                    <a:pt x="2677" y="124"/>
                    <a:pt x="2679" y="122"/>
                    <a:pt x="2680" y="119"/>
                  </a:cubicBezTo>
                  <a:close/>
                  <a:moveTo>
                    <a:pt x="2370" y="0"/>
                  </a:moveTo>
                  <a:lnTo>
                    <a:pt x="1" y="3560"/>
                  </a:lnTo>
                  <a:cubicBezTo>
                    <a:pt x="96" y="3596"/>
                    <a:pt x="168" y="3631"/>
                    <a:pt x="227" y="3691"/>
                  </a:cubicBezTo>
                  <a:lnTo>
                    <a:pt x="310" y="3691"/>
                  </a:lnTo>
                  <a:lnTo>
                    <a:pt x="2675" y="126"/>
                  </a:lnTo>
                  <a:lnTo>
                    <a:pt x="2675" y="126"/>
                  </a:lnTo>
                  <a:cubicBezTo>
                    <a:pt x="2661" y="143"/>
                    <a:pt x="2628" y="143"/>
                    <a:pt x="2596" y="143"/>
                  </a:cubicBezTo>
                  <a:cubicBezTo>
                    <a:pt x="2501" y="143"/>
                    <a:pt x="2418" y="83"/>
                    <a:pt x="2370"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8"/>
            <p:cNvSpPr/>
            <p:nvPr/>
          </p:nvSpPr>
          <p:spPr>
            <a:xfrm>
              <a:off x="3084000" y="4036650"/>
              <a:ext cx="186075" cy="275050"/>
            </a:xfrm>
            <a:custGeom>
              <a:avLst/>
              <a:gdLst/>
              <a:ahLst/>
              <a:cxnLst/>
              <a:rect l="l" t="t" r="r" b="b"/>
              <a:pathLst>
                <a:path w="7443" h="11002" extrusionOk="0">
                  <a:moveTo>
                    <a:pt x="7168" y="0"/>
                  </a:moveTo>
                  <a:lnTo>
                    <a:pt x="1" y="10811"/>
                  </a:lnTo>
                  <a:cubicBezTo>
                    <a:pt x="108" y="10847"/>
                    <a:pt x="203" y="10918"/>
                    <a:pt x="227" y="11001"/>
                  </a:cubicBezTo>
                  <a:cubicBezTo>
                    <a:pt x="239" y="11001"/>
                    <a:pt x="263" y="10989"/>
                    <a:pt x="286" y="10989"/>
                  </a:cubicBezTo>
                  <a:lnTo>
                    <a:pt x="7442" y="179"/>
                  </a:lnTo>
                  <a:cubicBezTo>
                    <a:pt x="7323" y="155"/>
                    <a:pt x="7240" y="95"/>
                    <a:pt x="7168"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8"/>
            <p:cNvSpPr/>
            <p:nvPr/>
          </p:nvSpPr>
          <p:spPr>
            <a:xfrm>
              <a:off x="3088475" y="4311375"/>
              <a:ext cx="161950" cy="100025"/>
            </a:xfrm>
            <a:custGeom>
              <a:avLst/>
              <a:gdLst/>
              <a:ahLst/>
              <a:cxnLst/>
              <a:rect l="l" t="t" r="r" b="b"/>
              <a:pathLst>
                <a:path w="6478" h="4001" extrusionOk="0">
                  <a:moveTo>
                    <a:pt x="107" y="0"/>
                  </a:moveTo>
                  <a:cubicBezTo>
                    <a:pt x="96" y="0"/>
                    <a:pt x="72" y="0"/>
                    <a:pt x="48" y="12"/>
                  </a:cubicBezTo>
                  <a:cubicBezTo>
                    <a:pt x="60" y="60"/>
                    <a:pt x="84" y="108"/>
                    <a:pt x="60" y="155"/>
                  </a:cubicBezTo>
                  <a:cubicBezTo>
                    <a:pt x="60" y="215"/>
                    <a:pt x="36" y="250"/>
                    <a:pt x="0" y="298"/>
                  </a:cubicBezTo>
                  <a:lnTo>
                    <a:pt x="24" y="310"/>
                  </a:lnTo>
                  <a:lnTo>
                    <a:pt x="5834" y="4001"/>
                  </a:lnTo>
                  <a:lnTo>
                    <a:pt x="6477" y="4001"/>
                  </a:lnTo>
                  <a:lnTo>
                    <a:pt x="203" y="36"/>
                  </a:lnTo>
                  <a:cubicBezTo>
                    <a:pt x="167" y="12"/>
                    <a:pt x="143" y="0"/>
                    <a:pt x="107"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8"/>
            <p:cNvSpPr/>
            <p:nvPr/>
          </p:nvSpPr>
          <p:spPr>
            <a:xfrm>
              <a:off x="3271525" y="4040200"/>
              <a:ext cx="47350" cy="371200"/>
            </a:xfrm>
            <a:custGeom>
              <a:avLst/>
              <a:gdLst/>
              <a:ahLst/>
              <a:cxnLst/>
              <a:rect l="l" t="t" r="r" b="b"/>
              <a:pathLst>
                <a:path w="1894" h="14848" extrusionOk="0">
                  <a:moveTo>
                    <a:pt x="334" y="1"/>
                  </a:moveTo>
                  <a:cubicBezTo>
                    <a:pt x="255" y="51"/>
                    <a:pt x="159" y="75"/>
                    <a:pt x="60" y="75"/>
                  </a:cubicBezTo>
                  <a:cubicBezTo>
                    <a:pt x="40" y="75"/>
                    <a:pt x="20" y="74"/>
                    <a:pt x="1" y="72"/>
                  </a:cubicBezTo>
                  <a:lnTo>
                    <a:pt x="1" y="72"/>
                  </a:lnTo>
                  <a:lnTo>
                    <a:pt x="1548" y="14848"/>
                  </a:lnTo>
                  <a:lnTo>
                    <a:pt x="1894" y="14848"/>
                  </a:lnTo>
                  <a:lnTo>
                    <a:pt x="334"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8"/>
            <p:cNvSpPr/>
            <p:nvPr/>
          </p:nvSpPr>
          <p:spPr>
            <a:xfrm>
              <a:off x="3632275" y="4401925"/>
              <a:ext cx="10750" cy="9475"/>
            </a:xfrm>
            <a:custGeom>
              <a:avLst/>
              <a:gdLst/>
              <a:ahLst/>
              <a:cxnLst/>
              <a:rect l="l" t="t" r="r" b="b"/>
              <a:pathLst>
                <a:path w="430" h="379" extrusionOk="0">
                  <a:moveTo>
                    <a:pt x="227" y="1"/>
                  </a:moveTo>
                  <a:cubicBezTo>
                    <a:pt x="209" y="1"/>
                    <a:pt x="191" y="4"/>
                    <a:pt x="180" y="10"/>
                  </a:cubicBezTo>
                  <a:cubicBezTo>
                    <a:pt x="156" y="10"/>
                    <a:pt x="156" y="22"/>
                    <a:pt x="144" y="22"/>
                  </a:cubicBezTo>
                  <a:lnTo>
                    <a:pt x="132" y="22"/>
                  </a:lnTo>
                  <a:lnTo>
                    <a:pt x="120" y="46"/>
                  </a:lnTo>
                  <a:lnTo>
                    <a:pt x="96" y="57"/>
                  </a:lnTo>
                  <a:lnTo>
                    <a:pt x="84" y="69"/>
                  </a:lnTo>
                  <a:lnTo>
                    <a:pt x="84" y="81"/>
                  </a:lnTo>
                  <a:cubicBezTo>
                    <a:pt x="84" y="105"/>
                    <a:pt x="72" y="105"/>
                    <a:pt x="72" y="117"/>
                  </a:cubicBezTo>
                  <a:lnTo>
                    <a:pt x="1" y="379"/>
                  </a:lnTo>
                  <a:lnTo>
                    <a:pt x="334" y="379"/>
                  </a:lnTo>
                  <a:lnTo>
                    <a:pt x="370" y="308"/>
                  </a:lnTo>
                  <a:lnTo>
                    <a:pt x="394" y="224"/>
                  </a:lnTo>
                  <a:cubicBezTo>
                    <a:pt x="430" y="129"/>
                    <a:pt x="370" y="46"/>
                    <a:pt x="275" y="10"/>
                  </a:cubicBezTo>
                  <a:cubicBezTo>
                    <a:pt x="263" y="4"/>
                    <a:pt x="245" y="1"/>
                    <a:pt x="227"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8"/>
            <p:cNvSpPr/>
            <p:nvPr/>
          </p:nvSpPr>
          <p:spPr>
            <a:xfrm>
              <a:off x="3737350" y="4195300"/>
              <a:ext cx="14325" cy="216100"/>
            </a:xfrm>
            <a:custGeom>
              <a:avLst/>
              <a:gdLst/>
              <a:ahLst/>
              <a:cxnLst/>
              <a:rect l="l" t="t" r="r" b="b"/>
              <a:pathLst>
                <a:path w="573" h="8644" extrusionOk="0">
                  <a:moveTo>
                    <a:pt x="227" y="0"/>
                  </a:moveTo>
                  <a:lnTo>
                    <a:pt x="37" y="7156"/>
                  </a:lnTo>
                  <a:lnTo>
                    <a:pt x="25" y="7513"/>
                  </a:lnTo>
                  <a:lnTo>
                    <a:pt x="1" y="8644"/>
                  </a:lnTo>
                  <a:lnTo>
                    <a:pt x="346" y="8644"/>
                  </a:lnTo>
                  <a:lnTo>
                    <a:pt x="382" y="7418"/>
                  </a:lnTo>
                  <a:lnTo>
                    <a:pt x="394" y="7060"/>
                  </a:lnTo>
                  <a:lnTo>
                    <a:pt x="572" y="429"/>
                  </a:lnTo>
                  <a:lnTo>
                    <a:pt x="287" y="167"/>
                  </a:lnTo>
                  <a:cubicBezTo>
                    <a:pt x="239" y="119"/>
                    <a:pt x="227" y="60"/>
                    <a:pt x="239"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8"/>
            <p:cNvSpPr/>
            <p:nvPr/>
          </p:nvSpPr>
          <p:spPr>
            <a:xfrm>
              <a:off x="4021625" y="4264050"/>
              <a:ext cx="149750" cy="147350"/>
            </a:xfrm>
            <a:custGeom>
              <a:avLst/>
              <a:gdLst/>
              <a:ahLst/>
              <a:cxnLst/>
              <a:rect l="l" t="t" r="r" b="b"/>
              <a:pathLst>
                <a:path w="5990" h="5894" extrusionOk="0">
                  <a:moveTo>
                    <a:pt x="5751" y="0"/>
                  </a:moveTo>
                  <a:lnTo>
                    <a:pt x="5692" y="60"/>
                  </a:lnTo>
                  <a:lnTo>
                    <a:pt x="0" y="5894"/>
                  </a:lnTo>
                  <a:lnTo>
                    <a:pt x="477" y="5894"/>
                  </a:lnTo>
                  <a:lnTo>
                    <a:pt x="5989" y="238"/>
                  </a:lnTo>
                  <a:cubicBezTo>
                    <a:pt x="5882" y="179"/>
                    <a:pt x="5799" y="108"/>
                    <a:pt x="5751"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8"/>
            <p:cNvSpPr/>
            <p:nvPr/>
          </p:nvSpPr>
          <p:spPr>
            <a:xfrm>
              <a:off x="4484475" y="4346500"/>
              <a:ext cx="96475" cy="64900"/>
            </a:xfrm>
            <a:custGeom>
              <a:avLst/>
              <a:gdLst/>
              <a:ahLst/>
              <a:cxnLst/>
              <a:rect l="l" t="t" r="r" b="b"/>
              <a:pathLst>
                <a:path w="3859" h="2596" extrusionOk="0">
                  <a:moveTo>
                    <a:pt x="3668" y="0"/>
                  </a:moveTo>
                  <a:lnTo>
                    <a:pt x="1" y="2596"/>
                  </a:lnTo>
                  <a:lnTo>
                    <a:pt x="584" y="2596"/>
                  </a:lnTo>
                  <a:lnTo>
                    <a:pt x="3858" y="262"/>
                  </a:lnTo>
                  <a:cubicBezTo>
                    <a:pt x="3787" y="191"/>
                    <a:pt x="3715" y="96"/>
                    <a:pt x="3668"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8"/>
            <p:cNvSpPr/>
            <p:nvPr/>
          </p:nvSpPr>
          <p:spPr>
            <a:xfrm>
              <a:off x="3743025" y="4194700"/>
              <a:ext cx="230700" cy="216425"/>
            </a:xfrm>
            <a:custGeom>
              <a:avLst/>
              <a:gdLst/>
              <a:ahLst/>
              <a:cxnLst/>
              <a:rect l="l" t="t" r="r" b="b"/>
              <a:pathLst>
                <a:path w="9228" h="8657" extrusionOk="0">
                  <a:moveTo>
                    <a:pt x="369" y="0"/>
                  </a:moveTo>
                  <a:cubicBezTo>
                    <a:pt x="309" y="26"/>
                    <a:pt x="243" y="46"/>
                    <a:pt x="179" y="46"/>
                  </a:cubicBezTo>
                  <a:cubicBezTo>
                    <a:pt x="155" y="46"/>
                    <a:pt x="131" y="43"/>
                    <a:pt x="107" y="36"/>
                  </a:cubicBezTo>
                  <a:cubicBezTo>
                    <a:pt x="72" y="36"/>
                    <a:pt x="48" y="24"/>
                    <a:pt x="12" y="24"/>
                  </a:cubicBezTo>
                  <a:cubicBezTo>
                    <a:pt x="0" y="84"/>
                    <a:pt x="12" y="143"/>
                    <a:pt x="60" y="191"/>
                  </a:cubicBezTo>
                  <a:lnTo>
                    <a:pt x="345" y="453"/>
                  </a:lnTo>
                  <a:lnTo>
                    <a:pt x="5584" y="5572"/>
                  </a:lnTo>
                  <a:lnTo>
                    <a:pt x="5870" y="5846"/>
                  </a:lnTo>
                  <a:lnTo>
                    <a:pt x="8739" y="8656"/>
                  </a:lnTo>
                  <a:lnTo>
                    <a:pt x="9227" y="8656"/>
                  </a:lnTo>
                  <a:lnTo>
                    <a:pt x="7144" y="6620"/>
                  </a:lnTo>
                  <a:cubicBezTo>
                    <a:pt x="7120" y="6620"/>
                    <a:pt x="7102" y="6625"/>
                    <a:pt x="7078" y="6625"/>
                  </a:cubicBezTo>
                  <a:cubicBezTo>
                    <a:pt x="7066" y="6625"/>
                    <a:pt x="7053" y="6624"/>
                    <a:pt x="7037" y="6620"/>
                  </a:cubicBezTo>
                  <a:cubicBezTo>
                    <a:pt x="6858" y="6596"/>
                    <a:pt x="6739" y="6453"/>
                    <a:pt x="6751" y="6275"/>
                  </a:cubicBezTo>
                  <a:lnTo>
                    <a:pt x="6751" y="6239"/>
                  </a:lnTo>
                  <a:lnTo>
                    <a:pt x="6239" y="5739"/>
                  </a:lnTo>
                  <a:lnTo>
                    <a:pt x="5953" y="5465"/>
                  </a:lnTo>
                  <a:lnTo>
                    <a:pt x="369"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8"/>
            <p:cNvSpPr/>
            <p:nvPr/>
          </p:nvSpPr>
          <p:spPr>
            <a:xfrm>
              <a:off x="4185325" y="4269100"/>
              <a:ext cx="69975" cy="142300"/>
            </a:xfrm>
            <a:custGeom>
              <a:avLst/>
              <a:gdLst/>
              <a:ahLst/>
              <a:cxnLst/>
              <a:rect l="l" t="t" r="r" b="b"/>
              <a:pathLst>
                <a:path w="2799" h="5692" extrusionOk="0">
                  <a:moveTo>
                    <a:pt x="1" y="1"/>
                  </a:moveTo>
                  <a:lnTo>
                    <a:pt x="2430" y="5692"/>
                  </a:lnTo>
                  <a:lnTo>
                    <a:pt x="2799" y="5692"/>
                  </a:lnTo>
                  <a:lnTo>
                    <a:pt x="572" y="465"/>
                  </a:lnTo>
                  <a:lnTo>
                    <a:pt x="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8"/>
            <p:cNvSpPr/>
            <p:nvPr/>
          </p:nvSpPr>
          <p:spPr>
            <a:xfrm>
              <a:off x="4174625" y="4240475"/>
              <a:ext cx="9550" cy="5725"/>
            </a:xfrm>
            <a:custGeom>
              <a:avLst/>
              <a:gdLst/>
              <a:ahLst/>
              <a:cxnLst/>
              <a:rect l="l" t="t" r="r" b="b"/>
              <a:pathLst>
                <a:path w="382" h="229" extrusionOk="0">
                  <a:moveTo>
                    <a:pt x="180" y="1"/>
                  </a:moveTo>
                  <a:cubicBezTo>
                    <a:pt x="159" y="1"/>
                    <a:pt x="138" y="5"/>
                    <a:pt x="119" y="15"/>
                  </a:cubicBezTo>
                  <a:lnTo>
                    <a:pt x="107" y="15"/>
                  </a:lnTo>
                  <a:cubicBezTo>
                    <a:pt x="48" y="38"/>
                    <a:pt x="0" y="98"/>
                    <a:pt x="0" y="169"/>
                  </a:cubicBezTo>
                  <a:cubicBezTo>
                    <a:pt x="60" y="158"/>
                    <a:pt x="119" y="158"/>
                    <a:pt x="167" y="158"/>
                  </a:cubicBezTo>
                  <a:cubicBezTo>
                    <a:pt x="250" y="158"/>
                    <a:pt x="322" y="193"/>
                    <a:pt x="381" y="229"/>
                  </a:cubicBezTo>
                  <a:lnTo>
                    <a:pt x="322" y="98"/>
                  </a:lnTo>
                  <a:cubicBezTo>
                    <a:pt x="304" y="36"/>
                    <a:pt x="241" y="1"/>
                    <a:pt x="180"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8"/>
            <p:cNvSpPr/>
            <p:nvPr/>
          </p:nvSpPr>
          <p:spPr>
            <a:xfrm>
              <a:off x="4599075" y="4353050"/>
              <a:ext cx="37825" cy="58350"/>
            </a:xfrm>
            <a:custGeom>
              <a:avLst/>
              <a:gdLst/>
              <a:ahLst/>
              <a:cxnLst/>
              <a:rect l="l" t="t" r="r" b="b"/>
              <a:pathLst>
                <a:path w="1513" h="2334" extrusionOk="0">
                  <a:moveTo>
                    <a:pt x="274" y="0"/>
                  </a:moveTo>
                  <a:cubicBezTo>
                    <a:pt x="203" y="72"/>
                    <a:pt x="96" y="119"/>
                    <a:pt x="0" y="155"/>
                  </a:cubicBezTo>
                  <a:lnTo>
                    <a:pt x="1120" y="2334"/>
                  </a:lnTo>
                  <a:lnTo>
                    <a:pt x="1513" y="2334"/>
                  </a:lnTo>
                  <a:lnTo>
                    <a:pt x="334" y="48"/>
                  </a:lnTo>
                  <a:lnTo>
                    <a:pt x="274"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8"/>
            <p:cNvSpPr/>
            <p:nvPr/>
          </p:nvSpPr>
          <p:spPr>
            <a:xfrm>
              <a:off x="4185025" y="4263750"/>
              <a:ext cx="182500" cy="147650"/>
            </a:xfrm>
            <a:custGeom>
              <a:avLst/>
              <a:gdLst/>
              <a:ahLst/>
              <a:cxnLst/>
              <a:rect l="l" t="t" r="r" b="b"/>
              <a:pathLst>
                <a:path w="7300" h="5906" extrusionOk="0">
                  <a:moveTo>
                    <a:pt x="179" y="0"/>
                  </a:moveTo>
                  <a:cubicBezTo>
                    <a:pt x="132" y="96"/>
                    <a:pt x="72" y="155"/>
                    <a:pt x="1" y="215"/>
                  </a:cubicBezTo>
                  <a:lnTo>
                    <a:pt x="549" y="691"/>
                  </a:lnTo>
                  <a:lnTo>
                    <a:pt x="6776" y="5906"/>
                  </a:lnTo>
                  <a:lnTo>
                    <a:pt x="7299" y="5906"/>
                  </a:lnTo>
                  <a:lnTo>
                    <a:pt x="299" y="36"/>
                  </a:lnTo>
                  <a:lnTo>
                    <a:pt x="179"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8"/>
            <p:cNvSpPr/>
            <p:nvPr/>
          </p:nvSpPr>
          <p:spPr>
            <a:xfrm>
              <a:off x="4189800" y="4255125"/>
              <a:ext cx="386375" cy="83950"/>
            </a:xfrm>
            <a:custGeom>
              <a:avLst/>
              <a:gdLst/>
              <a:ahLst/>
              <a:cxnLst/>
              <a:rect l="l" t="t" r="r" b="b"/>
              <a:pathLst>
                <a:path w="15455" h="3358" extrusionOk="0">
                  <a:moveTo>
                    <a:pt x="36" y="0"/>
                  </a:moveTo>
                  <a:lnTo>
                    <a:pt x="36" y="0"/>
                  </a:lnTo>
                  <a:cubicBezTo>
                    <a:pt x="48" y="48"/>
                    <a:pt x="48" y="107"/>
                    <a:pt x="48" y="155"/>
                  </a:cubicBezTo>
                  <a:cubicBezTo>
                    <a:pt x="48" y="214"/>
                    <a:pt x="24" y="286"/>
                    <a:pt x="0" y="334"/>
                  </a:cubicBezTo>
                  <a:lnTo>
                    <a:pt x="143" y="381"/>
                  </a:lnTo>
                  <a:lnTo>
                    <a:pt x="15395" y="3358"/>
                  </a:lnTo>
                  <a:lnTo>
                    <a:pt x="15395" y="3262"/>
                  </a:lnTo>
                  <a:cubicBezTo>
                    <a:pt x="15407" y="3179"/>
                    <a:pt x="15419" y="3084"/>
                    <a:pt x="15455" y="3012"/>
                  </a:cubicBezTo>
                  <a:lnTo>
                    <a:pt x="36"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8"/>
            <p:cNvSpPr/>
            <p:nvPr/>
          </p:nvSpPr>
          <p:spPr>
            <a:xfrm>
              <a:off x="4185925" y="3740775"/>
              <a:ext cx="804900" cy="513475"/>
            </a:xfrm>
            <a:custGeom>
              <a:avLst/>
              <a:gdLst/>
              <a:ahLst/>
              <a:cxnLst/>
              <a:rect l="l" t="t" r="r" b="b"/>
              <a:pathLst>
                <a:path w="32196" h="20539" extrusionOk="0">
                  <a:moveTo>
                    <a:pt x="32017" y="0"/>
                  </a:moveTo>
                  <a:lnTo>
                    <a:pt x="1" y="20265"/>
                  </a:lnTo>
                  <a:cubicBezTo>
                    <a:pt x="84" y="20324"/>
                    <a:pt x="155" y="20431"/>
                    <a:pt x="191" y="20538"/>
                  </a:cubicBezTo>
                  <a:lnTo>
                    <a:pt x="32195" y="274"/>
                  </a:lnTo>
                  <a:cubicBezTo>
                    <a:pt x="32124" y="203"/>
                    <a:pt x="32052" y="95"/>
                    <a:pt x="32017"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8"/>
            <p:cNvSpPr/>
            <p:nvPr/>
          </p:nvSpPr>
          <p:spPr>
            <a:xfrm>
              <a:off x="4604725" y="4122375"/>
              <a:ext cx="224450" cy="207175"/>
            </a:xfrm>
            <a:custGeom>
              <a:avLst/>
              <a:gdLst/>
              <a:ahLst/>
              <a:cxnLst/>
              <a:rect l="l" t="t" r="r" b="b"/>
              <a:pathLst>
                <a:path w="8978" h="8287" extrusionOk="0">
                  <a:moveTo>
                    <a:pt x="8752" y="0"/>
                  </a:moveTo>
                  <a:lnTo>
                    <a:pt x="1" y="8037"/>
                  </a:lnTo>
                  <a:cubicBezTo>
                    <a:pt x="96" y="8108"/>
                    <a:pt x="167" y="8191"/>
                    <a:pt x="227" y="8287"/>
                  </a:cubicBezTo>
                  <a:lnTo>
                    <a:pt x="8978" y="250"/>
                  </a:lnTo>
                  <a:cubicBezTo>
                    <a:pt x="8907" y="167"/>
                    <a:pt x="8811" y="95"/>
                    <a:pt x="8752"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8"/>
            <p:cNvSpPr/>
            <p:nvPr/>
          </p:nvSpPr>
          <p:spPr>
            <a:xfrm>
              <a:off x="4727950" y="4136950"/>
              <a:ext cx="125650" cy="274450"/>
            </a:xfrm>
            <a:custGeom>
              <a:avLst/>
              <a:gdLst/>
              <a:ahLst/>
              <a:cxnLst/>
              <a:rect l="l" t="t" r="r" b="b"/>
              <a:pathLst>
                <a:path w="5026" h="10978" extrusionOk="0">
                  <a:moveTo>
                    <a:pt x="4704" y="0"/>
                  </a:moveTo>
                  <a:lnTo>
                    <a:pt x="1" y="10978"/>
                  </a:lnTo>
                  <a:lnTo>
                    <a:pt x="370" y="10978"/>
                  </a:lnTo>
                  <a:lnTo>
                    <a:pt x="5025" y="119"/>
                  </a:lnTo>
                  <a:lnTo>
                    <a:pt x="5025" y="48"/>
                  </a:lnTo>
                  <a:lnTo>
                    <a:pt x="4906" y="48"/>
                  </a:lnTo>
                  <a:cubicBezTo>
                    <a:pt x="4835" y="24"/>
                    <a:pt x="4763" y="24"/>
                    <a:pt x="4704"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8"/>
            <p:cNvSpPr/>
            <p:nvPr/>
          </p:nvSpPr>
          <p:spPr>
            <a:xfrm>
              <a:off x="4605925" y="4346200"/>
              <a:ext cx="86650" cy="65200"/>
            </a:xfrm>
            <a:custGeom>
              <a:avLst/>
              <a:gdLst/>
              <a:ahLst/>
              <a:cxnLst/>
              <a:rect l="l" t="t" r="r" b="b"/>
              <a:pathLst>
                <a:path w="3466" h="2608" extrusionOk="0">
                  <a:moveTo>
                    <a:pt x="203" y="0"/>
                  </a:moveTo>
                  <a:cubicBezTo>
                    <a:pt x="167" y="108"/>
                    <a:pt x="84" y="203"/>
                    <a:pt x="0" y="274"/>
                  </a:cubicBezTo>
                  <a:lnTo>
                    <a:pt x="60" y="322"/>
                  </a:lnTo>
                  <a:lnTo>
                    <a:pt x="2917" y="2608"/>
                  </a:lnTo>
                  <a:lnTo>
                    <a:pt x="3465" y="2608"/>
                  </a:lnTo>
                  <a:lnTo>
                    <a:pt x="20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8"/>
            <p:cNvSpPr/>
            <p:nvPr/>
          </p:nvSpPr>
          <p:spPr>
            <a:xfrm>
              <a:off x="5016400" y="4244400"/>
              <a:ext cx="9250" cy="167000"/>
            </a:xfrm>
            <a:custGeom>
              <a:avLst/>
              <a:gdLst/>
              <a:ahLst/>
              <a:cxnLst/>
              <a:rect l="l" t="t" r="r" b="b"/>
              <a:pathLst>
                <a:path w="370" h="6680" extrusionOk="0">
                  <a:moveTo>
                    <a:pt x="333" y="1"/>
                  </a:moveTo>
                  <a:cubicBezTo>
                    <a:pt x="262" y="27"/>
                    <a:pt x="177" y="41"/>
                    <a:pt x="89" y="41"/>
                  </a:cubicBezTo>
                  <a:cubicBezTo>
                    <a:pt x="60" y="41"/>
                    <a:pt x="30" y="39"/>
                    <a:pt x="0" y="36"/>
                  </a:cubicBezTo>
                  <a:lnTo>
                    <a:pt x="0" y="36"/>
                  </a:lnTo>
                  <a:lnTo>
                    <a:pt x="24" y="6680"/>
                  </a:lnTo>
                  <a:lnTo>
                    <a:pt x="369" y="6680"/>
                  </a:lnTo>
                  <a:lnTo>
                    <a:pt x="333"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8"/>
            <p:cNvSpPr/>
            <p:nvPr/>
          </p:nvSpPr>
          <p:spPr>
            <a:xfrm>
              <a:off x="5021450" y="4188150"/>
              <a:ext cx="3300" cy="3900"/>
            </a:xfrm>
            <a:custGeom>
              <a:avLst/>
              <a:gdLst/>
              <a:ahLst/>
              <a:cxnLst/>
              <a:rect l="l" t="t" r="r" b="b"/>
              <a:pathLst>
                <a:path w="132" h="156" extrusionOk="0">
                  <a:moveTo>
                    <a:pt x="0" y="0"/>
                  </a:moveTo>
                  <a:lnTo>
                    <a:pt x="0" y="119"/>
                  </a:lnTo>
                  <a:lnTo>
                    <a:pt x="12" y="119"/>
                  </a:lnTo>
                  <a:cubicBezTo>
                    <a:pt x="48" y="143"/>
                    <a:pt x="96" y="155"/>
                    <a:pt x="131" y="155"/>
                  </a:cubicBezTo>
                  <a:cubicBezTo>
                    <a:pt x="120" y="84"/>
                    <a:pt x="72" y="24"/>
                    <a:pt x="0"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8"/>
            <p:cNvSpPr/>
            <p:nvPr/>
          </p:nvSpPr>
          <p:spPr>
            <a:xfrm>
              <a:off x="4864275" y="3750900"/>
              <a:ext cx="138450" cy="315225"/>
            </a:xfrm>
            <a:custGeom>
              <a:avLst/>
              <a:gdLst/>
              <a:ahLst/>
              <a:cxnLst/>
              <a:rect l="l" t="t" r="r" b="b"/>
              <a:pathLst>
                <a:path w="5538" h="12609" extrusionOk="0">
                  <a:moveTo>
                    <a:pt x="5216" y="0"/>
                  </a:moveTo>
                  <a:lnTo>
                    <a:pt x="1" y="12490"/>
                  </a:lnTo>
                  <a:cubicBezTo>
                    <a:pt x="132" y="12513"/>
                    <a:pt x="227" y="12549"/>
                    <a:pt x="322" y="12609"/>
                  </a:cubicBezTo>
                  <a:lnTo>
                    <a:pt x="5537" y="95"/>
                  </a:lnTo>
                  <a:lnTo>
                    <a:pt x="5514" y="95"/>
                  </a:lnTo>
                  <a:cubicBezTo>
                    <a:pt x="5406" y="83"/>
                    <a:pt x="5299" y="48"/>
                    <a:pt x="5216"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8"/>
            <p:cNvSpPr/>
            <p:nvPr/>
          </p:nvSpPr>
          <p:spPr>
            <a:xfrm>
              <a:off x="5003300" y="3753275"/>
              <a:ext cx="18175" cy="439050"/>
            </a:xfrm>
            <a:custGeom>
              <a:avLst/>
              <a:gdLst/>
              <a:ahLst/>
              <a:cxnLst/>
              <a:rect l="l" t="t" r="r" b="b"/>
              <a:pathLst>
                <a:path w="727" h="17562" extrusionOk="0">
                  <a:moveTo>
                    <a:pt x="143" y="0"/>
                  </a:moveTo>
                  <a:cubicBezTo>
                    <a:pt x="111" y="0"/>
                    <a:pt x="74" y="6"/>
                    <a:pt x="42" y="6"/>
                  </a:cubicBezTo>
                  <a:cubicBezTo>
                    <a:pt x="27" y="6"/>
                    <a:pt x="12" y="4"/>
                    <a:pt x="0" y="0"/>
                  </a:cubicBezTo>
                  <a:lnTo>
                    <a:pt x="0" y="0"/>
                  </a:lnTo>
                  <a:lnTo>
                    <a:pt x="381" y="17562"/>
                  </a:lnTo>
                  <a:cubicBezTo>
                    <a:pt x="457" y="17545"/>
                    <a:pt x="539" y="17528"/>
                    <a:pt x="622" y="17528"/>
                  </a:cubicBezTo>
                  <a:cubicBezTo>
                    <a:pt x="657" y="17528"/>
                    <a:pt x="692" y="17531"/>
                    <a:pt x="726" y="17538"/>
                  </a:cubicBezTo>
                  <a:lnTo>
                    <a:pt x="726" y="17419"/>
                  </a:lnTo>
                  <a:lnTo>
                    <a:pt x="357" y="572"/>
                  </a:lnTo>
                  <a:lnTo>
                    <a:pt x="14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8"/>
            <p:cNvSpPr/>
            <p:nvPr/>
          </p:nvSpPr>
          <p:spPr>
            <a:xfrm>
              <a:off x="4886325" y="4112250"/>
              <a:ext cx="111625" cy="96750"/>
            </a:xfrm>
            <a:custGeom>
              <a:avLst/>
              <a:gdLst/>
              <a:ahLst/>
              <a:cxnLst/>
              <a:rect l="l" t="t" r="r" b="b"/>
              <a:pathLst>
                <a:path w="4465" h="3870" extrusionOk="0">
                  <a:moveTo>
                    <a:pt x="155" y="0"/>
                  </a:moveTo>
                  <a:cubicBezTo>
                    <a:pt x="107" y="107"/>
                    <a:pt x="60" y="226"/>
                    <a:pt x="0" y="322"/>
                  </a:cubicBezTo>
                  <a:lnTo>
                    <a:pt x="4310" y="3870"/>
                  </a:lnTo>
                  <a:cubicBezTo>
                    <a:pt x="4346" y="3774"/>
                    <a:pt x="4393" y="3667"/>
                    <a:pt x="4465" y="3572"/>
                  </a:cubicBezTo>
                  <a:lnTo>
                    <a:pt x="155"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8"/>
            <p:cNvSpPr/>
            <p:nvPr/>
          </p:nvSpPr>
          <p:spPr>
            <a:xfrm>
              <a:off x="5032450" y="4235775"/>
              <a:ext cx="207800" cy="173550"/>
            </a:xfrm>
            <a:custGeom>
              <a:avLst/>
              <a:gdLst/>
              <a:ahLst/>
              <a:cxnLst/>
              <a:rect l="l" t="t" r="r" b="b"/>
              <a:pathLst>
                <a:path w="8312" h="6942" extrusionOk="0">
                  <a:moveTo>
                    <a:pt x="275" y="0"/>
                  </a:moveTo>
                  <a:cubicBezTo>
                    <a:pt x="191" y="96"/>
                    <a:pt x="96" y="167"/>
                    <a:pt x="1" y="226"/>
                  </a:cubicBezTo>
                  <a:lnTo>
                    <a:pt x="8121" y="6942"/>
                  </a:lnTo>
                  <a:cubicBezTo>
                    <a:pt x="8169" y="6834"/>
                    <a:pt x="8240" y="6751"/>
                    <a:pt x="8312" y="6668"/>
                  </a:cubicBezTo>
                  <a:lnTo>
                    <a:pt x="275"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8"/>
            <p:cNvSpPr/>
            <p:nvPr/>
          </p:nvSpPr>
          <p:spPr>
            <a:xfrm>
              <a:off x="5006875" y="3750000"/>
              <a:ext cx="242600" cy="651600"/>
            </a:xfrm>
            <a:custGeom>
              <a:avLst/>
              <a:gdLst/>
              <a:ahLst/>
              <a:cxnLst/>
              <a:rect l="l" t="t" r="r" b="b"/>
              <a:pathLst>
                <a:path w="9704" h="26064" extrusionOk="0">
                  <a:moveTo>
                    <a:pt x="333" y="0"/>
                  </a:moveTo>
                  <a:cubicBezTo>
                    <a:pt x="226" y="60"/>
                    <a:pt x="107" y="107"/>
                    <a:pt x="0" y="119"/>
                  </a:cubicBezTo>
                  <a:lnTo>
                    <a:pt x="214" y="679"/>
                  </a:lnTo>
                  <a:lnTo>
                    <a:pt x="9394" y="26063"/>
                  </a:lnTo>
                  <a:cubicBezTo>
                    <a:pt x="9489" y="26004"/>
                    <a:pt x="9585" y="25944"/>
                    <a:pt x="9704" y="25920"/>
                  </a:cubicBezTo>
                  <a:lnTo>
                    <a:pt x="33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8"/>
            <p:cNvSpPr/>
            <p:nvPr/>
          </p:nvSpPr>
          <p:spPr>
            <a:xfrm>
              <a:off x="4991100" y="4191000"/>
              <a:ext cx="56575" cy="53975"/>
            </a:xfrm>
            <a:custGeom>
              <a:avLst/>
              <a:gdLst/>
              <a:ahLst/>
              <a:cxnLst/>
              <a:rect l="l" t="t" r="r" b="b"/>
              <a:pathLst>
                <a:path w="2263" h="2159" extrusionOk="0">
                  <a:moveTo>
                    <a:pt x="1125" y="1"/>
                  </a:moveTo>
                  <a:cubicBezTo>
                    <a:pt x="1037" y="1"/>
                    <a:pt x="950" y="14"/>
                    <a:pt x="869" y="41"/>
                  </a:cubicBezTo>
                  <a:cubicBezTo>
                    <a:pt x="631" y="101"/>
                    <a:pt x="429" y="232"/>
                    <a:pt x="274" y="422"/>
                  </a:cubicBezTo>
                  <a:cubicBezTo>
                    <a:pt x="202" y="517"/>
                    <a:pt x="143" y="624"/>
                    <a:pt x="119" y="720"/>
                  </a:cubicBezTo>
                  <a:cubicBezTo>
                    <a:pt x="83" y="803"/>
                    <a:pt x="71" y="886"/>
                    <a:pt x="60" y="982"/>
                  </a:cubicBezTo>
                  <a:cubicBezTo>
                    <a:pt x="0" y="1577"/>
                    <a:pt x="441" y="2113"/>
                    <a:pt x="1024" y="2148"/>
                  </a:cubicBezTo>
                  <a:cubicBezTo>
                    <a:pt x="1061" y="2156"/>
                    <a:pt x="1098" y="2159"/>
                    <a:pt x="1134" y="2159"/>
                  </a:cubicBezTo>
                  <a:cubicBezTo>
                    <a:pt x="1216" y="2159"/>
                    <a:pt x="1295" y="2145"/>
                    <a:pt x="1369" y="2137"/>
                  </a:cubicBezTo>
                  <a:cubicBezTo>
                    <a:pt x="1464" y="2113"/>
                    <a:pt x="1572" y="2077"/>
                    <a:pt x="1679" y="2017"/>
                  </a:cubicBezTo>
                  <a:cubicBezTo>
                    <a:pt x="1750" y="1958"/>
                    <a:pt x="1845" y="1887"/>
                    <a:pt x="1929" y="1791"/>
                  </a:cubicBezTo>
                  <a:cubicBezTo>
                    <a:pt x="2084" y="1636"/>
                    <a:pt x="2167" y="1422"/>
                    <a:pt x="2203" y="1184"/>
                  </a:cubicBezTo>
                  <a:cubicBezTo>
                    <a:pt x="2262" y="636"/>
                    <a:pt x="1881" y="148"/>
                    <a:pt x="1345" y="29"/>
                  </a:cubicBezTo>
                  <a:cubicBezTo>
                    <a:pt x="1310" y="5"/>
                    <a:pt x="1274" y="5"/>
                    <a:pt x="1226" y="5"/>
                  </a:cubicBezTo>
                  <a:lnTo>
                    <a:pt x="1214" y="5"/>
                  </a:lnTo>
                  <a:cubicBezTo>
                    <a:pt x="1185" y="2"/>
                    <a:pt x="1155" y="1"/>
                    <a:pt x="1125"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8"/>
            <p:cNvSpPr/>
            <p:nvPr/>
          </p:nvSpPr>
          <p:spPr>
            <a:xfrm>
              <a:off x="4815775" y="4062050"/>
              <a:ext cx="78000" cy="76425"/>
            </a:xfrm>
            <a:custGeom>
              <a:avLst/>
              <a:gdLst/>
              <a:ahLst/>
              <a:cxnLst/>
              <a:rect l="l" t="t" r="r" b="b"/>
              <a:pathLst>
                <a:path w="3120" h="3057" extrusionOk="0">
                  <a:moveTo>
                    <a:pt x="1541" y="0"/>
                  </a:moveTo>
                  <a:cubicBezTo>
                    <a:pt x="769" y="0"/>
                    <a:pt x="102" y="595"/>
                    <a:pt x="24" y="1389"/>
                  </a:cubicBezTo>
                  <a:cubicBezTo>
                    <a:pt x="0" y="1770"/>
                    <a:pt x="107" y="2151"/>
                    <a:pt x="322" y="2425"/>
                  </a:cubicBezTo>
                  <a:cubicBezTo>
                    <a:pt x="405" y="2520"/>
                    <a:pt x="476" y="2604"/>
                    <a:pt x="548" y="2687"/>
                  </a:cubicBezTo>
                  <a:cubicBezTo>
                    <a:pt x="727" y="2842"/>
                    <a:pt x="953" y="2949"/>
                    <a:pt x="1191" y="3008"/>
                  </a:cubicBezTo>
                  <a:cubicBezTo>
                    <a:pt x="1262" y="3020"/>
                    <a:pt x="1322" y="3044"/>
                    <a:pt x="1393" y="3056"/>
                  </a:cubicBezTo>
                  <a:lnTo>
                    <a:pt x="1512" y="3056"/>
                  </a:lnTo>
                  <a:cubicBezTo>
                    <a:pt x="1523" y="3056"/>
                    <a:pt x="1534" y="3056"/>
                    <a:pt x="1545" y="3056"/>
                  </a:cubicBezTo>
                  <a:cubicBezTo>
                    <a:pt x="2068" y="3056"/>
                    <a:pt x="2554" y="2773"/>
                    <a:pt x="2822" y="2353"/>
                  </a:cubicBezTo>
                  <a:cubicBezTo>
                    <a:pt x="2882" y="2246"/>
                    <a:pt x="2941" y="2151"/>
                    <a:pt x="2977" y="2044"/>
                  </a:cubicBezTo>
                  <a:cubicBezTo>
                    <a:pt x="3013" y="1913"/>
                    <a:pt x="3048" y="1770"/>
                    <a:pt x="3060" y="1651"/>
                  </a:cubicBezTo>
                  <a:cubicBezTo>
                    <a:pt x="3120" y="1032"/>
                    <a:pt x="2798" y="448"/>
                    <a:pt x="2274" y="163"/>
                  </a:cubicBezTo>
                  <a:cubicBezTo>
                    <a:pt x="2167" y="103"/>
                    <a:pt x="2072" y="79"/>
                    <a:pt x="1965" y="44"/>
                  </a:cubicBezTo>
                  <a:cubicBezTo>
                    <a:pt x="1870" y="20"/>
                    <a:pt x="1786" y="8"/>
                    <a:pt x="1691" y="8"/>
                  </a:cubicBezTo>
                  <a:cubicBezTo>
                    <a:pt x="1640" y="3"/>
                    <a:pt x="1590" y="0"/>
                    <a:pt x="1541"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8"/>
            <p:cNvSpPr/>
            <p:nvPr/>
          </p:nvSpPr>
          <p:spPr>
            <a:xfrm>
              <a:off x="2997100" y="4406875"/>
              <a:ext cx="25600" cy="5125"/>
            </a:xfrm>
            <a:custGeom>
              <a:avLst/>
              <a:gdLst/>
              <a:ahLst/>
              <a:cxnLst/>
              <a:rect l="l" t="t" r="r" b="b"/>
              <a:pathLst>
                <a:path w="1024" h="205" extrusionOk="0">
                  <a:moveTo>
                    <a:pt x="540" y="1"/>
                  </a:moveTo>
                  <a:cubicBezTo>
                    <a:pt x="336" y="1"/>
                    <a:pt x="153" y="63"/>
                    <a:pt x="0" y="205"/>
                  </a:cubicBezTo>
                  <a:lnTo>
                    <a:pt x="1024" y="205"/>
                  </a:lnTo>
                  <a:cubicBezTo>
                    <a:pt x="964" y="145"/>
                    <a:pt x="881" y="98"/>
                    <a:pt x="798" y="62"/>
                  </a:cubicBezTo>
                  <a:cubicBezTo>
                    <a:pt x="726" y="26"/>
                    <a:pt x="655" y="2"/>
                    <a:pt x="595" y="2"/>
                  </a:cubicBezTo>
                  <a:cubicBezTo>
                    <a:pt x="577" y="1"/>
                    <a:pt x="558" y="1"/>
                    <a:pt x="540"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8"/>
            <p:cNvSpPr/>
            <p:nvPr/>
          </p:nvSpPr>
          <p:spPr>
            <a:xfrm>
              <a:off x="2698250" y="4188575"/>
              <a:ext cx="14300" cy="13925"/>
            </a:xfrm>
            <a:custGeom>
              <a:avLst/>
              <a:gdLst/>
              <a:ahLst/>
              <a:cxnLst/>
              <a:rect l="l" t="t" r="r" b="b"/>
              <a:pathLst>
                <a:path w="572" h="557" extrusionOk="0">
                  <a:moveTo>
                    <a:pt x="264" y="1"/>
                  </a:moveTo>
                  <a:cubicBezTo>
                    <a:pt x="193" y="1"/>
                    <a:pt x="120" y="42"/>
                    <a:pt x="72" y="90"/>
                  </a:cubicBezTo>
                  <a:cubicBezTo>
                    <a:pt x="48" y="138"/>
                    <a:pt x="12" y="186"/>
                    <a:pt x="12" y="245"/>
                  </a:cubicBezTo>
                  <a:cubicBezTo>
                    <a:pt x="0" y="400"/>
                    <a:pt x="107" y="555"/>
                    <a:pt x="250" y="555"/>
                  </a:cubicBezTo>
                  <a:cubicBezTo>
                    <a:pt x="259" y="556"/>
                    <a:pt x="269" y="556"/>
                    <a:pt x="278" y="556"/>
                  </a:cubicBezTo>
                  <a:cubicBezTo>
                    <a:pt x="375" y="556"/>
                    <a:pt x="469" y="500"/>
                    <a:pt x="512" y="424"/>
                  </a:cubicBezTo>
                  <a:cubicBezTo>
                    <a:pt x="524" y="388"/>
                    <a:pt x="536" y="340"/>
                    <a:pt x="548" y="305"/>
                  </a:cubicBezTo>
                  <a:cubicBezTo>
                    <a:pt x="572" y="150"/>
                    <a:pt x="465" y="19"/>
                    <a:pt x="310" y="7"/>
                  </a:cubicBezTo>
                  <a:cubicBezTo>
                    <a:pt x="295" y="3"/>
                    <a:pt x="279" y="1"/>
                    <a:pt x="264"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8"/>
            <p:cNvSpPr/>
            <p:nvPr/>
          </p:nvSpPr>
          <p:spPr>
            <a:xfrm>
              <a:off x="3732600" y="4168050"/>
              <a:ext cx="29200" cy="27800"/>
            </a:xfrm>
            <a:custGeom>
              <a:avLst/>
              <a:gdLst/>
              <a:ahLst/>
              <a:cxnLst/>
              <a:rect l="l" t="t" r="r" b="b"/>
              <a:pathLst>
                <a:path w="1168" h="1112" extrusionOk="0">
                  <a:moveTo>
                    <a:pt x="567" y="0"/>
                  </a:moveTo>
                  <a:cubicBezTo>
                    <a:pt x="300" y="0"/>
                    <a:pt x="69" y="223"/>
                    <a:pt x="36" y="495"/>
                  </a:cubicBezTo>
                  <a:cubicBezTo>
                    <a:pt x="0" y="757"/>
                    <a:pt x="179" y="995"/>
                    <a:pt x="417" y="1078"/>
                  </a:cubicBezTo>
                  <a:lnTo>
                    <a:pt x="429" y="1078"/>
                  </a:lnTo>
                  <a:cubicBezTo>
                    <a:pt x="465" y="1090"/>
                    <a:pt x="489" y="1102"/>
                    <a:pt x="524" y="1102"/>
                  </a:cubicBezTo>
                  <a:cubicBezTo>
                    <a:pt x="549" y="1109"/>
                    <a:pt x="574" y="1112"/>
                    <a:pt x="600" y="1112"/>
                  </a:cubicBezTo>
                  <a:cubicBezTo>
                    <a:pt x="661" y="1112"/>
                    <a:pt x="724" y="1095"/>
                    <a:pt x="774" y="1078"/>
                  </a:cubicBezTo>
                  <a:cubicBezTo>
                    <a:pt x="965" y="1007"/>
                    <a:pt x="1108" y="840"/>
                    <a:pt x="1131" y="614"/>
                  </a:cubicBezTo>
                  <a:cubicBezTo>
                    <a:pt x="1167" y="316"/>
                    <a:pt x="941" y="54"/>
                    <a:pt x="643" y="7"/>
                  </a:cubicBezTo>
                  <a:cubicBezTo>
                    <a:pt x="618" y="2"/>
                    <a:pt x="592" y="0"/>
                    <a:pt x="567"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8"/>
            <p:cNvSpPr/>
            <p:nvPr/>
          </p:nvSpPr>
          <p:spPr>
            <a:xfrm>
              <a:off x="4574675" y="4319825"/>
              <a:ext cx="37825" cy="38250"/>
            </a:xfrm>
            <a:custGeom>
              <a:avLst/>
              <a:gdLst/>
              <a:ahLst/>
              <a:cxnLst/>
              <a:rect l="l" t="t" r="r" b="b"/>
              <a:pathLst>
                <a:path w="1513" h="1530" extrusionOk="0">
                  <a:moveTo>
                    <a:pt x="731" y="0"/>
                  </a:moveTo>
                  <a:cubicBezTo>
                    <a:pt x="438" y="0"/>
                    <a:pt x="177" y="180"/>
                    <a:pt x="60" y="436"/>
                  </a:cubicBezTo>
                  <a:cubicBezTo>
                    <a:pt x="24" y="508"/>
                    <a:pt x="0" y="603"/>
                    <a:pt x="0" y="686"/>
                  </a:cubicBezTo>
                  <a:lnTo>
                    <a:pt x="0" y="782"/>
                  </a:lnTo>
                  <a:cubicBezTo>
                    <a:pt x="0" y="889"/>
                    <a:pt x="24" y="984"/>
                    <a:pt x="60" y="1079"/>
                  </a:cubicBezTo>
                  <a:cubicBezTo>
                    <a:pt x="95" y="1186"/>
                    <a:pt x="179" y="1270"/>
                    <a:pt x="262" y="1341"/>
                  </a:cubicBezTo>
                  <a:cubicBezTo>
                    <a:pt x="381" y="1448"/>
                    <a:pt x="524" y="1508"/>
                    <a:pt x="679" y="1520"/>
                  </a:cubicBezTo>
                  <a:cubicBezTo>
                    <a:pt x="710" y="1527"/>
                    <a:pt x="742" y="1530"/>
                    <a:pt x="772" y="1530"/>
                  </a:cubicBezTo>
                  <a:cubicBezTo>
                    <a:pt x="847" y="1530"/>
                    <a:pt x="918" y="1513"/>
                    <a:pt x="976" y="1496"/>
                  </a:cubicBezTo>
                  <a:cubicBezTo>
                    <a:pt x="1084" y="1460"/>
                    <a:pt x="1167" y="1401"/>
                    <a:pt x="1250" y="1341"/>
                  </a:cubicBezTo>
                  <a:cubicBezTo>
                    <a:pt x="1334" y="1270"/>
                    <a:pt x="1393" y="1186"/>
                    <a:pt x="1441" y="1079"/>
                  </a:cubicBezTo>
                  <a:cubicBezTo>
                    <a:pt x="1465" y="1008"/>
                    <a:pt x="1488" y="925"/>
                    <a:pt x="1500" y="853"/>
                  </a:cubicBezTo>
                  <a:cubicBezTo>
                    <a:pt x="1512" y="686"/>
                    <a:pt x="1488" y="544"/>
                    <a:pt x="1417" y="424"/>
                  </a:cubicBezTo>
                  <a:cubicBezTo>
                    <a:pt x="1369" y="293"/>
                    <a:pt x="1298" y="198"/>
                    <a:pt x="1203" y="139"/>
                  </a:cubicBezTo>
                  <a:cubicBezTo>
                    <a:pt x="1096" y="67"/>
                    <a:pt x="965" y="8"/>
                    <a:pt x="834" y="8"/>
                  </a:cubicBezTo>
                  <a:cubicBezTo>
                    <a:pt x="799" y="3"/>
                    <a:pt x="765" y="0"/>
                    <a:pt x="731"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8"/>
            <p:cNvSpPr/>
            <p:nvPr/>
          </p:nvSpPr>
          <p:spPr>
            <a:xfrm>
              <a:off x="4163600" y="4245300"/>
              <a:ext cx="27400" cy="26400"/>
            </a:xfrm>
            <a:custGeom>
              <a:avLst/>
              <a:gdLst/>
              <a:ahLst/>
              <a:cxnLst/>
              <a:rect l="l" t="t" r="r" b="b"/>
              <a:pathLst>
                <a:path w="1096" h="1056" extrusionOk="0">
                  <a:moveTo>
                    <a:pt x="608" y="0"/>
                  </a:moveTo>
                  <a:cubicBezTo>
                    <a:pt x="548" y="0"/>
                    <a:pt x="501" y="0"/>
                    <a:pt x="453" y="12"/>
                  </a:cubicBezTo>
                  <a:cubicBezTo>
                    <a:pt x="215" y="60"/>
                    <a:pt x="36" y="250"/>
                    <a:pt x="24" y="488"/>
                  </a:cubicBezTo>
                  <a:cubicBezTo>
                    <a:pt x="1" y="560"/>
                    <a:pt x="24" y="667"/>
                    <a:pt x="72" y="750"/>
                  </a:cubicBezTo>
                  <a:cubicBezTo>
                    <a:pt x="120" y="858"/>
                    <a:pt x="203" y="953"/>
                    <a:pt x="310" y="988"/>
                  </a:cubicBezTo>
                  <a:cubicBezTo>
                    <a:pt x="370" y="1024"/>
                    <a:pt x="429" y="1036"/>
                    <a:pt x="501" y="1048"/>
                  </a:cubicBezTo>
                  <a:cubicBezTo>
                    <a:pt x="528" y="1053"/>
                    <a:pt x="555" y="1055"/>
                    <a:pt x="581" y="1055"/>
                  </a:cubicBezTo>
                  <a:cubicBezTo>
                    <a:pt x="681" y="1055"/>
                    <a:pt x="773" y="1021"/>
                    <a:pt x="858" y="965"/>
                  </a:cubicBezTo>
                  <a:lnTo>
                    <a:pt x="870" y="965"/>
                  </a:lnTo>
                  <a:cubicBezTo>
                    <a:pt x="941" y="905"/>
                    <a:pt x="1013" y="846"/>
                    <a:pt x="1048" y="750"/>
                  </a:cubicBezTo>
                  <a:cubicBezTo>
                    <a:pt x="1084" y="691"/>
                    <a:pt x="1096" y="631"/>
                    <a:pt x="1096" y="572"/>
                  </a:cubicBezTo>
                  <a:cubicBezTo>
                    <a:pt x="1096" y="512"/>
                    <a:pt x="1096" y="465"/>
                    <a:pt x="1084" y="429"/>
                  </a:cubicBezTo>
                  <a:cubicBezTo>
                    <a:pt x="1084" y="417"/>
                    <a:pt x="1084" y="393"/>
                    <a:pt x="1072" y="381"/>
                  </a:cubicBezTo>
                  <a:cubicBezTo>
                    <a:pt x="1036" y="262"/>
                    <a:pt x="965" y="179"/>
                    <a:pt x="870" y="96"/>
                  </a:cubicBezTo>
                  <a:cubicBezTo>
                    <a:pt x="858" y="84"/>
                    <a:pt x="846" y="72"/>
                    <a:pt x="834" y="72"/>
                  </a:cubicBezTo>
                  <a:cubicBezTo>
                    <a:pt x="751" y="24"/>
                    <a:pt x="679" y="0"/>
                    <a:pt x="608"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8"/>
            <p:cNvSpPr/>
            <p:nvPr/>
          </p:nvSpPr>
          <p:spPr>
            <a:xfrm>
              <a:off x="2754800" y="4228775"/>
              <a:ext cx="27100" cy="27250"/>
            </a:xfrm>
            <a:custGeom>
              <a:avLst/>
              <a:gdLst/>
              <a:ahLst/>
              <a:cxnLst/>
              <a:rect l="l" t="t" r="r" b="b"/>
              <a:pathLst>
                <a:path w="1084" h="1090" extrusionOk="0">
                  <a:moveTo>
                    <a:pt x="516" y="0"/>
                  </a:moveTo>
                  <a:cubicBezTo>
                    <a:pt x="325" y="0"/>
                    <a:pt x="166" y="111"/>
                    <a:pt x="72" y="268"/>
                  </a:cubicBezTo>
                  <a:cubicBezTo>
                    <a:pt x="36" y="328"/>
                    <a:pt x="12" y="399"/>
                    <a:pt x="0" y="495"/>
                  </a:cubicBezTo>
                  <a:cubicBezTo>
                    <a:pt x="0" y="554"/>
                    <a:pt x="0" y="614"/>
                    <a:pt x="12" y="661"/>
                  </a:cubicBezTo>
                  <a:cubicBezTo>
                    <a:pt x="36" y="721"/>
                    <a:pt x="60" y="780"/>
                    <a:pt x="96" y="840"/>
                  </a:cubicBezTo>
                  <a:cubicBezTo>
                    <a:pt x="179" y="971"/>
                    <a:pt x="310" y="1054"/>
                    <a:pt x="489" y="1090"/>
                  </a:cubicBezTo>
                  <a:lnTo>
                    <a:pt x="548" y="1090"/>
                  </a:lnTo>
                  <a:cubicBezTo>
                    <a:pt x="703" y="1090"/>
                    <a:pt x="834" y="1030"/>
                    <a:pt x="929" y="935"/>
                  </a:cubicBezTo>
                  <a:cubicBezTo>
                    <a:pt x="1012" y="852"/>
                    <a:pt x="1084" y="733"/>
                    <a:pt x="1084" y="602"/>
                  </a:cubicBezTo>
                  <a:lnTo>
                    <a:pt x="1084" y="506"/>
                  </a:lnTo>
                  <a:cubicBezTo>
                    <a:pt x="1084" y="387"/>
                    <a:pt x="1048" y="280"/>
                    <a:pt x="965" y="197"/>
                  </a:cubicBezTo>
                  <a:cubicBezTo>
                    <a:pt x="881" y="90"/>
                    <a:pt x="750" y="18"/>
                    <a:pt x="596" y="6"/>
                  </a:cubicBezTo>
                  <a:cubicBezTo>
                    <a:pt x="569" y="2"/>
                    <a:pt x="542" y="0"/>
                    <a:pt x="516"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8"/>
            <p:cNvSpPr/>
            <p:nvPr/>
          </p:nvSpPr>
          <p:spPr>
            <a:xfrm>
              <a:off x="2582150" y="4308350"/>
              <a:ext cx="28000" cy="27250"/>
            </a:xfrm>
            <a:custGeom>
              <a:avLst/>
              <a:gdLst/>
              <a:ahLst/>
              <a:cxnLst/>
              <a:rect l="l" t="t" r="r" b="b"/>
              <a:pathLst>
                <a:path w="1120" h="1090" extrusionOk="0">
                  <a:moveTo>
                    <a:pt x="575" y="1"/>
                  </a:moveTo>
                  <a:cubicBezTo>
                    <a:pt x="296" y="1"/>
                    <a:pt x="58" y="208"/>
                    <a:pt x="25" y="491"/>
                  </a:cubicBezTo>
                  <a:cubicBezTo>
                    <a:pt x="1" y="788"/>
                    <a:pt x="215" y="1062"/>
                    <a:pt x="525" y="1086"/>
                  </a:cubicBezTo>
                  <a:cubicBezTo>
                    <a:pt x="545" y="1088"/>
                    <a:pt x="566" y="1090"/>
                    <a:pt x="586" y="1090"/>
                  </a:cubicBezTo>
                  <a:cubicBezTo>
                    <a:pt x="858" y="1090"/>
                    <a:pt x="1087" y="875"/>
                    <a:pt x="1120" y="598"/>
                  </a:cubicBezTo>
                  <a:cubicBezTo>
                    <a:pt x="1120" y="538"/>
                    <a:pt x="1120" y="479"/>
                    <a:pt x="1096" y="431"/>
                  </a:cubicBezTo>
                  <a:cubicBezTo>
                    <a:pt x="1072" y="312"/>
                    <a:pt x="1013" y="217"/>
                    <a:pt x="941" y="133"/>
                  </a:cubicBezTo>
                  <a:cubicBezTo>
                    <a:pt x="858" y="74"/>
                    <a:pt x="775" y="26"/>
                    <a:pt x="679" y="14"/>
                  </a:cubicBezTo>
                  <a:cubicBezTo>
                    <a:pt x="667" y="14"/>
                    <a:pt x="656" y="2"/>
                    <a:pt x="620" y="2"/>
                  </a:cubicBezTo>
                  <a:cubicBezTo>
                    <a:pt x="605" y="1"/>
                    <a:pt x="590" y="1"/>
                    <a:pt x="575"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8"/>
            <p:cNvSpPr/>
            <p:nvPr/>
          </p:nvSpPr>
          <p:spPr>
            <a:xfrm>
              <a:off x="3259325" y="4015150"/>
              <a:ext cx="28300" cy="26950"/>
            </a:xfrm>
            <a:custGeom>
              <a:avLst/>
              <a:gdLst/>
              <a:ahLst/>
              <a:cxnLst/>
              <a:rect l="l" t="t" r="r" b="b"/>
              <a:pathLst>
                <a:path w="1132" h="1078" extrusionOk="0">
                  <a:moveTo>
                    <a:pt x="563" y="1"/>
                  </a:moveTo>
                  <a:cubicBezTo>
                    <a:pt x="284" y="1"/>
                    <a:pt x="46" y="208"/>
                    <a:pt x="12" y="491"/>
                  </a:cubicBezTo>
                  <a:cubicBezTo>
                    <a:pt x="0" y="646"/>
                    <a:pt x="48" y="777"/>
                    <a:pt x="155" y="896"/>
                  </a:cubicBezTo>
                  <a:cubicBezTo>
                    <a:pt x="215" y="967"/>
                    <a:pt x="310" y="1027"/>
                    <a:pt x="429" y="1062"/>
                  </a:cubicBezTo>
                  <a:cubicBezTo>
                    <a:pt x="453" y="1062"/>
                    <a:pt x="477" y="1074"/>
                    <a:pt x="489" y="1074"/>
                  </a:cubicBezTo>
                  <a:lnTo>
                    <a:pt x="512" y="1074"/>
                  </a:lnTo>
                  <a:cubicBezTo>
                    <a:pt x="533" y="1076"/>
                    <a:pt x="553" y="1077"/>
                    <a:pt x="572" y="1077"/>
                  </a:cubicBezTo>
                  <a:cubicBezTo>
                    <a:pt x="665" y="1077"/>
                    <a:pt x="745" y="1054"/>
                    <a:pt x="834" y="1015"/>
                  </a:cubicBezTo>
                  <a:cubicBezTo>
                    <a:pt x="989" y="931"/>
                    <a:pt x="1084" y="777"/>
                    <a:pt x="1108" y="598"/>
                  </a:cubicBezTo>
                  <a:cubicBezTo>
                    <a:pt x="1132" y="300"/>
                    <a:pt x="905" y="38"/>
                    <a:pt x="608" y="3"/>
                  </a:cubicBezTo>
                  <a:cubicBezTo>
                    <a:pt x="593" y="2"/>
                    <a:pt x="577" y="1"/>
                    <a:pt x="563"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8"/>
            <p:cNvSpPr/>
            <p:nvPr/>
          </p:nvSpPr>
          <p:spPr>
            <a:xfrm>
              <a:off x="5234575" y="4397850"/>
              <a:ext cx="36625" cy="13550"/>
            </a:xfrm>
            <a:custGeom>
              <a:avLst/>
              <a:gdLst/>
              <a:ahLst/>
              <a:cxnLst/>
              <a:rect l="l" t="t" r="r" b="b"/>
              <a:pathLst>
                <a:path w="1465" h="542" extrusionOk="0">
                  <a:moveTo>
                    <a:pt x="736" y="1"/>
                  </a:moveTo>
                  <a:cubicBezTo>
                    <a:pt x="686" y="1"/>
                    <a:pt x="635" y="6"/>
                    <a:pt x="596" y="6"/>
                  </a:cubicBezTo>
                  <a:cubicBezTo>
                    <a:pt x="477" y="30"/>
                    <a:pt x="381" y="66"/>
                    <a:pt x="286" y="149"/>
                  </a:cubicBezTo>
                  <a:cubicBezTo>
                    <a:pt x="262" y="161"/>
                    <a:pt x="238" y="173"/>
                    <a:pt x="227" y="185"/>
                  </a:cubicBezTo>
                  <a:cubicBezTo>
                    <a:pt x="143" y="268"/>
                    <a:pt x="84" y="351"/>
                    <a:pt x="36" y="459"/>
                  </a:cubicBezTo>
                  <a:cubicBezTo>
                    <a:pt x="24" y="482"/>
                    <a:pt x="24" y="518"/>
                    <a:pt x="0" y="542"/>
                  </a:cubicBezTo>
                  <a:lnTo>
                    <a:pt x="1465" y="542"/>
                  </a:lnTo>
                  <a:cubicBezTo>
                    <a:pt x="1370" y="268"/>
                    <a:pt x="1120" y="42"/>
                    <a:pt x="810" y="6"/>
                  </a:cubicBezTo>
                  <a:cubicBezTo>
                    <a:pt x="786" y="2"/>
                    <a:pt x="761" y="1"/>
                    <a:pt x="736"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8"/>
            <p:cNvSpPr/>
            <p:nvPr/>
          </p:nvSpPr>
          <p:spPr>
            <a:xfrm>
              <a:off x="4984250" y="3714800"/>
              <a:ext cx="39600" cy="38200"/>
            </a:xfrm>
            <a:custGeom>
              <a:avLst/>
              <a:gdLst/>
              <a:ahLst/>
              <a:cxnLst/>
              <a:rect l="l" t="t" r="r" b="b"/>
              <a:pathLst>
                <a:path w="1584" h="1528" extrusionOk="0">
                  <a:moveTo>
                    <a:pt x="778" y="0"/>
                  </a:moveTo>
                  <a:cubicBezTo>
                    <a:pt x="388" y="0"/>
                    <a:pt x="46" y="289"/>
                    <a:pt x="12" y="694"/>
                  </a:cubicBezTo>
                  <a:cubicBezTo>
                    <a:pt x="0" y="813"/>
                    <a:pt x="12" y="932"/>
                    <a:pt x="60" y="1039"/>
                  </a:cubicBezTo>
                  <a:cubicBezTo>
                    <a:pt x="119" y="1134"/>
                    <a:pt x="179" y="1242"/>
                    <a:pt x="274" y="1313"/>
                  </a:cubicBezTo>
                  <a:cubicBezTo>
                    <a:pt x="310" y="1361"/>
                    <a:pt x="369" y="1408"/>
                    <a:pt x="417" y="1432"/>
                  </a:cubicBezTo>
                  <a:cubicBezTo>
                    <a:pt x="512" y="1480"/>
                    <a:pt x="607" y="1527"/>
                    <a:pt x="715" y="1527"/>
                  </a:cubicBezTo>
                  <a:lnTo>
                    <a:pt x="893" y="1527"/>
                  </a:lnTo>
                  <a:cubicBezTo>
                    <a:pt x="1012" y="1515"/>
                    <a:pt x="1119" y="1468"/>
                    <a:pt x="1203" y="1408"/>
                  </a:cubicBezTo>
                  <a:cubicBezTo>
                    <a:pt x="1381" y="1289"/>
                    <a:pt x="1524" y="1075"/>
                    <a:pt x="1536" y="837"/>
                  </a:cubicBezTo>
                  <a:cubicBezTo>
                    <a:pt x="1584" y="420"/>
                    <a:pt x="1286" y="39"/>
                    <a:pt x="846" y="3"/>
                  </a:cubicBezTo>
                  <a:cubicBezTo>
                    <a:pt x="823" y="1"/>
                    <a:pt x="800" y="0"/>
                    <a:pt x="778"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8"/>
            <p:cNvSpPr/>
            <p:nvPr/>
          </p:nvSpPr>
          <p:spPr>
            <a:xfrm>
              <a:off x="3074475" y="4307150"/>
              <a:ext cx="15500" cy="15550"/>
            </a:xfrm>
            <a:custGeom>
              <a:avLst/>
              <a:gdLst/>
              <a:ahLst/>
              <a:cxnLst/>
              <a:rect l="l" t="t" r="r" b="b"/>
              <a:pathLst>
                <a:path w="620" h="622" extrusionOk="0">
                  <a:moveTo>
                    <a:pt x="328" y="0"/>
                  </a:moveTo>
                  <a:cubicBezTo>
                    <a:pt x="264" y="0"/>
                    <a:pt x="195" y="30"/>
                    <a:pt x="144" y="50"/>
                  </a:cubicBezTo>
                  <a:cubicBezTo>
                    <a:pt x="72" y="86"/>
                    <a:pt x="13" y="169"/>
                    <a:pt x="1" y="277"/>
                  </a:cubicBezTo>
                  <a:cubicBezTo>
                    <a:pt x="1" y="300"/>
                    <a:pt x="1" y="336"/>
                    <a:pt x="13" y="360"/>
                  </a:cubicBezTo>
                  <a:cubicBezTo>
                    <a:pt x="24" y="408"/>
                    <a:pt x="48" y="455"/>
                    <a:pt x="60" y="479"/>
                  </a:cubicBezTo>
                  <a:cubicBezTo>
                    <a:pt x="96" y="562"/>
                    <a:pt x="191" y="622"/>
                    <a:pt x="286" y="622"/>
                  </a:cubicBezTo>
                  <a:lnTo>
                    <a:pt x="382" y="622"/>
                  </a:lnTo>
                  <a:cubicBezTo>
                    <a:pt x="465" y="598"/>
                    <a:pt x="536" y="562"/>
                    <a:pt x="560" y="503"/>
                  </a:cubicBezTo>
                  <a:cubicBezTo>
                    <a:pt x="596" y="455"/>
                    <a:pt x="620" y="408"/>
                    <a:pt x="620" y="348"/>
                  </a:cubicBezTo>
                  <a:cubicBezTo>
                    <a:pt x="620" y="300"/>
                    <a:pt x="620" y="265"/>
                    <a:pt x="608" y="217"/>
                  </a:cubicBezTo>
                  <a:cubicBezTo>
                    <a:pt x="584" y="110"/>
                    <a:pt x="489" y="38"/>
                    <a:pt x="382" y="27"/>
                  </a:cubicBezTo>
                  <a:cubicBezTo>
                    <a:pt x="370" y="27"/>
                    <a:pt x="358" y="27"/>
                    <a:pt x="358" y="3"/>
                  </a:cubicBezTo>
                  <a:cubicBezTo>
                    <a:pt x="348" y="1"/>
                    <a:pt x="338" y="0"/>
                    <a:pt x="328"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8"/>
            <p:cNvSpPr/>
            <p:nvPr/>
          </p:nvSpPr>
          <p:spPr>
            <a:xfrm>
              <a:off x="3911200" y="4344925"/>
              <a:ext cx="16375" cy="15575"/>
            </a:xfrm>
            <a:custGeom>
              <a:avLst/>
              <a:gdLst/>
              <a:ahLst/>
              <a:cxnLst/>
              <a:rect l="l" t="t" r="r" b="b"/>
              <a:pathLst>
                <a:path w="655" h="623" extrusionOk="0">
                  <a:moveTo>
                    <a:pt x="312" y="1"/>
                  </a:moveTo>
                  <a:cubicBezTo>
                    <a:pt x="167" y="1"/>
                    <a:pt x="55" y="103"/>
                    <a:pt x="12" y="254"/>
                  </a:cubicBezTo>
                  <a:lnTo>
                    <a:pt x="12" y="278"/>
                  </a:lnTo>
                  <a:cubicBezTo>
                    <a:pt x="0" y="456"/>
                    <a:pt x="119" y="611"/>
                    <a:pt x="298" y="623"/>
                  </a:cubicBezTo>
                  <a:lnTo>
                    <a:pt x="405" y="623"/>
                  </a:lnTo>
                  <a:cubicBezTo>
                    <a:pt x="524" y="599"/>
                    <a:pt x="631" y="492"/>
                    <a:pt x="643" y="337"/>
                  </a:cubicBezTo>
                  <a:cubicBezTo>
                    <a:pt x="655" y="159"/>
                    <a:pt x="536" y="16"/>
                    <a:pt x="357" y="4"/>
                  </a:cubicBezTo>
                  <a:cubicBezTo>
                    <a:pt x="342" y="2"/>
                    <a:pt x="327" y="1"/>
                    <a:pt x="312"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3" name="Google Shape;873;p8"/>
          <p:cNvGrpSpPr/>
          <p:nvPr/>
        </p:nvGrpSpPr>
        <p:grpSpPr>
          <a:xfrm rot="10800000" flipH="1">
            <a:off x="5202063" y="-3"/>
            <a:ext cx="3941609" cy="1021956"/>
            <a:chOff x="2582150" y="3714800"/>
            <a:chExt cx="2689050" cy="697200"/>
          </a:xfrm>
        </p:grpSpPr>
        <p:sp>
          <p:nvSpPr>
            <p:cNvPr id="874" name="Google Shape;874;p8"/>
            <p:cNvSpPr/>
            <p:nvPr/>
          </p:nvSpPr>
          <p:spPr>
            <a:xfrm>
              <a:off x="3636750" y="4402150"/>
              <a:ext cx="25" cy="25"/>
            </a:xfrm>
            <a:custGeom>
              <a:avLst/>
              <a:gdLst/>
              <a:ahLst/>
              <a:cxnLst/>
              <a:rect l="l" t="t" r="r" b="b"/>
              <a:pathLst>
                <a:path w="1" h="1" extrusionOk="0">
                  <a:moveTo>
                    <a:pt x="1" y="1"/>
                  </a:moveTo>
                  <a:lnTo>
                    <a:pt x="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8"/>
            <p:cNvSpPr/>
            <p:nvPr/>
          </p:nvSpPr>
          <p:spPr>
            <a:xfrm>
              <a:off x="3640625" y="4406925"/>
              <a:ext cx="19375" cy="4475"/>
            </a:xfrm>
            <a:custGeom>
              <a:avLst/>
              <a:gdLst/>
              <a:ahLst/>
              <a:cxnLst/>
              <a:rect l="l" t="t" r="r" b="b"/>
              <a:pathLst>
                <a:path w="775" h="179" extrusionOk="0">
                  <a:moveTo>
                    <a:pt x="393" y="0"/>
                  </a:moveTo>
                  <a:lnTo>
                    <a:pt x="36" y="108"/>
                  </a:lnTo>
                  <a:lnTo>
                    <a:pt x="0" y="179"/>
                  </a:lnTo>
                  <a:lnTo>
                    <a:pt x="774" y="179"/>
                  </a:lnTo>
                  <a:lnTo>
                    <a:pt x="39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8"/>
            <p:cNvSpPr/>
            <p:nvPr/>
          </p:nvSpPr>
          <p:spPr>
            <a:xfrm>
              <a:off x="3634075" y="4403950"/>
              <a:ext cx="25" cy="625"/>
            </a:xfrm>
            <a:custGeom>
              <a:avLst/>
              <a:gdLst/>
              <a:ahLst/>
              <a:cxnLst/>
              <a:rect l="l" t="t" r="r" b="b"/>
              <a:pathLst>
                <a:path w="1" h="25" extrusionOk="0">
                  <a:moveTo>
                    <a:pt x="0" y="24"/>
                  </a:moveTo>
                  <a:lnTo>
                    <a:pt x="0" y="24"/>
                  </a:lnTo>
                  <a:lnTo>
                    <a:pt x="0" y="24"/>
                  </a:lnTo>
                  <a:cubicBezTo>
                    <a:pt x="0" y="0"/>
                    <a:pt x="0" y="24"/>
                    <a:pt x="0" y="24"/>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8"/>
            <p:cNvSpPr/>
            <p:nvPr/>
          </p:nvSpPr>
          <p:spPr>
            <a:xfrm>
              <a:off x="3635275" y="4403050"/>
              <a:ext cx="25" cy="25"/>
            </a:xfrm>
            <a:custGeom>
              <a:avLst/>
              <a:gdLst/>
              <a:ahLst/>
              <a:cxnLst/>
              <a:rect l="l" t="t" r="r" b="b"/>
              <a:pathLst>
                <a:path w="1" h="1" extrusionOk="0">
                  <a:moveTo>
                    <a:pt x="0" y="1"/>
                  </a:moveTo>
                  <a:lnTo>
                    <a:pt x="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8"/>
            <p:cNvSpPr/>
            <p:nvPr/>
          </p:nvSpPr>
          <p:spPr>
            <a:xfrm>
              <a:off x="3746875" y="4334600"/>
              <a:ext cx="142325" cy="46150"/>
            </a:xfrm>
            <a:custGeom>
              <a:avLst/>
              <a:gdLst/>
              <a:ahLst/>
              <a:cxnLst/>
              <a:rect l="l" t="t" r="r" b="b"/>
              <a:pathLst>
                <a:path w="5693" h="1846" extrusionOk="0">
                  <a:moveTo>
                    <a:pt x="5418" y="0"/>
                  </a:moveTo>
                  <a:lnTo>
                    <a:pt x="1" y="1488"/>
                  </a:lnTo>
                  <a:lnTo>
                    <a:pt x="1" y="1846"/>
                  </a:lnTo>
                  <a:lnTo>
                    <a:pt x="5692" y="262"/>
                  </a:lnTo>
                  <a:lnTo>
                    <a:pt x="5418"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8"/>
            <p:cNvSpPr/>
            <p:nvPr/>
          </p:nvSpPr>
          <p:spPr>
            <a:xfrm>
              <a:off x="3891850" y="4256600"/>
              <a:ext cx="273575" cy="81875"/>
            </a:xfrm>
            <a:custGeom>
              <a:avLst/>
              <a:gdLst/>
              <a:ahLst/>
              <a:cxnLst/>
              <a:rect l="l" t="t" r="r" b="b"/>
              <a:pathLst>
                <a:path w="10943" h="3275" extrusionOk="0">
                  <a:moveTo>
                    <a:pt x="10883" y="1"/>
                  </a:moveTo>
                  <a:lnTo>
                    <a:pt x="0" y="3013"/>
                  </a:lnTo>
                  <a:lnTo>
                    <a:pt x="286" y="3275"/>
                  </a:lnTo>
                  <a:lnTo>
                    <a:pt x="10883" y="358"/>
                  </a:lnTo>
                  <a:lnTo>
                    <a:pt x="10942" y="298"/>
                  </a:lnTo>
                  <a:cubicBezTo>
                    <a:pt x="10894" y="215"/>
                    <a:pt x="10883" y="108"/>
                    <a:pt x="10883"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8"/>
            <p:cNvSpPr/>
            <p:nvPr/>
          </p:nvSpPr>
          <p:spPr>
            <a:xfrm>
              <a:off x="3634375" y="4403350"/>
              <a:ext cx="325" cy="325"/>
            </a:xfrm>
            <a:custGeom>
              <a:avLst/>
              <a:gdLst/>
              <a:ahLst/>
              <a:cxnLst/>
              <a:rect l="l" t="t" r="r" b="b"/>
              <a:pathLst>
                <a:path w="13" h="13" extrusionOk="0">
                  <a:moveTo>
                    <a:pt x="0" y="12"/>
                  </a:moveTo>
                  <a:lnTo>
                    <a:pt x="12"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8"/>
            <p:cNvSpPr/>
            <p:nvPr/>
          </p:nvSpPr>
          <p:spPr>
            <a:xfrm>
              <a:off x="3635275" y="4402450"/>
              <a:ext cx="300" cy="625"/>
            </a:xfrm>
            <a:custGeom>
              <a:avLst/>
              <a:gdLst/>
              <a:ahLst/>
              <a:cxnLst/>
              <a:rect l="l" t="t" r="r" b="b"/>
              <a:pathLst>
                <a:path w="12" h="25" extrusionOk="0">
                  <a:moveTo>
                    <a:pt x="12" y="1"/>
                  </a:moveTo>
                  <a:cubicBezTo>
                    <a:pt x="12" y="1"/>
                    <a:pt x="0" y="25"/>
                    <a:pt x="12" y="1"/>
                  </a:cubicBezTo>
                  <a:lnTo>
                    <a:pt x="0" y="25"/>
                  </a:lnTo>
                  <a:lnTo>
                    <a:pt x="0" y="25"/>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8"/>
            <p:cNvSpPr/>
            <p:nvPr/>
          </p:nvSpPr>
          <p:spPr>
            <a:xfrm>
              <a:off x="3636750" y="4373575"/>
              <a:ext cx="101825" cy="35750"/>
            </a:xfrm>
            <a:custGeom>
              <a:avLst/>
              <a:gdLst/>
              <a:ahLst/>
              <a:cxnLst/>
              <a:rect l="l" t="t" r="r" b="b"/>
              <a:pathLst>
                <a:path w="4073" h="1430" extrusionOk="0">
                  <a:moveTo>
                    <a:pt x="4073" y="1"/>
                  </a:moveTo>
                  <a:lnTo>
                    <a:pt x="12" y="1120"/>
                  </a:lnTo>
                  <a:lnTo>
                    <a:pt x="1" y="1120"/>
                  </a:lnTo>
                  <a:cubicBezTo>
                    <a:pt x="24" y="1132"/>
                    <a:pt x="60" y="1132"/>
                    <a:pt x="96" y="1132"/>
                  </a:cubicBezTo>
                  <a:cubicBezTo>
                    <a:pt x="191" y="1156"/>
                    <a:pt x="251" y="1251"/>
                    <a:pt x="215" y="1334"/>
                  </a:cubicBezTo>
                  <a:lnTo>
                    <a:pt x="191" y="1430"/>
                  </a:lnTo>
                  <a:lnTo>
                    <a:pt x="548" y="1322"/>
                  </a:lnTo>
                  <a:lnTo>
                    <a:pt x="4061" y="358"/>
                  </a:lnTo>
                  <a:lnTo>
                    <a:pt x="4073"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8"/>
            <p:cNvSpPr/>
            <p:nvPr/>
          </p:nvSpPr>
          <p:spPr>
            <a:xfrm>
              <a:off x="3635850" y="4402150"/>
              <a:ext cx="925" cy="325"/>
            </a:xfrm>
            <a:custGeom>
              <a:avLst/>
              <a:gdLst/>
              <a:ahLst/>
              <a:cxnLst/>
              <a:rect l="l" t="t" r="r" b="b"/>
              <a:pathLst>
                <a:path w="37" h="13" extrusionOk="0">
                  <a:moveTo>
                    <a:pt x="37" y="1"/>
                  </a:moveTo>
                  <a:cubicBezTo>
                    <a:pt x="13" y="1"/>
                    <a:pt x="1" y="1"/>
                    <a:pt x="1" y="13"/>
                  </a:cubicBezTo>
                  <a:cubicBezTo>
                    <a:pt x="1" y="13"/>
                    <a:pt x="13" y="1"/>
                    <a:pt x="37"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8"/>
            <p:cNvSpPr/>
            <p:nvPr/>
          </p:nvSpPr>
          <p:spPr>
            <a:xfrm>
              <a:off x="3634075" y="4403950"/>
              <a:ext cx="325" cy="925"/>
            </a:xfrm>
            <a:custGeom>
              <a:avLst/>
              <a:gdLst/>
              <a:ahLst/>
              <a:cxnLst/>
              <a:rect l="l" t="t" r="r" b="b"/>
              <a:pathLst>
                <a:path w="13" h="37" extrusionOk="0">
                  <a:moveTo>
                    <a:pt x="12" y="0"/>
                  </a:moveTo>
                  <a:lnTo>
                    <a:pt x="12" y="0"/>
                  </a:lnTo>
                  <a:cubicBezTo>
                    <a:pt x="6" y="14"/>
                    <a:pt x="3" y="19"/>
                    <a:pt x="1" y="24"/>
                  </a:cubicBezTo>
                  <a:lnTo>
                    <a:pt x="1" y="24"/>
                  </a:lnTo>
                  <a:cubicBezTo>
                    <a:pt x="12" y="24"/>
                    <a:pt x="12" y="23"/>
                    <a:pt x="12" y="0"/>
                  </a:cubicBezTo>
                  <a:close/>
                  <a:moveTo>
                    <a:pt x="1" y="24"/>
                  </a:moveTo>
                  <a:cubicBezTo>
                    <a:pt x="1" y="24"/>
                    <a:pt x="1" y="24"/>
                    <a:pt x="0" y="24"/>
                  </a:cubicBezTo>
                  <a:lnTo>
                    <a:pt x="0" y="36"/>
                  </a:lnTo>
                  <a:cubicBezTo>
                    <a:pt x="0" y="31"/>
                    <a:pt x="0" y="28"/>
                    <a:pt x="1" y="24"/>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8"/>
            <p:cNvSpPr/>
            <p:nvPr/>
          </p:nvSpPr>
          <p:spPr>
            <a:xfrm>
              <a:off x="2599425" y="4199450"/>
              <a:ext cx="104800" cy="112250"/>
            </a:xfrm>
            <a:custGeom>
              <a:avLst/>
              <a:gdLst/>
              <a:ahLst/>
              <a:cxnLst/>
              <a:rect l="l" t="t" r="r" b="b"/>
              <a:pathLst>
                <a:path w="4192" h="4490" extrusionOk="0">
                  <a:moveTo>
                    <a:pt x="3929" y="1"/>
                  </a:moveTo>
                  <a:lnTo>
                    <a:pt x="0" y="4394"/>
                  </a:lnTo>
                  <a:cubicBezTo>
                    <a:pt x="84" y="4394"/>
                    <a:pt x="167" y="4430"/>
                    <a:pt x="250" y="4489"/>
                  </a:cubicBezTo>
                  <a:lnTo>
                    <a:pt x="417" y="4418"/>
                  </a:lnTo>
                  <a:lnTo>
                    <a:pt x="4191" y="203"/>
                  </a:lnTo>
                  <a:lnTo>
                    <a:pt x="3929"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8"/>
            <p:cNvSpPr/>
            <p:nvPr/>
          </p:nvSpPr>
          <p:spPr>
            <a:xfrm>
              <a:off x="2778900" y="4187850"/>
              <a:ext cx="124150" cy="53600"/>
            </a:xfrm>
            <a:custGeom>
              <a:avLst/>
              <a:gdLst/>
              <a:ahLst/>
              <a:cxnLst/>
              <a:rect l="l" t="t" r="r" b="b"/>
              <a:pathLst>
                <a:path w="4966" h="2144" extrusionOk="0">
                  <a:moveTo>
                    <a:pt x="4942" y="0"/>
                  </a:moveTo>
                  <a:cubicBezTo>
                    <a:pt x="4930" y="0"/>
                    <a:pt x="4918" y="0"/>
                    <a:pt x="4918" y="12"/>
                  </a:cubicBezTo>
                  <a:cubicBezTo>
                    <a:pt x="4930" y="12"/>
                    <a:pt x="4942" y="12"/>
                    <a:pt x="4942" y="0"/>
                  </a:cubicBezTo>
                  <a:close/>
                  <a:moveTo>
                    <a:pt x="4918" y="12"/>
                  </a:moveTo>
                  <a:lnTo>
                    <a:pt x="1" y="1834"/>
                  </a:lnTo>
                  <a:cubicBezTo>
                    <a:pt x="84" y="1917"/>
                    <a:pt x="120" y="2024"/>
                    <a:pt x="144" y="2143"/>
                  </a:cubicBezTo>
                  <a:lnTo>
                    <a:pt x="4966" y="358"/>
                  </a:lnTo>
                  <a:lnTo>
                    <a:pt x="4882" y="310"/>
                  </a:lnTo>
                  <a:cubicBezTo>
                    <a:pt x="4811" y="250"/>
                    <a:pt x="4799" y="155"/>
                    <a:pt x="4847" y="72"/>
                  </a:cubicBezTo>
                  <a:cubicBezTo>
                    <a:pt x="4859" y="48"/>
                    <a:pt x="4882" y="36"/>
                    <a:pt x="4918" y="12"/>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8"/>
            <p:cNvSpPr/>
            <p:nvPr/>
          </p:nvSpPr>
          <p:spPr>
            <a:xfrm>
              <a:off x="2905125" y="4188150"/>
              <a:ext cx="900" cy="625"/>
            </a:xfrm>
            <a:custGeom>
              <a:avLst/>
              <a:gdLst/>
              <a:ahLst/>
              <a:cxnLst/>
              <a:rect l="l" t="t" r="r" b="b"/>
              <a:pathLst>
                <a:path w="36" h="25" extrusionOk="0">
                  <a:moveTo>
                    <a:pt x="0" y="0"/>
                  </a:moveTo>
                  <a:cubicBezTo>
                    <a:pt x="12" y="0"/>
                    <a:pt x="12" y="24"/>
                    <a:pt x="36" y="24"/>
                  </a:cubicBezTo>
                  <a:cubicBezTo>
                    <a:pt x="12" y="24"/>
                    <a:pt x="12" y="0"/>
                    <a:pt x="0"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8"/>
            <p:cNvSpPr/>
            <p:nvPr/>
          </p:nvSpPr>
          <p:spPr>
            <a:xfrm>
              <a:off x="2903925" y="4187850"/>
              <a:ext cx="925" cy="25"/>
            </a:xfrm>
            <a:custGeom>
              <a:avLst/>
              <a:gdLst/>
              <a:ahLst/>
              <a:cxnLst/>
              <a:rect l="l" t="t" r="r" b="b"/>
              <a:pathLst>
                <a:path w="37" h="1" extrusionOk="0">
                  <a:moveTo>
                    <a:pt x="0" y="0"/>
                  </a:moveTo>
                  <a:lnTo>
                    <a:pt x="36"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8"/>
            <p:cNvSpPr/>
            <p:nvPr/>
          </p:nvSpPr>
          <p:spPr>
            <a:xfrm>
              <a:off x="2903325" y="4187850"/>
              <a:ext cx="625" cy="25"/>
            </a:xfrm>
            <a:custGeom>
              <a:avLst/>
              <a:gdLst/>
              <a:ahLst/>
              <a:cxnLst/>
              <a:rect l="l" t="t" r="r" b="b"/>
              <a:pathLst>
                <a:path w="25" h="1" extrusionOk="0">
                  <a:moveTo>
                    <a:pt x="1" y="0"/>
                  </a:moveTo>
                  <a:lnTo>
                    <a:pt x="24"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8"/>
            <p:cNvSpPr/>
            <p:nvPr/>
          </p:nvSpPr>
          <p:spPr>
            <a:xfrm>
              <a:off x="2906000" y="4188750"/>
              <a:ext cx="25" cy="25"/>
            </a:xfrm>
            <a:custGeom>
              <a:avLst/>
              <a:gdLst/>
              <a:ahLst/>
              <a:cxnLst/>
              <a:rect l="l" t="t" r="r" b="b"/>
              <a:pathLst>
                <a:path w="1" h="1" extrusionOk="0">
                  <a:moveTo>
                    <a:pt x="1" y="0"/>
                  </a:moveTo>
                  <a:lnTo>
                    <a:pt x="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8"/>
            <p:cNvSpPr/>
            <p:nvPr/>
          </p:nvSpPr>
          <p:spPr>
            <a:xfrm>
              <a:off x="2898575" y="4188150"/>
              <a:ext cx="179200" cy="127725"/>
            </a:xfrm>
            <a:custGeom>
              <a:avLst/>
              <a:gdLst/>
              <a:ahLst/>
              <a:cxnLst/>
              <a:rect l="l" t="t" r="r" b="b"/>
              <a:pathLst>
                <a:path w="7168" h="5109" extrusionOk="0">
                  <a:moveTo>
                    <a:pt x="155" y="0"/>
                  </a:moveTo>
                  <a:cubicBezTo>
                    <a:pt x="143" y="0"/>
                    <a:pt x="131" y="0"/>
                    <a:pt x="131" y="24"/>
                  </a:cubicBezTo>
                  <a:cubicBezTo>
                    <a:pt x="95" y="24"/>
                    <a:pt x="83" y="36"/>
                    <a:pt x="60" y="60"/>
                  </a:cubicBezTo>
                  <a:cubicBezTo>
                    <a:pt x="0" y="143"/>
                    <a:pt x="24" y="238"/>
                    <a:pt x="95" y="298"/>
                  </a:cubicBezTo>
                  <a:lnTo>
                    <a:pt x="179" y="346"/>
                  </a:lnTo>
                  <a:lnTo>
                    <a:pt x="7049" y="5108"/>
                  </a:lnTo>
                  <a:cubicBezTo>
                    <a:pt x="7049" y="5084"/>
                    <a:pt x="7037" y="5049"/>
                    <a:pt x="7037" y="5025"/>
                  </a:cubicBezTo>
                  <a:cubicBezTo>
                    <a:pt x="7049" y="4918"/>
                    <a:pt x="7096" y="4834"/>
                    <a:pt x="7168" y="4787"/>
                  </a:cubicBezTo>
                  <a:lnTo>
                    <a:pt x="298" y="24"/>
                  </a:lnTo>
                  <a:cubicBezTo>
                    <a:pt x="274" y="24"/>
                    <a:pt x="274" y="0"/>
                    <a:pt x="262"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8"/>
            <p:cNvSpPr/>
            <p:nvPr/>
          </p:nvSpPr>
          <p:spPr>
            <a:xfrm>
              <a:off x="2605375" y="4242625"/>
              <a:ext cx="151825" cy="76225"/>
            </a:xfrm>
            <a:custGeom>
              <a:avLst/>
              <a:gdLst/>
              <a:ahLst/>
              <a:cxnLst/>
              <a:rect l="l" t="t" r="r" b="b"/>
              <a:pathLst>
                <a:path w="6073" h="3049" extrusionOk="0">
                  <a:moveTo>
                    <a:pt x="5870" y="0"/>
                  </a:moveTo>
                  <a:lnTo>
                    <a:pt x="155" y="2679"/>
                  </a:lnTo>
                  <a:lnTo>
                    <a:pt x="0" y="2750"/>
                  </a:lnTo>
                  <a:cubicBezTo>
                    <a:pt x="84" y="2822"/>
                    <a:pt x="143" y="2929"/>
                    <a:pt x="155" y="3048"/>
                  </a:cubicBezTo>
                  <a:lnTo>
                    <a:pt x="6073" y="286"/>
                  </a:lnTo>
                  <a:cubicBezTo>
                    <a:pt x="6037" y="226"/>
                    <a:pt x="6013" y="167"/>
                    <a:pt x="5989" y="107"/>
                  </a:cubicBezTo>
                  <a:lnTo>
                    <a:pt x="5870"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8"/>
            <p:cNvSpPr/>
            <p:nvPr/>
          </p:nvSpPr>
          <p:spPr>
            <a:xfrm>
              <a:off x="2768500" y="4252150"/>
              <a:ext cx="210450" cy="159250"/>
            </a:xfrm>
            <a:custGeom>
              <a:avLst/>
              <a:gdLst/>
              <a:ahLst/>
              <a:cxnLst/>
              <a:rect l="l" t="t" r="r" b="b"/>
              <a:pathLst>
                <a:path w="8418" h="6370" extrusionOk="0">
                  <a:moveTo>
                    <a:pt x="381" y="0"/>
                  </a:moveTo>
                  <a:cubicBezTo>
                    <a:pt x="286" y="95"/>
                    <a:pt x="155" y="155"/>
                    <a:pt x="0" y="155"/>
                  </a:cubicBezTo>
                  <a:lnTo>
                    <a:pt x="7858" y="6370"/>
                  </a:lnTo>
                  <a:lnTo>
                    <a:pt x="8418" y="6370"/>
                  </a:lnTo>
                  <a:lnTo>
                    <a:pt x="38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8"/>
            <p:cNvSpPr/>
            <p:nvPr/>
          </p:nvSpPr>
          <p:spPr>
            <a:xfrm>
              <a:off x="2694975" y="4191125"/>
              <a:ext cx="62225" cy="54200"/>
            </a:xfrm>
            <a:custGeom>
              <a:avLst/>
              <a:gdLst/>
              <a:ahLst/>
              <a:cxnLst/>
              <a:rect l="l" t="t" r="r" b="b"/>
              <a:pathLst>
                <a:path w="2489" h="2168" extrusionOk="0">
                  <a:moveTo>
                    <a:pt x="131" y="0"/>
                  </a:moveTo>
                  <a:cubicBezTo>
                    <a:pt x="95" y="24"/>
                    <a:pt x="72" y="36"/>
                    <a:pt x="60" y="60"/>
                  </a:cubicBezTo>
                  <a:cubicBezTo>
                    <a:pt x="0" y="143"/>
                    <a:pt x="12" y="238"/>
                    <a:pt x="84" y="298"/>
                  </a:cubicBezTo>
                  <a:lnTo>
                    <a:pt x="107" y="322"/>
                  </a:lnTo>
                  <a:lnTo>
                    <a:pt x="369" y="524"/>
                  </a:lnTo>
                  <a:lnTo>
                    <a:pt x="2286" y="2060"/>
                  </a:lnTo>
                  <a:lnTo>
                    <a:pt x="2429" y="2167"/>
                  </a:lnTo>
                  <a:cubicBezTo>
                    <a:pt x="2405" y="2108"/>
                    <a:pt x="2405" y="2060"/>
                    <a:pt x="2405" y="2001"/>
                  </a:cubicBezTo>
                  <a:cubicBezTo>
                    <a:pt x="2405" y="1929"/>
                    <a:pt x="2441" y="1846"/>
                    <a:pt x="2489" y="1774"/>
                  </a:cubicBezTo>
                  <a:lnTo>
                    <a:pt x="655" y="322"/>
                  </a:lnTo>
                  <a:cubicBezTo>
                    <a:pt x="596" y="405"/>
                    <a:pt x="500" y="453"/>
                    <a:pt x="405" y="453"/>
                  </a:cubicBezTo>
                  <a:cubicBezTo>
                    <a:pt x="250" y="453"/>
                    <a:pt x="143" y="298"/>
                    <a:pt x="167" y="155"/>
                  </a:cubicBezTo>
                  <a:cubicBezTo>
                    <a:pt x="167" y="96"/>
                    <a:pt x="191" y="48"/>
                    <a:pt x="226"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8"/>
            <p:cNvSpPr/>
            <p:nvPr/>
          </p:nvSpPr>
          <p:spPr>
            <a:xfrm>
              <a:off x="3016725" y="4319125"/>
              <a:ext cx="67000" cy="92275"/>
            </a:xfrm>
            <a:custGeom>
              <a:avLst/>
              <a:gdLst/>
              <a:ahLst/>
              <a:cxnLst/>
              <a:rect l="l" t="t" r="r" b="b"/>
              <a:pathLst>
                <a:path w="2680" h="3691" extrusionOk="0">
                  <a:moveTo>
                    <a:pt x="2680" y="119"/>
                  </a:moveTo>
                  <a:lnTo>
                    <a:pt x="2675" y="126"/>
                  </a:lnTo>
                  <a:lnTo>
                    <a:pt x="2675" y="126"/>
                  </a:lnTo>
                  <a:cubicBezTo>
                    <a:pt x="2677" y="124"/>
                    <a:pt x="2679" y="122"/>
                    <a:pt x="2680" y="119"/>
                  </a:cubicBezTo>
                  <a:close/>
                  <a:moveTo>
                    <a:pt x="2370" y="0"/>
                  </a:moveTo>
                  <a:lnTo>
                    <a:pt x="1" y="3560"/>
                  </a:lnTo>
                  <a:cubicBezTo>
                    <a:pt x="96" y="3596"/>
                    <a:pt x="168" y="3631"/>
                    <a:pt x="227" y="3691"/>
                  </a:cubicBezTo>
                  <a:lnTo>
                    <a:pt x="310" y="3691"/>
                  </a:lnTo>
                  <a:lnTo>
                    <a:pt x="2675" y="126"/>
                  </a:lnTo>
                  <a:lnTo>
                    <a:pt x="2675" y="126"/>
                  </a:lnTo>
                  <a:cubicBezTo>
                    <a:pt x="2661" y="143"/>
                    <a:pt x="2628" y="143"/>
                    <a:pt x="2596" y="143"/>
                  </a:cubicBezTo>
                  <a:cubicBezTo>
                    <a:pt x="2501" y="143"/>
                    <a:pt x="2418" y="83"/>
                    <a:pt x="2370"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8"/>
            <p:cNvSpPr/>
            <p:nvPr/>
          </p:nvSpPr>
          <p:spPr>
            <a:xfrm>
              <a:off x="3084000" y="4036650"/>
              <a:ext cx="186075" cy="275050"/>
            </a:xfrm>
            <a:custGeom>
              <a:avLst/>
              <a:gdLst/>
              <a:ahLst/>
              <a:cxnLst/>
              <a:rect l="l" t="t" r="r" b="b"/>
              <a:pathLst>
                <a:path w="7443" h="11002" extrusionOk="0">
                  <a:moveTo>
                    <a:pt x="7168" y="0"/>
                  </a:moveTo>
                  <a:lnTo>
                    <a:pt x="1" y="10811"/>
                  </a:lnTo>
                  <a:cubicBezTo>
                    <a:pt x="108" y="10847"/>
                    <a:pt x="203" y="10918"/>
                    <a:pt x="227" y="11001"/>
                  </a:cubicBezTo>
                  <a:cubicBezTo>
                    <a:pt x="239" y="11001"/>
                    <a:pt x="263" y="10989"/>
                    <a:pt x="286" y="10989"/>
                  </a:cubicBezTo>
                  <a:lnTo>
                    <a:pt x="7442" y="179"/>
                  </a:lnTo>
                  <a:cubicBezTo>
                    <a:pt x="7323" y="155"/>
                    <a:pt x="7240" y="95"/>
                    <a:pt x="7168"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8"/>
            <p:cNvSpPr/>
            <p:nvPr/>
          </p:nvSpPr>
          <p:spPr>
            <a:xfrm>
              <a:off x="3088475" y="4311375"/>
              <a:ext cx="161950" cy="100025"/>
            </a:xfrm>
            <a:custGeom>
              <a:avLst/>
              <a:gdLst/>
              <a:ahLst/>
              <a:cxnLst/>
              <a:rect l="l" t="t" r="r" b="b"/>
              <a:pathLst>
                <a:path w="6478" h="4001" extrusionOk="0">
                  <a:moveTo>
                    <a:pt x="107" y="0"/>
                  </a:moveTo>
                  <a:cubicBezTo>
                    <a:pt x="96" y="0"/>
                    <a:pt x="72" y="0"/>
                    <a:pt x="48" y="12"/>
                  </a:cubicBezTo>
                  <a:cubicBezTo>
                    <a:pt x="60" y="60"/>
                    <a:pt x="84" y="108"/>
                    <a:pt x="60" y="155"/>
                  </a:cubicBezTo>
                  <a:cubicBezTo>
                    <a:pt x="60" y="215"/>
                    <a:pt x="36" y="250"/>
                    <a:pt x="0" y="298"/>
                  </a:cubicBezTo>
                  <a:lnTo>
                    <a:pt x="24" y="310"/>
                  </a:lnTo>
                  <a:lnTo>
                    <a:pt x="5834" y="4001"/>
                  </a:lnTo>
                  <a:lnTo>
                    <a:pt x="6477" y="4001"/>
                  </a:lnTo>
                  <a:lnTo>
                    <a:pt x="203" y="36"/>
                  </a:lnTo>
                  <a:cubicBezTo>
                    <a:pt x="167" y="12"/>
                    <a:pt x="143" y="0"/>
                    <a:pt x="107"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8"/>
            <p:cNvSpPr/>
            <p:nvPr/>
          </p:nvSpPr>
          <p:spPr>
            <a:xfrm>
              <a:off x="3271525" y="4040200"/>
              <a:ext cx="47350" cy="371200"/>
            </a:xfrm>
            <a:custGeom>
              <a:avLst/>
              <a:gdLst/>
              <a:ahLst/>
              <a:cxnLst/>
              <a:rect l="l" t="t" r="r" b="b"/>
              <a:pathLst>
                <a:path w="1894" h="14848" extrusionOk="0">
                  <a:moveTo>
                    <a:pt x="334" y="1"/>
                  </a:moveTo>
                  <a:cubicBezTo>
                    <a:pt x="255" y="51"/>
                    <a:pt x="159" y="75"/>
                    <a:pt x="60" y="75"/>
                  </a:cubicBezTo>
                  <a:cubicBezTo>
                    <a:pt x="40" y="75"/>
                    <a:pt x="20" y="74"/>
                    <a:pt x="1" y="72"/>
                  </a:cubicBezTo>
                  <a:lnTo>
                    <a:pt x="1" y="72"/>
                  </a:lnTo>
                  <a:lnTo>
                    <a:pt x="1548" y="14848"/>
                  </a:lnTo>
                  <a:lnTo>
                    <a:pt x="1894" y="14848"/>
                  </a:lnTo>
                  <a:lnTo>
                    <a:pt x="334"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8"/>
            <p:cNvSpPr/>
            <p:nvPr/>
          </p:nvSpPr>
          <p:spPr>
            <a:xfrm>
              <a:off x="3632275" y="4401925"/>
              <a:ext cx="10750" cy="9475"/>
            </a:xfrm>
            <a:custGeom>
              <a:avLst/>
              <a:gdLst/>
              <a:ahLst/>
              <a:cxnLst/>
              <a:rect l="l" t="t" r="r" b="b"/>
              <a:pathLst>
                <a:path w="430" h="379" extrusionOk="0">
                  <a:moveTo>
                    <a:pt x="227" y="1"/>
                  </a:moveTo>
                  <a:cubicBezTo>
                    <a:pt x="209" y="1"/>
                    <a:pt x="191" y="4"/>
                    <a:pt x="180" y="10"/>
                  </a:cubicBezTo>
                  <a:cubicBezTo>
                    <a:pt x="156" y="10"/>
                    <a:pt x="156" y="22"/>
                    <a:pt x="144" y="22"/>
                  </a:cubicBezTo>
                  <a:lnTo>
                    <a:pt x="132" y="22"/>
                  </a:lnTo>
                  <a:lnTo>
                    <a:pt x="120" y="46"/>
                  </a:lnTo>
                  <a:lnTo>
                    <a:pt x="96" y="57"/>
                  </a:lnTo>
                  <a:lnTo>
                    <a:pt x="84" y="69"/>
                  </a:lnTo>
                  <a:lnTo>
                    <a:pt x="84" y="81"/>
                  </a:lnTo>
                  <a:cubicBezTo>
                    <a:pt x="84" y="105"/>
                    <a:pt x="72" y="105"/>
                    <a:pt x="72" y="117"/>
                  </a:cubicBezTo>
                  <a:lnTo>
                    <a:pt x="1" y="379"/>
                  </a:lnTo>
                  <a:lnTo>
                    <a:pt x="334" y="379"/>
                  </a:lnTo>
                  <a:lnTo>
                    <a:pt x="370" y="308"/>
                  </a:lnTo>
                  <a:lnTo>
                    <a:pt x="394" y="224"/>
                  </a:lnTo>
                  <a:cubicBezTo>
                    <a:pt x="430" y="129"/>
                    <a:pt x="370" y="46"/>
                    <a:pt x="275" y="10"/>
                  </a:cubicBezTo>
                  <a:cubicBezTo>
                    <a:pt x="263" y="4"/>
                    <a:pt x="245" y="1"/>
                    <a:pt x="227"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8"/>
            <p:cNvSpPr/>
            <p:nvPr/>
          </p:nvSpPr>
          <p:spPr>
            <a:xfrm>
              <a:off x="3737350" y="4195300"/>
              <a:ext cx="14325" cy="216100"/>
            </a:xfrm>
            <a:custGeom>
              <a:avLst/>
              <a:gdLst/>
              <a:ahLst/>
              <a:cxnLst/>
              <a:rect l="l" t="t" r="r" b="b"/>
              <a:pathLst>
                <a:path w="573" h="8644" extrusionOk="0">
                  <a:moveTo>
                    <a:pt x="227" y="0"/>
                  </a:moveTo>
                  <a:lnTo>
                    <a:pt x="37" y="7156"/>
                  </a:lnTo>
                  <a:lnTo>
                    <a:pt x="25" y="7513"/>
                  </a:lnTo>
                  <a:lnTo>
                    <a:pt x="1" y="8644"/>
                  </a:lnTo>
                  <a:lnTo>
                    <a:pt x="346" y="8644"/>
                  </a:lnTo>
                  <a:lnTo>
                    <a:pt x="382" y="7418"/>
                  </a:lnTo>
                  <a:lnTo>
                    <a:pt x="394" y="7060"/>
                  </a:lnTo>
                  <a:lnTo>
                    <a:pt x="572" y="429"/>
                  </a:lnTo>
                  <a:lnTo>
                    <a:pt x="287" y="167"/>
                  </a:lnTo>
                  <a:cubicBezTo>
                    <a:pt x="239" y="119"/>
                    <a:pt x="227" y="60"/>
                    <a:pt x="239"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8"/>
            <p:cNvSpPr/>
            <p:nvPr/>
          </p:nvSpPr>
          <p:spPr>
            <a:xfrm>
              <a:off x="4021625" y="4264050"/>
              <a:ext cx="149750" cy="147350"/>
            </a:xfrm>
            <a:custGeom>
              <a:avLst/>
              <a:gdLst/>
              <a:ahLst/>
              <a:cxnLst/>
              <a:rect l="l" t="t" r="r" b="b"/>
              <a:pathLst>
                <a:path w="5990" h="5894" extrusionOk="0">
                  <a:moveTo>
                    <a:pt x="5751" y="0"/>
                  </a:moveTo>
                  <a:lnTo>
                    <a:pt x="5692" y="60"/>
                  </a:lnTo>
                  <a:lnTo>
                    <a:pt x="0" y="5894"/>
                  </a:lnTo>
                  <a:lnTo>
                    <a:pt x="477" y="5894"/>
                  </a:lnTo>
                  <a:lnTo>
                    <a:pt x="5989" y="238"/>
                  </a:lnTo>
                  <a:cubicBezTo>
                    <a:pt x="5882" y="179"/>
                    <a:pt x="5799" y="108"/>
                    <a:pt x="5751"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8"/>
            <p:cNvSpPr/>
            <p:nvPr/>
          </p:nvSpPr>
          <p:spPr>
            <a:xfrm>
              <a:off x="4484475" y="4346500"/>
              <a:ext cx="96475" cy="64900"/>
            </a:xfrm>
            <a:custGeom>
              <a:avLst/>
              <a:gdLst/>
              <a:ahLst/>
              <a:cxnLst/>
              <a:rect l="l" t="t" r="r" b="b"/>
              <a:pathLst>
                <a:path w="3859" h="2596" extrusionOk="0">
                  <a:moveTo>
                    <a:pt x="3668" y="0"/>
                  </a:moveTo>
                  <a:lnTo>
                    <a:pt x="1" y="2596"/>
                  </a:lnTo>
                  <a:lnTo>
                    <a:pt x="584" y="2596"/>
                  </a:lnTo>
                  <a:lnTo>
                    <a:pt x="3858" y="262"/>
                  </a:lnTo>
                  <a:cubicBezTo>
                    <a:pt x="3787" y="191"/>
                    <a:pt x="3715" y="96"/>
                    <a:pt x="3668"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8"/>
            <p:cNvSpPr/>
            <p:nvPr/>
          </p:nvSpPr>
          <p:spPr>
            <a:xfrm>
              <a:off x="3743025" y="4194700"/>
              <a:ext cx="230700" cy="216425"/>
            </a:xfrm>
            <a:custGeom>
              <a:avLst/>
              <a:gdLst/>
              <a:ahLst/>
              <a:cxnLst/>
              <a:rect l="l" t="t" r="r" b="b"/>
              <a:pathLst>
                <a:path w="9228" h="8657" extrusionOk="0">
                  <a:moveTo>
                    <a:pt x="369" y="0"/>
                  </a:moveTo>
                  <a:cubicBezTo>
                    <a:pt x="309" y="26"/>
                    <a:pt x="243" y="46"/>
                    <a:pt x="179" y="46"/>
                  </a:cubicBezTo>
                  <a:cubicBezTo>
                    <a:pt x="155" y="46"/>
                    <a:pt x="131" y="43"/>
                    <a:pt x="107" y="36"/>
                  </a:cubicBezTo>
                  <a:cubicBezTo>
                    <a:pt x="72" y="36"/>
                    <a:pt x="48" y="24"/>
                    <a:pt x="12" y="24"/>
                  </a:cubicBezTo>
                  <a:cubicBezTo>
                    <a:pt x="0" y="84"/>
                    <a:pt x="12" y="143"/>
                    <a:pt x="60" y="191"/>
                  </a:cubicBezTo>
                  <a:lnTo>
                    <a:pt x="345" y="453"/>
                  </a:lnTo>
                  <a:lnTo>
                    <a:pt x="5584" y="5572"/>
                  </a:lnTo>
                  <a:lnTo>
                    <a:pt x="5870" y="5846"/>
                  </a:lnTo>
                  <a:lnTo>
                    <a:pt x="8739" y="8656"/>
                  </a:lnTo>
                  <a:lnTo>
                    <a:pt x="9227" y="8656"/>
                  </a:lnTo>
                  <a:lnTo>
                    <a:pt x="7144" y="6620"/>
                  </a:lnTo>
                  <a:cubicBezTo>
                    <a:pt x="7120" y="6620"/>
                    <a:pt x="7102" y="6625"/>
                    <a:pt x="7078" y="6625"/>
                  </a:cubicBezTo>
                  <a:cubicBezTo>
                    <a:pt x="7066" y="6625"/>
                    <a:pt x="7053" y="6624"/>
                    <a:pt x="7037" y="6620"/>
                  </a:cubicBezTo>
                  <a:cubicBezTo>
                    <a:pt x="6858" y="6596"/>
                    <a:pt x="6739" y="6453"/>
                    <a:pt x="6751" y="6275"/>
                  </a:cubicBezTo>
                  <a:lnTo>
                    <a:pt x="6751" y="6239"/>
                  </a:lnTo>
                  <a:lnTo>
                    <a:pt x="6239" y="5739"/>
                  </a:lnTo>
                  <a:lnTo>
                    <a:pt x="5953" y="5465"/>
                  </a:lnTo>
                  <a:lnTo>
                    <a:pt x="369"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8"/>
            <p:cNvSpPr/>
            <p:nvPr/>
          </p:nvSpPr>
          <p:spPr>
            <a:xfrm>
              <a:off x="4185325" y="4269100"/>
              <a:ext cx="69975" cy="142300"/>
            </a:xfrm>
            <a:custGeom>
              <a:avLst/>
              <a:gdLst/>
              <a:ahLst/>
              <a:cxnLst/>
              <a:rect l="l" t="t" r="r" b="b"/>
              <a:pathLst>
                <a:path w="2799" h="5692" extrusionOk="0">
                  <a:moveTo>
                    <a:pt x="1" y="1"/>
                  </a:moveTo>
                  <a:lnTo>
                    <a:pt x="2430" y="5692"/>
                  </a:lnTo>
                  <a:lnTo>
                    <a:pt x="2799" y="5692"/>
                  </a:lnTo>
                  <a:lnTo>
                    <a:pt x="572" y="465"/>
                  </a:lnTo>
                  <a:lnTo>
                    <a:pt x="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8"/>
            <p:cNvSpPr/>
            <p:nvPr/>
          </p:nvSpPr>
          <p:spPr>
            <a:xfrm>
              <a:off x="4174625" y="4240475"/>
              <a:ext cx="9550" cy="5725"/>
            </a:xfrm>
            <a:custGeom>
              <a:avLst/>
              <a:gdLst/>
              <a:ahLst/>
              <a:cxnLst/>
              <a:rect l="l" t="t" r="r" b="b"/>
              <a:pathLst>
                <a:path w="382" h="229" extrusionOk="0">
                  <a:moveTo>
                    <a:pt x="180" y="1"/>
                  </a:moveTo>
                  <a:cubicBezTo>
                    <a:pt x="159" y="1"/>
                    <a:pt x="138" y="5"/>
                    <a:pt x="119" y="15"/>
                  </a:cubicBezTo>
                  <a:lnTo>
                    <a:pt x="107" y="15"/>
                  </a:lnTo>
                  <a:cubicBezTo>
                    <a:pt x="48" y="38"/>
                    <a:pt x="0" y="98"/>
                    <a:pt x="0" y="169"/>
                  </a:cubicBezTo>
                  <a:cubicBezTo>
                    <a:pt x="60" y="158"/>
                    <a:pt x="119" y="158"/>
                    <a:pt x="167" y="158"/>
                  </a:cubicBezTo>
                  <a:cubicBezTo>
                    <a:pt x="250" y="158"/>
                    <a:pt x="322" y="193"/>
                    <a:pt x="381" y="229"/>
                  </a:cubicBezTo>
                  <a:lnTo>
                    <a:pt x="322" y="98"/>
                  </a:lnTo>
                  <a:cubicBezTo>
                    <a:pt x="304" y="36"/>
                    <a:pt x="241" y="1"/>
                    <a:pt x="180"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8"/>
            <p:cNvSpPr/>
            <p:nvPr/>
          </p:nvSpPr>
          <p:spPr>
            <a:xfrm>
              <a:off x="4599075" y="4353050"/>
              <a:ext cx="37825" cy="58350"/>
            </a:xfrm>
            <a:custGeom>
              <a:avLst/>
              <a:gdLst/>
              <a:ahLst/>
              <a:cxnLst/>
              <a:rect l="l" t="t" r="r" b="b"/>
              <a:pathLst>
                <a:path w="1513" h="2334" extrusionOk="0">
                  <a:moveTo>
                    <a:pt x="274" y="0"/>
                  </a:moveTo>
                  <a:cubicBezTo>
                    <a:pt x="203" y="72"/>
                    <a:pt x="96" y="119"/>
                    <a:pt x="0" y="155"/>
                  </a:cubicBezTo>
                  <a:lnTo>
                    <a:pt x="1120" y="2334"/>
                  </a:lnTo>
                  <a:lnTo>
                    <a:pt x="1513" y="2334"/>
                  </a:lnTo>
                  <a:lnTo>
                    <a:pt x="334" y="48"/>
                  </a:lnTo>
                  <a:lnTo>
                    <a:pt x="274"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8"/>
            <p:cNvSpPr/>
            <p:nvPr/>
          </p:nvSpPr>
          <p:spPr>
            <a:xfrm>
              <a:off x="4185025" y="4263750"/>
              <a:ext cx="182500" cy="147650"/>
            </a:xfrm>
            <a:custGeom>
              <a:avLst/>
              <a:gdLst/>
              <a:ahLst/>
              <a:cxnLst/>
              <a:rect l="l" t="t" r="r" b="b"/>
              <a:pathLst>
                <a:path w="7300" h="5906" extrusionOk="0">
                  <a:moveTo>
                    <a:pt x="179" y="0"/>
                  </a:moveTo>
                  <a:cubicBezTo>
                    <a:pt x="132" y="96"/>
                    <a:pt x="72" y="155"/>
                    <a:pt x="1" y="215"/>
                  </a:cubicBezTo>
                  <a:lnTo>
                    <a:pt x="549" y="691"/>
                  </a:lnTo>
                  <a:lnTo>
                    <a:pt x="6776" y="5906"/>
                  </a:lnTo>
                  <a:lnTo>
                    <a:pt x="7299" y="5906"/>
                  </a:lnTo>
                  <a:lnTo>
                    <a:pt x="299" y="36"/>
                  </a:lnTo>
                  <a:lnTo>
                    <a:pt x="179"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8"/>
            <p:cNvSpPr/>
            <p:nvPr/>
          </p:nvSpPr>
          <p:spPr>
            <a:xfrm>
              <a:off x="4189800" y="4255125"/>
              <a:ext cx="386375" cy="83950"/>
            </a:xfrm>
            <a:custGeom>
              <a:avLst/>
              <a:gdLst/>
              <a:ahLst/>
              <a:cxnLst/>
              <a:rect l="l" t="t" r="r" b="b"/>
              <a:pathLst>
                <a:path w="15455" h="3358" extrusionOk="0">
                  <a:moveTo>
                    <a:pt x="36" y="0"/>
                  </a:moveTo>
                  <a:lnTo>
                    <a:pt x="36" y="0"/>
                  </a:lnTo>
                  <a:cubicBezTo>
                    <a:pt x="48" y="48"/>
                    <a:pt x="48" y="107"/>
                    <a:pt x="48" y="155"/>
                  </a:cubicBezTo>
                  <a:cubicBezTo>
                    <a:pt x="48" y="214"/>
                    <a:pt x="24" y="286"/>
                    <a:pt x="0" y="334"/>
                  </a:cubicBezTo>
                  <a:lnTo>
                    <a:pt x="143" y="381"/>
                  </a:lnTo>
                  <a:lnTo>
                    <a:pt x="15395" y="3358"/>
                  </a:lnTo>
                  <a:lnTo>
                    <a:pt x="15395" y="3262"/>
                  </a:lnTo>
                  <a:cubicBezTo>
                    <a:pt x="15407" y="3179"/>
                    <a:pt x="15419" y="3084"/>
                    <a:pt x="15455" y="3012"/>
                  </a:cubicBezTo>
                  <a:lnTo>
                    <a:pt x="36"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8"/>
            <p:cNvSpPr/>
            <p:nvPr/>
          </p:nvSpPr>
          <p:spPr>
            <a:xfrm>
              <a:off x="4185925" y="3740775"/>
              <a:ext cx="804900" cy="513475"/>
            </a:xfrm>
            <a:custGeom>
              <a:avLst/>
              <a:gdLst/>
              <a:ahLst/>
              <a:cxnLst/>
              <a:rect l="l" t="t" r="r" b="b"/>
              <a:pathLst>
                <a:path w="32196" h="20539" extrusionOk="0">
                  <a:moveTo>
                    <a:pt x="32017" y="0"/>
                  </a:moveTo>
                  <a:lnTo>
                    <a:pt x="1" y="20265"/>
                  </a:lnTo>
                  <a:cubicBezTo>
                    <a:pt x="84" y="20324"/>
                    <a:pt x="155" y="20431"/>
                    <a:pt x="191" y="20538"/>
                  </a:cubicBezTo>
                  <a:lnTo>
                    <a:pt x="32195" y="274"/>
                  </a:lnTo>
                  <a:cubicBezTo>
                    <a:pt x="32124" y="203"/>
                    <a:pt x="32052" y="95"/>
                    <a:pt x="32017"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8"/>
            <p:cNvSpPr/>
            <p:nvPr/>
          </p:nvSpPr>
          <p:spPr>
            <a:xfrm>
              <a:off x="4604725" y="4122375"/>
              <a:ext cx="224450" cy="207175"/>
            </a:xfrm>
            <a:custGeom>
              <a:avLst/>
              <a:gdLst/>
              <a:ahLst/>
              <a:cxnLst/>
              <a:rect l="l" t="t" r="r" b="b"/>
              <a:pathLst>
                <a:path w="8978" h="8287" extrusionOk="0">
                  <a:moveTo>
                    <a:pt x="8752" y="0"/>
                  </a:moveTo>
                  <a:lnTo>
                    <a:pt x="1" y="8037"/>
                  </a:lnTo>
                  <a:cubicBezTo>
                    <a:pt x="96" y="8108"/>
                    <a:pt x="167" y="8191"/>
                    <a:pt x="227" y="8287"/>
                  </a:cubicBezTo>
                  <a:lnTo>
                    <a:pt x="8978" y="250"/>
                  </a:lnTo>
                  <a:cubicBezTo>
                    <a:pt x="8907" y="167"/>
                    <a:pt x="8811" y="95"/>
                    <a:pt x="8752"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8"/>
            <p:cNvSpPr/>
            <p:nvPr/>
          </p:nvSpPr>
          <p:spPr>
            <a:xfrm>
              <a:off x="4727950" y="4136950"/>
              <a:ext cx="125650" cy="274450"/>
            </a:xfrm>
            <a:custGeom>
              <a:avLst/>
              <a:gdLst/>
              <a:ahLst/>
              <a:cxnLst/>
              <a:rect l="l" t="t" r="r" b="b"/>
              <a:pathLst>
                <a:path w="5026" h="10978" extrusionOk="0">
                  <a:moveTo>
                    <a:pt x="4704" y="0"/>
                  </a:moveTo>
                  <a:lnTo>
                    <a:pt x="1" y="10978"/>
                  </a:lnTo>
                  <a:lnTo>
                    <a:pt x="370" y="10978"/>
                  </a:lnTo>
                  <a:lnTo>
                    <a:pt x="5025" y="119"/>
                  </a:lnTo>
                  <a:lnTo>
                    <a:pt x="5025" y="48"/>
                  </a:lnTo>
                  <a:lnTo>
                    <a:pt x="4906" y="48"/>
                  </a:lnTo>
                  <a:cubicBezTo>
                    <a:pt x="4835" y="24"/>
                    <a:pt x="4763" y="24"/>
                    <a:pt x="4704"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8"/>
            <p:cNvSpPr/>
            <p:nvPr/>
          </p:nvSpPr>
          <p:spPr>
            <a:xfrm>
              <a:off x="4605925" y="4346200"/>
              <a:ext cx="86650" cy="65200"/>
            </a:xfrm>
            <a:custGeom>
              <a:avLst/>
              <a:gdLst/>
              <a:ahLst/>
              <a:cxnLst/>
              <a:rect l="l" t="t" r="r" b="b"/>
              <a:pathLst>
                <a:path w="3466" h="2608" extrusionOk="0">
                  <a:moveTo>
                    <a:pt x="203" y="0"/>
                  </a:moveTo>
                  <a:cubicBezTo>
                    <a:pt x="167" y="108"/>
                    <a:pt x="84" y="203"/>
                    <a:pt x="0" y="274"/>
                  </a:cubicBezTo>
                  <a:lnTo>
                    <a:pt x="60" y="322"/>
                  </a:lnTo>
                  <a:lnTo>
                    <a:pt x="2917" y="2608"/>
                  </a:lnTo>
                  <a:lnTo>
                    <a:pt x="3465" y="2608"/>
                  </a:lnTo>
                  <a:lnTo>
                    <a:pt x="20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8"/>
            <p:cNvSpPr/>
            <p:nvPr/>
          </p:nvSpPr>
          <p:spPr>
            <a:xfrm>
              <a:off x="5016400" y="4244400"/>
              <a:ext cx="9250" cy="167000"/>
            </a:xfrm>
            <a:custGeom>
              <a:avLst/>
              <a:gdLst/>
              <a:ahLst/>
              <a:cxnLst/>
              <a:rect l="l" t="t" r="r" b="b"/>
              <a:pathLst>
                <a:path w="370" h="6680" extrusionOk="0">
                  <a:moveTo>
                    <a:pt x="333" y="1"/>
                  </a:moveTo>
                  <a:cubicBezTo>
                    <a:pt x="262" y="27"/>
                    <a:pt x="177" y="41"/>
                    <a:pt x="89" y="41"/>
                  </a:cubicBezTo>
                  <a:cubicBezTo>
                    <a:pt x="60" y="41"/>
                    <a:pt x="30" y="39"/>
                    <a:pt x="0" y="36"/>
                  </a:cubicBezTo>
                  <a:lnTo>
                    <a:pt x="0" y="36"/>
                  </a:lnTo>
                  <a:lnTo>
                    <a:pt x="24" y="6680"/>
                  </a:lnTo>
                  <a:lnTo>
                    <a:pt x="369" y="6680"/>
                  </a:lnTo>
                  <a:lnTo>
                    <a:pt x="333"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8"/>
            <p:cNvSpPr/>
            <p:nvPr/>
          </p:nvSpPr>
          <p:spPr>
            <a:xfrm>
              <a:off x="5021450" y="4188150"/>
              <a:ext cx="3300" cy="3900"/>
            </a:xfrm>
            <a:custGeom>
              <a:avLst/>
              <a:gdLst/>
              <a:ahLst/>
              <a:cxnLst/>
              <a:rect l="l" t="t" r="r" b="b"/>
              <a:pathLst>
                <a:path w="132" h="156" extrusionOk="0">
                  <a:moveTo>
                    <a:pt x="0" y="0"/>
                  </a:moveTo>
                  <a:lnTo>
                    <a:pt x="0" y="119"/>
                  </a:lnTo>
                  <a:lnTo>
                    <a:pt x="12" y="119"/>
                  </a:lnTo>
                  <a:cubicBezTo>
                    <a:pt x="48" y="143"/>
                    <a:pt x="96" y="155"/>
                    <a:pt x="131" y="155"/>
                  </a:cubicBezTo>
                  <a:cubicBezTo>
                    <a:pt x="120" y="84"/>
                    <a:pt x="72" y="24"/>
                    <a:pt x="0"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8"/>
            <p:cNvSpPr/>
            <p:nvPr/>
          </p:nvSpPr>
          <p:spPr>
            <a:xfrm>
              <a:off x="4864275" y="3750900"/>
              <a:ext cx="138450" cy="315225"/>
            </a:xfrm>
            <a:custGeom>
              <a:avLst/>
              <a:gdLst/>
              <a:ahLst/>
              <a:cxnLst/>
              <a:rect l="l" t="t" r="r" b="b"/>
              <a:pathLst>
                <a:path w="5538" h="12609" extrusionOk="0">
                  <a:moveTo>
                    <a:pt x="5216" y="0"/>
                  </a:moveTo>
                  <a:lnTo>
                    <a:pt x="1" y="12490"/>
                  </a:lnTo>
                  <a:cubicBezTo>
                    <a:pt x="132" y="12513"/>
                    <a:pt x="227" y="12549"/>
                    <a:pt x="322" y="12609"/>
                  </a:cubicBezTo>
                  <a:lnTo>
                    <a:pt x="5537" y="95"/>
                  </a:lnTo>
                  <a:lnTo>
                    <a:pt x="5514" y="95"/>
                  </a:lnTo>
                  <a:cubicBezTo>
                    <a:pt x="5406" y="83"/>
                    <a:pt x="5299" y="48"/>
                    <a:pt x="5216"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8"/>
            <p:cNvSpPr/>
            <p:nvPr/>
          </p:nvSpPr>
          <p:spPr>
            <a:xfrm>
              <a:off x="5003300" y="3753275"/>
              <a:ext cx="18175" cy="439050"/>
            </a:xfrm>
            <a:custGeom>
              <a:avLst/>
              <a:gdLst/>
              <a:ahLst/>
              <a:cxnLst/>
              <a:rect l="l" t="t" r="r" b="b"/>
              <a:pathLst>
                <a:path w="727" h="17562" extrusionOk="0">
                  <a:moveTo>
                    <a:pt x="143" y="0"/>
                  </a:moveTo>
                  <a:cubicBezTo>
                    <a:pt x="111" y="0"/>
                    <a:pt x="74" y="6"/>
                    <a:pt x="42" y="6"/>
                  </a:cubicBezTo>
                  <a:cubicBezTo>
                    <a:pt x="27" y="6"/>
                    <a:pt x="12" y="4"/>
                    <a:pt x="0" y="0"/>
                  </a:cubicBezTo>
                  <a:lnTo>
                    <a:pt x="0" y="0"/>
                  </a:lnTo>
                  <a:lnTo>
                    <a:pt x="381" y="17562"/>
                  </a:lnTo>
                  <a:cubicBezTo>
                    <a:pt x="457" y="17545"/>
                    <a:pt x="539" y="17528"/>
                    <a:pt x="622" y="17528"/>
                  </a:cubicBezTo>
                  <a:cubicBezTo>
                    <a:pt x="657" y="17528"/>
                    <a:pt x="692" y="17531"/>
                    <a:pt x="726" y="17538"/>
                  </a:cubicBezTo>
                  <a:lnTo>
                    <a:pt x="726" y="17419"/>
                  </a:lnTo>
                  <a:lnTo>
                    <a:pt x="357" y="572"/>
                  </a:lnTo>
                  <a:lnTo>
                    <a:pt x="14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8"/>
            <p:cNvSpPr/>
            <p:nvPr/>
          </p:nvSpPr>
          <p:spPr>
            <a:xfrm>
              <a:off x="4886325" y="4112250"/>
              <a:ext cx="111625" cy="96750"/>
            </a:xfrm>
            <a:custGeom>
              <a:avLst/>
              <a:gdLst/>
              <a:ahLst/>
              <a:cxnLst/>
              <a:rect l="l" t="t" r="r" b="b"/>
              <a:pathLst>
                <a:path w="4465" h="3870" extrusionOk="0">
                  <a:moveTo>
                    <a:pt x="155" y="0"/>
                  </a:moveTo>
                  <a:cubicBezTo>
                    <a:pt x="107" y="107"/>
                    <a:pt x="60" y="226"/>
                    <a:pt x="0" y="322"/>
                  </a:cubicBezTo>
                  <a:lnTo>
                    <a:pt x="4310" y="3870"/>
                  </a:lnTo>
                  <a:cubicBezTo>
                    <a:pt x="4346" y="3774"/>
                    <a:pt x="4393" y="3667"/>
                    <a:pt x="4465" y="3572"/>
                  </a:cubicBezTo>
                  <a:lnTo>
                    <a:pt x="155"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8"/>
            <p:cNvSpPr/>
            <p:nvPr/>
          </p:nvSpPr>
          <p:spPr>
            <a:xfrm>
              <a:off x="5032450" y="4235775"/>
              <a:ext cx="207800" cy="173550"/>
            </a:xfrm>
            <a:custGeom>
              <a:avLst/>
              <a:gdLst/>
              <a:ahLst/>
              <a:cxnLst/>
              <a:rect l="l" t="t" r="r" b="b"/>
              <a:pathLst>
                <a:path w="8312" h="6942" extrusionOk="0">
                  <a:moveTo>
                    <a:pt x="275" y="0"/>
                  </a:moveTo>
                  <a:cubicBezTo>
                    <a:pt x="191" y="96"/>
                    <a:pt x="96" y="167"/>
                    <a:pt x="1" y="226"/>
                  </a:cubicBezTo>
                  <a:lnTo>
                    <a:pt x="8121" y="6942"/>
                  </a:lnTo>
                  <a:cubicBezTo>
                    <a:pt x="8169" y="6834"/>
                    <a:pt x="8240" y="6751"/>
                    <a:pt x="8312" y="6668"/>
                  </a:cubicBezTo>
                  <a:lnTo>
                    <a:pt x="275"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8"/>
            <p:cNvSpPr/>
            <p:nvPr/>
          </p:nvSpPr>
          <p:spPr>
            <a:xfrm>
              <a:off x="5006875" y="3750000"/>
              <a:ext cx="242600" cy="651600"/>
            </a:xfrm>
            <a:custGeom>
              <a:avLst/>
              <a:gdLst/>
              <a:ahLst/>
              <a:cxnLst/>
              <a:rect l="l" t="t" r="r" b="b"/>
              <a:pathLst>
                <a:path w="9704" h="26064" extrusionOk="0">
                  <a:moveTo>
                    <a:pt x="333" y="0"/>
                  </a:moveTo>
                  <a:cubicBezTo>
                    <a:pt x="226" y="60"/>
                    <a:pt x="107" y="107"/>
                    <a:pt x="0" y="119"/>
                  </a:cubicBezTo>
                  <a:lnTo>
                    <a:pt x="214" y="679"/>
                  </a:lnTo>
                  <a:lnTo>
                    <a:pt x="9394" y="26063"/>
                  </a:lnTo>
                  <a:cubicBezTo>
                    <a:pt x="9489" y="26004"/>
                    <a:pt x="9585" y="25944"/>
                    <a:pt x="9704" y="25920"/>
                  </a:cubicBezTo>
                  <a:lnTo>
                    <a:pt x="33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8"/>
            <p:cNvSpPr/>
            <p:nvPr/>
          </p:nvSpPr>
          <p:spPr>
            <a:xfrm>
              <a:off x="4991100" y="4191000"/>
              <a:ext cx="56575" cy="53975"/>
            </a:xfrm>
            <a:custGeom>
              <a:avLst/>
              <a:gdLst/>
              <a:ahLst/>
              <a:cxnLst/>
              <a:rect l="l" t="t" r="r" b="b"/>
              <a:pathLst>
                <a:path w="2263" h="2159" extrusionOk="0">
                  <a:moveTo>
                    <a:pt x="1125" y="1"/>
                  </a:moveTo>
                  <a:cubicBezTo>
                    <a:pt x="1037" y="1"/>
                    <a:pt x="950" y="14"/>
                    <a:pt x="869" y="41"/>
                  </a:cubicBezTo>
                  <a:cubicBezTo>
                    <a:pt x="631" y="101"/>
                    <a:pt x="429" y="232"/>
                    <a:pt x="274" y="422"/>
                  </a:cubicBezTo>
                  <a:cubicBezTo>
                    <a:pt x="202" y="517"/>
                    <a:pt x="143" y="624"/>
                    <a:pt x="119" y="720"/>
                  </a:cubicBezTo>
                  <a:cubicBezTo>
                    <a:pt x="83" y="803"/>
                    <a:pt x="71" y="886"/>
                    <a:pt x="60" y="982"/>
                  </a:cubicBezTo>
                  <a:cubicBezTo>
                    <a:pt x="0" y="1577"/>
                    <a:pt x="441" y="2113"/>
                    <a:pt x="1024" y="2148"/>
                  </a:cubicBezTo>
                  <a:cubicBezTo>
                    <a:pt x="1061" y="2156"/>
                    <a:pt x="1098" y="2159"/>
                    <a:pt x="1134" y="2159"/>
                  </a:cubicBezTo>
                  <a:cubicBezTo>
                    <a:pt x="1216" y="2159"/>
                    <a:pt x="1295" y="2145"/>
                    <a:pt x="1369" y="2137"/>
                  </a:cubicBezTo>
                  <a:cubicBezTo>
                    <a:pt x="1464" y="2113"/>
                    <a:pt x="1572" y="2077"/>
                    <a:pt x="1679" y="2017"/>
                  </a:cubicBezTo>
                  <a:cubicBezTo>
                    <a:pt x="1750" y="1958"/>
                    <a:pt x="1845" y="1887"/>
                    <a:pt x="1929" y="1791"/>
                  </a:cubicBezTo>
                  <a:cubicBezTo>
                    <a:pt x="2084" y="1636"/>
                    <a:pt x="2167" y="1422"/>
                    <a:pt x="2203" y="1184"/>
                  </a:cubicBezTo>
                  <a:cubicBezTo>
                    <a:pt x="2262" y="636"/>
                    <a:pt x="1881" y="148"/>
                    <a:pt x="1345" y="29"/>
                  </a:cubicBezTo>
                  <a:cubicBezTo>
                    <a:pt x="1310" y="5"/>
                    <a:pt x="1274" y="5"/>
                    <a:pt x="1226" y="5"/>
                  </a:cubicBezTo>
                  <a:lnTo>
                    <a:pt x="1214" y="5"/>
                  </a:lnTo>
                  <a:cubicBezTo>
                    <a:pt x="1185" y="2"/>
                    <a:pt x="1155" y="1"/>
                    <a:pt x="1125"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8"/>
            <p:cNvSpPr/>
            <p:nvPr/>
          </p:nvSpPr>
          <p:spPr>
            <a:xfrm>
              <a:off x="4815775" y="4062050"/>
              <a:ext cx="78000" cy="76425"/>
            </a:xfrm>
            <a:custGeom>
              <a:avLst/>
              <a:gdLst/>
              <a:ahLst/>
              <a:cxnLst/>
              <a:rect l="l" t="t" r="r" b="b"/>
              <a:pathLst>
                <a:path w="3120" h="3057" extrusionOk="0">
                  <a:moveTo>
                    <a:pt x="1541" y="0"/>
                  </a:moveTo>
                  <a:cubicBezTo>
                    <a:pt x="769" y="0"/>
                    <a:pt x="102" y="595"/>
                    <a:pt x="24" y="1389"/>
                  </a:cubicBezTo>
                  <a:cubicBezTo>
                    <a:pt x="0" y="1770"/>
                    <a:pt x="107" y="2151"/>
                    <a:pt x="322" y="2425"/>
                  </a:cubicBezTo>
                  <a:cubicBezTo>
                    <a:pt x="405" y="2520"/>
                    <a:pt x="476" y="2604"/>
                    <a:pt x="548" y="2687"/>
                  </a:cubicBezTo>
                  <a:cubicBezTo>
                    <a:pt x="727" y="2842"/>
                    <a:pt x="953" y="2949"/>
                    <a:pt x="1191" y="3008"/>
                  </a:cubicBezTo>
                  <a:cubicBezTo>
                    <a:pt x="1262" y="3020"/>
                    <a:pt x="1322" y="3044"/>
                    <a:pt x="1393" y="3056"/>
                  </a:cubicBezTo>
                  <a:lnTo>
                    <a:pt x="1512" y="3056"/>
                  </a:lnTo>
                  <a:cubicBezTo>
                    <a:pt x="1523" y="3056"/>
                    <a:pt x="1534" y="3056"/>
                    <a:pt x="1545" y="3056"/>
                  </a:cubicBezTo>
                  <a:cubicBezTo>
                    <a:pt x="2068" y="3056"/>
                    <a:pt x="2554" y="2773"/>
                    <a:pt x="2822" y="2353"/>
                  </a:cubicBezTo>
                  <a:cubicBezTo>
                    <a:pt x="2882" y="2246"/>
                    <a:pt x="2941" y="2151"/>
                    <a:pt x="2977" y="2044"/>
                  </a:cubicBezTo>
                  <a:cubicBezTo>
                    <a:pt x="3013" y="1913"/>
                    <a:pt x="3048" y="1770"/>
                    <a:pt x="3060" y="1651"/>
                  </a:cubicBezTo>
                  <a:cubicBezTo>
                    <a:pt x="3120" y="1032"/>
                    <a:pt x="2798" y="448"/>
                    <a:pt x="2274" y="163"/>
                  </a:cubicBezTo>
                  <a:cubicBezTo>
                    <a:pt x="2167" y="103"/>
                    <a:pt x="2072" y="79"/>
                    <a:pt x="1965" y="44"/>
                  </a:cubicBezTo>
                  <a:cubicBezTo>
                    <a:pt x="1870" y="20"/>
                    <a:pt x="1786" y="8"/>
                    <a:pt x="1691" y="8"/>
                  </a:cubicBezTo>
                  <a:cubicBezTo>
                    <a:pt x="1640" y="3"/>
                    <a:pt x="1590" y="0"/>
                    <a:pt x="1541"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8"/>
            <p:cNvSpPr/>
            <p:nvPr/>
          </p:nvSpPr>
          <p:spPr>
            <a:xfrm>
              <a:off x="2997100" y="4406875"/>
              <a:ext cx="25600" cy="5125"/>
            </a:xfrm>
            <a:custGeom>
              <a:avLst/>
              <a:gdLst/>
              <a:ahLst/>
              <a:cxnLst/>
              <a:rect l="l" t="t" r="r" b="b"/>
              <a:pathLst>
                <a:path w="1024" h="205" extrusionOk="0">
                  <a:moveTo>
                    <a:pt x="540" y="1"/>
                  </a:moveTo>
                  <a:cubicBezTo>
                    <a:pt x="336" y="1"/>
                    <a:pt x="153" y="63"/>
                    <a:pt x="0" y="205"/>
                  </a:cubicBezTo>
                  <a:lnTo>
                    <a:pt x="1024" y="205"/>
                  </a:lnTo>
                  <a:cubicBezTo>
                    <a:pt x="964" y="145"/>
                    <a:pt x="881" y="98"/>
                    <a:pt x="798" y="62"/>
                  </a:cubicBezTo>
                  <a:cubicBezTo>
                    <a:pt x="726" y="26"/>
                    <a:pt x="655" y="2"/>
                    <a:pt x="595" y="2"/>
                  </a:cubicBezTo>
                  <a:cubicBezTo>
                    <a:pt x="577" y="1"/>
                    <a:pt x="558" y="1"/>
                    <a:pt x="540"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8"/>
            <p:cNvSpPr/>
            <p:nvPr/>
          </p:nvSpPr>
          <p:spPr>
            <a:xfrm>
              <a:off x="2698250" y="4188575"/>
              <a:ext cx="14300" cy="13925"/>
            </a:xfrm>
            <a:custGeom>
              <a:avLst/>
              <a:gdLst/>
              <a:ahLst/>
              <a:cxnLst/>
              <a:rect l="l" t="t" r="r" b="b"/>
              <a:pathLst>
                <a:path w="572" h="557" extrusionOk="0">
                  <a:moveTo>
                    <a:pt x="264" y="1"/>
                  </a:moveTo>
                  <a:cubicBezTo>
                    <a:pt x="193" y="1"/>
                    <a:pt x="120" y="42"/>
                    <a:pt x="72" y="90"/>
                  </a:cubicBezTo>
                  <a:cubicBezTo>
                    <a:pt x="48" y="138"/>
                    <a:pt x="12" y="186"/>
                    <a:pt x="12" y="245"/>
                  </a:cubicBezTo>
                  <a:cubicBezTo>
                    <a:pt x="0" y="400"/>
                    <a:pt x="107" y="555"/>
                    <a:pt x="250" y="555"/>
                  </a:cubicBezTo>
                  <a:cubicBezTo>
                    <a:pt x="259" y="556"/>
                    <a:pt x="269" y="556"/>
                    <a:pt x="278" y="556"/>
                  </a:cubicBezTo>
                  <a:cubicBezTo>
                    <a:pt x="375" y="556"/>
                    <a:pt x="469" y="500"/>
                    <a:pt x="512" y="424"/>
                  </a:cubicBezTo>
                  <a:cubicBezTo>
                    <a:pt x="524" y="388"/>
                    <a:pt x="536" y="340"/>
                    <a:pt x="548" y="305"/>
                  </a:cubicBezTo>
                  <a:cubicBezTo>
                    <a:pt x="572" y="150"/>
                    <a:pt x="465" y="19"/>
                    <a:pt x="310" y="7"/>
                  </a:cubicBezTo>
                  <a:cubicBezTo>
                    <a:pt x="295" y="3"/>
                    <a:pt x="279" y="1"/>
                    <a:pt x="264"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8"/>
            <p:cNvSpPr/>
            <p:nvPr/>
          </p:nvSpPr>
          <p:spPr>
            <a:xfrm>
              <a:off x="3732600" y="4168050"/>
              <a:ext cx="29200" cy="27800"/>
            </a:xfrm>
            <a:custGeom>
              <a:avLst/>
              <a:gdLst/>
              <a:ahLst/>
              <a:cxnLst/>
              <a:rect l="l" t="t" r="r" b="b"/>
              <a:pathLst>
                <a:path w="1168" h="1112" extrusionOk="0">
                  <a:moveTo>
                    <a:pt x="567" y="0"/>
                  </a:moveTo>
                  <a:cubicBezTo>
                    <a:pt x="300" y="0"/>
                    <a:pt x="69" y="223"/>
                    <a:pt x="36" y="495"/>
                  </a:cubicBezTo>
                  <a:cubicBezTo>
                    <a:pt x="0" y="757"/>
                    <a:pt x="179" y="995"/>
                    <a:pt x="417" y="1078"/>
                  </a:cubicBezTo>
                  <a:lnTo>
                    <a:pt x="429" y="1078"/>
                  </a:lnTo>
                  <a:cubicBezTo>
                    <a:pt x="465" y="1090"/>
                    <a:pt x="489" y="1102"/>
                    <a:pt x="524" y="1102"/>
                  </a:cubicBezTo>
                  <a:cubicBezTo>
                    <a:pt x="549" y="1109"/>
                    <a:pt x="574" y="1112"/>
                    <a:pt x="600" y="1112"/>
                  </a:cubicBezTo>
                  <a:cubicBezTo>
                    <a:pt x="661" y="1112"/>
                    <a:pt x="724" y="1095"/>
                    <a:pt x="774" y="1078"/>
                  </a:cubicBezTo>
                  <a:cubicBezTo>
                    <a:pt x="965" y="1007"/>
                    <a:pt x="1108" y="840"/>
                    <a:pt x="1131" y="614"/>
                  </a:cubicBezTo>
                  <a:cubicBezTo>
                    <a:pt x="1167" y="316"/>
                    <a:pt x="941" y="54"/>
                    <a:pt x="643" y="7"/>
                  </a:cubicBezTo>
                  <a:cubicBezTo>
                    <a:pt x="618" y="2"/>
                    <a:pt x="592" y="0"/>
                    <a:pt x="567"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8"/>
            <p:cNvSpPr/>
            <p:nvPr/>
          </p:nvSpPr>
          <p:spPr>
            <a:xfrm>
              <a:off x="4574675" y="4319825"/>
              <a:ext cx="37825" cy="38250"/>
            </a:xfrm>
            <a:custGeom>
              <a:avLst/>
              <a:gdLst/>
              <a:ahLst/>
              <a:cxnLst/>
              <a:rect l="l" t="t" r="r" b="b"/>
              <a:pathLst>
                <a:path w="1513" h="1530" extrusionOk="0">
                  <a:moveTo>
                    <a:pt x="731" y="0"/>
                  </a:moveTo>
                  <a:cubicBezTo>
                    <a:pt x="438" y="0"/>
                    <a:pt x="177" y="180"/>
                    <a:pt x="60" y="436"/>
                  </a:cubicBezTo>
                  <a:cubicBezTo>
                    <a:pt x="24" y="508"/>
                    <a:pt x="0" y="603"/>
                    <a:pt x="0" y="686"/>
                  </a:cubicBezTo>
                  <a:lnTo>
                    <a:pt x="0" y="782"/>
                  </a:lnTo>
                  <a:cubicBezTo>
                    <a:pt x="0" y="889"/>
                    <a:pt x="24" y="984"/>
                    <a:pt x="60" y="1079"/>
                  </a:cubicBezTo>
                  <a:cubicBezTo>
                    <a:pt x="95" y="1186"/>
                    <a:pt x="179" y="1270"/>
                    <a:pt x="262" y="1341"/>
                  </a:cubicBezTo>
                  <a:cubicBezTo>
                    <a:pt x="381" y="1448"/>
                    <a:pt x="524" y="1508"/>
                    <a:pt x="679" y="1520"/>
                  </a:cubicBezTo>
                  <a:cubicBezTo>
                    <a:pt x="710" y="1527"/>
                    <a:pt x="742" y="1530"/>
                    <a:pt x="772" y="1530"/>
                  </a:cubicBezTo>
                  <a:cubicBezTo>
                    <a:pt x="847" y="1530"/>
                    <a:pt x="918" y="1513"/>
                    <a:pt x="976" y="1496"/>
                  </a:cubicBezTo>
                  <a:cubicBezTo>
                    <a:pt x="1084" y="1460"/>
                    <a:pt x="1167" y="1401"/>
                    <a:pt x="1250" y="1341"/>
                  </a:cubicBezTo>
                  <a:cubicBezTo>
                    <a:pt x="1334" y="1270"/>
                    <a:pt x="1393" y="1186"/>
                    <a:pt x="1441" y="1079"/>
                  </a:cubicBezTo>
                  <a:cubicBezTo>
                    <a:pt x="1465" y="1008"/>
                    <a:pt x="1488" y="925"/>
                    <a:pt x="1500" y="853"/>
                  </a:cubicBezTo>
                  <a:cubicBezTo>
                    <a:pt x="1512" y="686"/>
                    <a:pt x="1488" y="544"/>
                    <a:pt x="1417" y="424"/>
                  </a:cubicBezTo>
                  <a:cubicBezTo>
                    <a:pt x="1369" y="293"/>
                    <a:pt x="1298" y="198"/>
                    <a:pt x="1203" y="139"/>
                  </a:cubicBezTo>
                  <a:cubicBezTo>
                    <a:pt x="1096" y="67"/>
                    <a:pt x="965" y="8"/>
                    <a:pt x="834" y="8"/>
                  </a:cubicBezTo>
                  <a:cubicBezTo>
                    <a:pt x="799" y="3"/>
                    <a:pt x="765" y="0"/>
                    <a:pt x="731"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8"/>
            <p:cNvSpPr/>
            <p:nvPr/>
          </p:nvSpPr>
          <p:spPr>
            <a:xfrm>
              <a:off x="4163600" y="4245300"/>
              <a:ext cx="27400" cy="26400"/>
            </a:xfrm>
            <a:custGeom>
              <a:avLst/>
              <a:gdLst/>
              <a:ahLst/>
              <a:cxnLst/>
              <a:rect l="l" t="t" r="r" b="b"/>
              <a:pathLst>
                <a:path w="1096" h="1056" extrusionOk="0">
                  <a:moveTo>
                    <a:pt x="608" y="0"/>
                  </a:moveTo>
                  <a:cubicBezTo>
                    <a:pt x="548" y="0"/>
                    <a:pt x="501" y="0"/>
                    <a:pt x="453" y="12"/>
                  </a:cubicBezTo>
                  <a:cubicBezTo>
                    <a:pt x="215" y="60"/>
                    <a:pt x="36" y="250"/>
                    <a:pt x="24" y="488"/>
                  </a:cubicBezTo>
                  <a:cubicBezTo>
                    <a:pt x="1" y="560"/>
                    <a:pt x="24" y="667"/>
                    <a:pt x="72" y="750"/>
                  </a:cubicBezTo>
                  <a:cubicBezTo>
                    <a:pt x="120" y="858"/>
                    <a:pt x="203" y="953"/>
                    <a:pt x="310" y="988"/>
                  </a:cubicBezTo>
                  <a:cubicBezTo>
                    <a:pt x="370" y="1024"/>
                    <a:pt x="429" y="1036"/>
                    <a:pt x="501" y="1048"/>
                  </a:cubicBezTo>
                  <a:cubicBezTo>
                    <a:pt x="528" y="1053"/>
                    <a:pt x="555" y="1055"/>
                    <a:pt x="581" y="1055"/>
                  </a:cubicBezTo>
                  <a:cubicBezTo>
                    <a:pt x="681" y="1055"/>
                    <a:pt x="773" y="1021"/>
                    <a:pt x="858" y="965"/>
                  </a:cubicBezTo>
                  <a:lnTo>
                    <a:pt x="870" y="965"/>
                  </a:lnTo>
                  <a:cubicBezTo>
                    <a:pt x="941" y="905"/>
                    <a:pt x="1013" y="846"/>
                    <a:pt x="1048" y="750"/>
                  </a:cubicBezTo>
                  <a:cubicBezTo>
                    <a:pt x="1084" y="691"/>
                    <a:pt x="1096" y="631"/>
                    <a:pt x="1096" y="572"/>
                  </a:cubicBezTo>
                  <a:cubicBezTo>
                    <a:pt x="1096" y="512"/>
                    <a:pt x="1096" y="465"/>
                    <a:pt x="1084" y="429"/>
                  </a:cubicBezTo>
                  <a:cubicBezTo>
                    <a:pt x="1084" y="417"/>
                    <a:pt x="1084" y="393"/>
                    <a:pt x="1072" y="381"/>
                  </a:cubicBezTo>
                  <a:cubicBezTo>
                    <a:pt x="1036" y="262"/>
                    <a:pt x="965" y="179"/>
                    <a:pt x="870" y="96"/>
                  </a:cubicBezTo>
                  <a:cubicBezTo>
                    <a:pt x="858" y="84"/>
                    <a:pt x="846" y="72"/>
                    <a:pt x="834" y="72"/>
                  </a:cubicBezTo>
                  <a:cubicBezTo>
                    <a:pt x="751" y="24"/>
                    <a:pt x="679" y="0"/>
                    <a:pt x="608"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8"/>
            <p:cNvSpPr/>
            <p:nvPr/>
          </p:nvSpPr>
          <p:spPr>
            <a:xfrm>
              <a:off x="2754800" y="4228775"/>
              <a:ext cx="27100" cy="27250"/>
            </a:xfrm>
            <a:custGeom>
              <a:avLst/>
              <a:gdLst/>
              <a:ahLst/>
              <a:cxnLst/>
              <a:rect l="l" t="t" r="r" b="b"/>
              <a:pathLst>
                <a:path w="1084" h="1090" extrusionOk="0">
                  <a:moveTo>
                    <a:pt x="516" y="0"/>
                  </a:moveTo>
                  <a:cubicBezTo>
                    <a:pt x="325" y="0"/>
                    <a:pt x="166" y="111"/>
                    <a:pt x="72" y="268"/>
                  </a:cubicBezTo>
                  <a:cubicBezTo>
                    <a:pt x="36" y="328"/>
                    <a:pt x="12" y="399"/>
                    <a:pt x="0" y="495"/>
                  </a:cubicBezTo>
                  <a:cubicBezTo>
                    <a:pt x="0" y="554"/>
                    <a:pt x="0" y="614"/>
                    <a:pt x="12" y="661"/>
                  </a:cubicBezTo>
                  <a:cubicBezTo>
                    <a:pt x="36" y="721"/>
                    <a:pt x="60" y="780"/>
                    <a:pt x="96" y="840"/>
                  </a:cubicBezTo>
                  <a:cubicBezTo>
                    <a:pt x="179" y="971"/>
                    <a:pt x="310" y="1054"/>
                    <a:pt x="489" y="1090"/>
                  </a:cubicBezTo>
                  <a:lnTo>
                    <a:pt x="548" y="1090"/>
                  </a:lnTo>
                  <a:cubicBezTo>
                    <a:pt x="703" y="1090"/>
                    <a:pt x="834" y="1030"/>
                    <a:pt x="929" y="935"/>
                  </a:cubicBezTo>
                  <a:cubicBezTo>
                    <a:pt x="1012" y="852"/>
                    <a:pt x="1084" y="733"/>
                    <a:pt x="1084" y="602"/>
                  </a:cubicBezTo>
                  <a:lnTo>
                    <a:pt x="1084" y="506"/>
                  </a:lnTo>
                  <a:cubicBezTo>
                    <a:pt x="1084" y="387"/>
                    <a:pt x="1048" y="280"/>
                    <a:pt x="965" y="197"/>
                  </a:cubicBezTo>
                  <a:cubicBezTo>
                    <a:pt x="881" y="90"/>
                    <a:pt x="750" y="18"/>
                    <a:pt x="596" y="6"/>
                  </a:cubicBezTo>
                  <a:cubicBezTo>
                    <a:pt x="569" y="2"/>
                    <a:pt x="542" y="0"/>
                    <a:pt x="516"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8"/>
            <p:cNvSpPr/>
            <p:nvPr/>
          </p:nvSpPr>
          <p:spPr>
            <a:xfrm>
              <a:off x="2582150" y="4308350"/>
              <a:ext cx="28000" cy="27250"/>
            </a:xfrm>
            <a:custGeom>
              <a:avLst/>
              <a:gdLst/>
              <a:ahLst/>
              <a:cxnLst/>
              <a:rect l="l" t="t" r="r" b="b"/>
              <a:pathLst>
                <a:path w="1120" h="1090" extrusionOk="0">
                  <a:moveTo>
                    <a:pt x="575" y="1"/>
                  </a:moveTo>
                  <a:cubicBezTo>
                    <a:pt x="296" y="1"/>
                    <a:pt x="58" y="208"/>
                    <a:pt x="25" y="491"/>
                  </a:cubicBezTo>
                  <a:cubicBezTo>
                    <a:pt x="1" y="788"/>
                    <a:pt x="215" y="1062"/>
                    <a:pt x="525" y="1086"/>
                  </a:cubicBezTo>
                  <a:cubicBezTo>
                    <a:pt x="545" y="1088"/>
                    <a:pt x="566" y="1090"/>
                    <a:pt x="586" y="1090"/>
                  </a:cubicBezTo>
                  <a:cubicBezTo>
                    <a:pt x="858" y="1090"/>
                    <a:pt x="1087" y="875"/>
                    <a:pt x="1120" y="598"/>
                  </a:cubicBezTo>
                  <a:cubicBezTo>
                    <a:pt x="1120" y="538"/>
                    <a:pt x="1120" y="479"/>
                    <a:pt x="1096" y="431"/>
                  </a:cubicBezTo>
                  <a:cubicBezTo>
                    <a:pt x="1072" y="312"/>
                    <a:pt x="1013" y="217"/>
                    <a:pt x="941" y="133"/>
                  </a:cubicBezTo>
                  <a:cubicBezTo>
                    <a:pt x="858" y="74"/>
                    <a:pt x="775" y="26"/>
                    <a:pt x="679" y="14"/>
                  </a:cubicBezTo>
                  <a:cubicBezTo>
                    <a:pt x="667" y="14"/>
                    <a:pt x="656" y="2"/>
                    <a:pt x="620" y="2"/>
                  </a:cubicBezTo>
                  <a:cubicBezTo>
                    <a:pt x="605" y="1"/>
                    <a:pt x="590" y="1"/>
                    <a:pt x="575"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8"/>
            <p:cNvSpPr/>
            <p:nvPr/>
          </p:nvSpPr>
          <p:spPr>
            <a:xfrm>
              <a:off x="3259325" y="4015150"/>
              <a:ext cx="28300" cy="26950"/>
            </a:xfrm>
            <a:custGeom>
              <a:avLst/>
              <a:gdLst/>
              <a:ahLst/>
              <a:cxnLst/>
              <a:rect l="l" t="t" r="r" b="b"/>
              <a:pathLst>
                <a:path w="1132" h="1078" extrusionOk="0">
                  <a:moveTo>
                    <a:pt x="563" y="1"/>
                  </a:moveTo>
                  <a:cubicBezTo>
                    <a:pt x="284" y="1"/>
                    <a:pt x="46" y="208"/>
                    <a:pt x="12" y="491"/>
                  </a:cubicBezTo>
                  <a:cubicBezTo>
                    <a:pt x="0" y="646"/>
                    <a:pt x="48" y="777"/>
                    <a:pt x="155" y="896"/>
                  </a:cubicBezTo>
                  <a:cubicBezTo>
                    <a:pt x="215" y="967"/>
                    <a:pt x="310" y="1027"/>
                    <a:pt x="429" y="1062"/>
                  </a:cubicBezTo>
                  <a:cubicBezTo>
                    <a:pt x="453" y="1062"/>
                    <a:pt x="477" y="1074"/>
                    <a:pt x="489" y="1074"/>
                  </a:cubicBezTo>
                  <a:lnTo>
                    <a:pt x="512" y="1074"/>
                  </a:lnTo>
                  <a:cubicBezTo>
                    <a:pt x="533" y="1076"/>
                    <a:pt x="553" y="1077"/>
                    <a:pt x="572" y="1077"/>
                  </a:cubicBezTo>
                  <a:cubicBezTo>
                    <a:pt x="665" y="1077"/>
                    <a:pt x="745" y="1054"/>
                    <a:pt x="834" y="1015"/>
                  </a:cubicBezTo>
                  <a:cubicBezTo>
                    <a:pt x="989" y="931"/>
                    <a:pt x="1084" y="777"/>
                    <a:pt x="1108" y="598"/>
                  </a:cubicBezTo>
                  <a:cubicBezTo>
                    <a:pt x="1132" y="300"/>
                    <a:pt x="905" y="38"/>
                    <a:pt x="608" y="3"/>
                  </a:cubicBezTo>
                  <a:cubicBezTo>
                    <a:pt x="593" y="2"/>
                    <a:pt x="577" y="1"/>
                    <a:pt x="563"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8"/>
            <p:cNvSpPr/>
            <p:nvPr/>
          </p:nvSpPr>
          <p:spPr>
            <a:xfrm>
              <a:off x="5234575" y="4397850"/>
              <a:ext cx="36625" cy="13550"/>
            </a:xfrm>
            <a:custGeom>
              <a:avLst/>
              <a:gdLst/>
              <a:ahLst/>
              <a:cxnLst/>
              <a:rect l="l" t="t" r="r" b="b"/>
              <a:pathLst>
                <a:path w="1465" h="542" extrusionOk="0">
                  <a:moveTo>
                    <a:pt x="736" y="1"/>
                  </a:moveTo>
                  <a:cubicBezTo>
                    <a:pt x="686" y="1"/>
                    <a:pt x="635" y="6"/>
                    <a:pt x="596" y="6"/>
                  </a:cubicBezTo>
                  <a:cubicBezTo>
                    <a:pt x="477" y="30"/>
                    <a:pt x="381" y="66"/>
                    <a:pt x="286" y="149"/>
                  </a:cubicBezTo>
                  <a:cubicBezTo>
                    <a:pt x="262" y="161"/>
                    <a:pt x="238" y="173"/>
                    <a:pt x="227" y="185"/>
                  </a:cubicBezTo>
                  <a:cubicBezTo>
                    <a:pt x="143" y="268"/>
                    <a:pt x="84" y="351"/>
                    <a:pt x="36" y="459"/>
                  </a:cubicBezTo>
                  <a:cubicBezTo>
                    <a:pt x="24" y="482"/>
                    <a:pt x="24" y="518"/>
                    <a:pt x="0" y="542"/>
                  </a:cubicBezTo>
                  <a:lnTo>
                    <a:pt x="1465" y="542"/>
                  </a:lnTo>
                  <a:cubicBezTo>
                    <a:pt x="1370" y="268"/>
                    <a:pt x="1120" y="42"/>
                    <a:pt x="810" y="6"/>
                  </a:cubicBezTo>
                  <a:cubicBezTo>
                    <a:pt x="786" y="2"/>
                    <a:pt x="761" y="1"/>
                    <a:pt x="736"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8"/>
            <p:cNvSpPr/>
            <p:nvPr/>
          </p:nvSpPr>
          <p:spPr>
            <a:xfrm>
              <a:off x="4984250" y="3714800"/>
              <a:ext cx="39600" cy="38200"/>
            </a:xfrm>
            <a:custGeom>
              <a:avLst/>
              <a:gdLst/>
              <a:ahLst/>
              <a:cxnLst/>
              <a:rect l="l" t="t" r="r" b="b"/>
              <a:pathLst>
                <a:path w="1584" h="1528" extrusionOk="0">
                  <a:moveTo>
                    <a:pt x="778" y="0"/>
                  </a:moveTo>
                  <a:cubicBezTo>
                    <a:pt x="388" y="0"/>
                    <a:pt x="46" y="289"/>
                    <a:pt x="12" y="694"/>
                  </a:cubicBezTo>
                  <a:cubicBezTo>
                    <a:pt x="0" y="813"/>
                    <a:pt x="12" y="932"/>
                    <a:pt x="60" y="1039"/>
                  </a:cubicBezTo>
                  <a:cubicBezTo>
                    <a:pt x="119" y="1134"/>
                    <a:pt x="179" y="1242"/>
                    <a:pt x="274" y="1313"/>
                  </a:cubicBezTo>
                  <a:cubicBezTo>
                    <a:pt x="310" y="1361"/>
                    <a:pt x="369" y="1408"/>
                    <a:pt x="417" y="1432"/>
                  </a:cubicBezTo>
                  <a:cubicBezTo>
                    <a:pt x="512" y="1480"/>
                    <a:pt x="607" y="1527"/>
                    <a:pt x="715" y="1527"/>
                  </a:cubicBezTo>
                  <a:lnTo>
                    <a:pt x="893" y="1527"/>
                  </a:lnTo>
                  <a:cubicBezTo>
                    <a:pt x="1012" y="1515"/>
                    <a:pt x="1119" y="1468"/>
                    <a:pt x="1203" y="1408"/>
                  </a:cubicBezTo>
                  <a:cubicBezTo>
                    <a:pt x="1381" y="1289"/>
                    <a:pt x="1524" y="1075"/>
                    <a:pt x="1536" y="837"/>
                  </a:cubicBezTo>
                  <a:cubicBezTo>
                    <a:pt x="1584" y="420"/>
                    <a:pt x="1286" y="39"/>
                    <a:pt x="846" y="3"/>
                  </a:cubicBezTo>
                  <a:cubicBezTo>
                    <a:pt x="823" y="1"/>
                    <a:pt x="800" y="0"/>
                    <a:pt x="778"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8"/>
            <p:cNvSpPr/>
            <p:nvPr/>
          </p:nvSpPr>
          <p:spPr>
            <a:xfrm>
              <a:off x="3074475" y="4307150"/>
              <a:ext cx="15500" cy="15550"/>
            </a:xfrm>
            <a:custGeom>
              <a:avLst/>
              <a:gdLst/>
              <a:ahLst/>
              <a:cxnLst/>
              <a:rect l="l" t="t" r="r" b="b"/>
              <a:pathLst>
                <a:path w="620" h="622" extrusionOk="0">
                  <a:moveTo>
                    <a:pt x="328" y="0"/>
                  </a:moveTo>
                  <a:cubicBezTo>
                    <a:pt x="264" y="0"/>
                    <a:pt x="195" y="30"/>
                    <a:pt x="144" y="50"/>
                  </a:cubicBezTo>
                  <a:cubicBezTo>
                    <a:pt x="72" y="86"/>
                    <a:pt x="13" y="169"/>
                    <a:pt x="1" y="277"/>
                  </a:cubicBezTo>
                  <a:cubicBezTo>
                    <a:pt x="1" y="300"/>
                    <a:pt x="1" y="336"/>
                    <a:pt x="13" y="360"/>
                  </a:cubicBezTo>
                  <a:cubicBezTo>
                    <a:pt x="24" y="408"/>
                    <a:pt x="48" y="455"/>
                    <a:pt x="60" y="479"/>
                  </a:cubicBezTo>
                  <a:cubicBezTo>
                    <a:pt x="96" y="562"/>
                    <a:pt x="191" y="622"/>
                    <a:pt x="286" y="622"/>
                  </a:cubicBezTo>
                  <a:lnTo>
                    <a:pt x="382" y="622"/>
                  </a:lnTo>
                  <a:cubicBezTo>
                    <a:pt x="465" y="598"/>
                    <a:pt x="536" y="562"/>
                    <a:pt x="560" y="503"/>
                  </a:cubicBezTo>
                  <a:cubicBezTo>
                    <a:pt x="596" y="455"/>
                    <a:pt x="620" y="408"/>
                    <a:pt x="620" y="348"/>
                  </a:cubicBezTo>
                  <a:cubicBezTo>
                    <a:pt x="620" y="300"/>
                    <a:pt x="620" y="265"/>
                    <a:pt x="608" y="217"/>
                  </a:cubicBezTo>
                  <a:cubicBezTo>
                    <a:pt x="584" y="110"/>
                    <a:pt x="489" y="38"/>
                    <a:pt x="382" y="27"/>
                  </a:cubicBezTo>
                  <a:cubicBezTo>
                    <a:pt x="370" y="27"/>
                    <a:pt x="358" y="27"/>
                    <a:pt x="358" y="3"/>
                  </a:cubicBezTo>
                  <a:cubicBezTo>
                    <a:pt x="348" y="1"/>
                    <a:pt x="338" y="0"/>
                    <a:pt x="328"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8"/>
            <p:cNvSpPr/>
            <p:nvPr/>
          </p:nvSpPr>
          <p:spPr>
            <a:xfrm>
              <a:off x="3911200" y="4344925"/>
              <a:ext cx="16375" cy="15575"/>
            </a:xfrm>
            <a:custGeom>
              <a:avLst/>
              <a:gdLst/>
              <a:ahLst/>
              <a:cxnLst/>
              <a:rect l="l" t="t" r="r" b="b"/>
              <a:pathLst>
                <a:path w="655" h="623" extrusionOk="0">
                  <a:moveTo>
                    <a:pt x="312" y="1"/>
                  </a:moveTo>
                  <a:cubicBezTo>
                    <a:pt x="167" y="1"/>
                    <a:pt x="55" y="103"/>
                    <a:pt x="12" y="254"/>
                  </a:cubicBezTo>
                  <a:lnTo>
                    <a:pt x="12" y="278"/>
                  </a:lnTo>
                  <a:cubicBezTo>
                    <a:pt x="0" y="456"/>
                    <a:pt x="119" y="611"/>
                    <a:pt x="298" y="623"/>
                  </a:cubicBezTo>
                  <a:lnTo>
                    <a:pt x="405" y="623"/>
                  </a:lnTo>
                  <a:cubicBezTo>
                    <a:pt x="524" y="599"/>
                    <a:pt x="631" y="492"/>
                    <a:pt x="643" y="337"/>
                  </a:cubicBezTo>
                  <a:cubicBezTo>
                    <a:pt x="655" y="159"/>
                    <a:pt x="536" y="16"/>
                    <a:pt x="357" y="4"/>
                  </a:cubicBezTo>
                  <a:cubicBezTo>
                    <a:pt x="342" y="2"/>
                    <a:pt x="327" y="1"/>
                    <a:pt x="312"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4" name="Google Shape;934;p8"/>
          <p:cNvGrpSpPr/>
          <p:nvPr/>
        </p:nvGrpSpPr>
        <p:grpSpPr>
          <a:xfrm>
            <a:off x="-27" y="3282339"/>
            <a:ext cx="3680939" cy="1565485"/>
            <a:chOff x="889075" y="3382100"/>
            <a:chExt cx="2866775" cy="1219225"/>
          </a:xfrm>
        </p:grpSpPr>
        <p:sp>
          <p:nvSpPr>
            <p:cNvPr id="935" name="Google Shape;935;p8"/>
            <p:cNvSpPr/>
            <p:nvPr/>
          </p:nvSpPr>
          <p:spPr>
            <a:xfrm>
              <a:off x="2285400" y="4527175"/>
              <a:ext cx="133950" cy="42000"/>
            </a:xfrm>
            <a:custGeom>
              <a:avLst/>
              <a:gdLst/>
              <a:ahLst/>
              <a:cxnLst/>
              <a:rect l="l" t="t" r="r" b="b"/>
              <a:pathLst>
                <a:path w="5358" h="1680" extrusionOk="0">
                  <a:moveTo>
                    <a:pt x="4906" y="0"/>
                  </a:moveTo>
                  <a:lnTo>
                    <a:pt x="72" y="1203"/>
                  </a:lnTo>
                  <a:lnTo>
                    <a:pt x="0" y="1679"/>
                  </a:lnTo>
                  <a:lnTo>
                    <a:pt x="5358" y="358"/>
                  </a:lnTo>
                  <a:lnTo>
                    <a:pt x="5334" y="215"/>
                  </a:lnTo>
                  <a:lnTo>
                    <a:pt x="4906"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8"/>
            <p:cNvSpPr/>
            <p:nvPr/>
          </p:nvSpPr>
          <p:spPr>
            <a:xfrm>
              <a:off x="2429750" y="4527475"/>
              <a:ext cx="25" cy="625"/>
            </a:xfrm>
            <a:custGeom>
              <a:avLst/>
              <a:gdLst/>
              <a:ahLst/>
              <a:cxnLst/>
              <a:rect l="l" t="t" r="r" b="b"/>
              <a:pathLst>
                <a:path w="1" h="25" extrusionOk="0">
                  <a:moveTo>
                    <a:pt x="1" y="24"/>
                  </a:moveTo>
                  <a:lnTo>
                    <a:pt x="1" y="0"/>
                  </a:lnTo>
                  <a:lnTo>
                    <a:pt x="1" y="0"/>
                  </a:lnTo>
                  <a:lnTo>
                    <a:pt x="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8"/>
            <p:cNvSpPr/>
            <p:nvPr/>
          </p:nvSpPr>
          <p:spPr>
            <a:xfrm>
              <a:off x="2111850" y="4560225"/>
              <a:ext cx="163750" cy="40800"/>
            </a:xfrm>
            <a:custGeom>
              <a:avLst/>
              <a:gdLst/>
              <a:ahLst/>
              <a:cxnLst/>
              <a:rect l="l" t="t" r="r" b="b"/>
              <a:pathLst>
                <a:path w="6550" h="1632" extrusionOk="0">
                  <a:moveTo>
                    <a:pt x="6549" y="0"/>
                  </a:moveTo>
                  <a:lnTo>
                    <a:pt x="1" y="1631"/>
                  </a:lnTo>
                  <a:lnTo>
                    <a:pt x="1858" y="1631"/>
                  </a:lnTo>
                  <a:lnTo>
                    <a:pt x="6478" y="476"/>
                  </a:lnTo>
                  <a:lnTo>
                    <a:pt x="6549"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8"/>
            <p:cNvSpPr/>
            <p:nvPr/>
          </p:nvSpPr>
          <p:spPr>
            <a:xfrm>
              <a:off x="2427075" y="4524200"/>
              <a:ext cx="25" cy="25"/>
            </a:xfrm>
            <a:custGeom>
              <a:avLst/>
              <a:gdLst/>
              <a:ahLst/>
              <a:cxnLst/>
              <a:rect l="l" t="t" r="r" b="b"/>
              <a:pathLst>
                <a:path w="1" h="1" extrusionOk="0">
                  <a:moveTo>
                    <a:pt x="1" y="0"/>
                  </a:move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8"/>
            <p:cNvSpPr/>
            <p:nvPr/>
          </p:nvSpPr>
          <p:spPr>
            <a:xfrm>
              <a:off x="2427075" y="4524200"/>
              <a:ext cx="25" cy="25"/>
            </a:xfrm>
            <a:custGeom>
              <a:avLst/>
              <a:gdLst/>
              <a:ahLst/>
              <a:cxnLst/>
              <a:rect l="l" t="t" r="r" b="b"/>
              <a:pathLst>
                <a:path w="1" h="1" extrusionOk="0">
                  <a:moveTo>
                    <a:pt x="1" y="0"/>
                  </a:moveTo>
                  <a:lnTo>
                    <a:pt x="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8"/>
            <p:cNvSpPr/>
            <p:nvPr/>
          </p:nvSpPr>
          <p:spPr>
            <a:xfrm>
              <a:off x="2428575" y="4525675"/>
              <a:ext cx="300" cy="25"/>
            </a:xfrm>
            <a:custGeom>
              <a:avLst/>
              <a:gdLst/>
              <a:ahLst/>
              <a:cxnLst/>
              <a:rect l="l" t="t" r="r" b="b"/>
              <a:pathLst>
                <a:path w="12" h="1" extrusionOk="0">
                  <a:moveTo>
                    <a:pt x="12" y="1"/>
                  </a:moveTo>
                  <a:cubicBezTo>
                    <a:pt x="0" y="1"/>
                    <a:pt x="0" y="1"/>
                    <a:pt x="12" y="1"/>
                  </a:cubicBezTo>
                  <a:cubicBezTo>
                    <a:pt x="0" y="1"/>
                    <a:pt x="0" y="1"/>
                    <a:pt x="12" y="1"/>
                  </a:cubicBezTo>
                  <a:cubicBezTo>
                    <a:pt x="0" y="1"/>
                    <a:pt x="0" y="1"/>
                    <a:pt x="12"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8"/>
            <p:cNvSpPr/>
            <p:nvPr/>
          </p:nvSpPr>
          <p:spPr>
            <a:xfrm>
              <a:off x="2426775" y="4524200"/>
              <a:ext cx="925" cy="925"/>
            </a:xfrm>
            <a:custGeom>
              <a:avLst/>
              <a:gdLst/>
              <a:ahLst/>
              <a:cxnLst/>
              <a:rect l="l" t="t" r="r" b="b"/>
              <a:pathLst>
                <a:path w="37" h="37" extrusionOk="0">
                  <a:moveTo>
                    <a:pt x="1" y="0"/>
                  </a:moveTo>
                  <a:cubicBezTo>
                    <a:pt x="13" y="12"/>
                    <a:pt x="24" y="12"/>
                    <a:pt x="36" y="36"/>
                  </a:cubicBezTo>
                  <a:cubicBezTo>
                    <a:pt x="36" y="12"/>
                    <a:pt x="24" y="0"/>
                    <a:pt x="1"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8"/>
            <p:cNvSpPr/>
            <p:nvPr/>
          </p:nvSpPr>
          <p:spPr>
            <a:xfrm>
              <a:off x="2428275" y="4525400"/>
              <a:ext cx="325" cy="300"/>
            </a:xfrm>
            <a:custGeom>
              <a:avLst/>
              <a:gdLst/>
              <a:ahLst/>
              <a:cxnLst/>
              <a:rect l="l" t="t" r="r" b="b"/>
              <a:pathLst>
                <a:path w="13" h="12" extrusionOk="0">
                  <a:moveTo>
                    <a:pt x="12" y="12"/>
                  </a:moveTo>
                  <a:cubicBezTo>
                    <a:pt x="12" y="0"/>
                    <a:pt x="0" y="0"/>
                    <a:pt x="12" y="12"/>
                  </a:cubicBezTo>
                  <a:cubicBezTo>
                    <a:pt x="0" y="0"/>
                    <a:pt x="12" y="0"/>
                    <a:pt x="12" y="12"/>
                  </a:cubicBezTo>
                  <a:cubicBezTo>
                    <a:pt x="12" y="0"/>
                    <a:pt x="12" y="0"/>
                    <a:pt x="12" y="12"/>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8"/>
            <p:cNvSpPr/>
            <p:nvPr/>
          </p:nvSpPr>
          <p:spPr>
            <a:xfrm>
              <a:off x="2115725" y="4376850"/>
              <a:ext cx="176250" cy="92600"/>
            </a:xfrm>
            <a:custGeom>
              <a:avLst/>
              <a:gdLst/>
              <a:ahLst/>
              <a:cxnLst/>
              <a:rect l="l" t="t" r="r" b="b"/>
              <a:pathLst>
                <a:path w="7050" h="3704" extrusionOk="0">
                  <a:moveTo>
                    <a:pt x="429" y="1"/>
                  </a:moveTo>
                  <a:lnTo>
                    <a:pt x="1" y="287"/>
                  </a:lnTo>
                  <a:lnTo>
                    <a:pt x="6978" y="3704"/>
                  </a:lnTo>
                  <a:lnTo>
                    <a:pt x="7049" y="3251"/>
                  </a:lnTo>
                  <a:lnTo>
                    <a:pt x="429"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8"/>
            <p:cNvSpPr/>
            <p:nvPr/>
          </p:nvSpPr>
          <p:spPr>
            <a:xfrm>
              <a:off x="2300575" y="4463175"/>
              <a:ext cx="126525" cy="69375"/>
            </a:xfrm>
            <a:custGeom>
              <a:avLst/>
              <a:gdLst/>
              <a:ahLst/>
              <a:cxnLst/>
              <a:rect l="l" t="t" r="r" b="b"/>
              <a:pathLst>
                <a:path w="5061" h="2775" extrusionOk="0">
                  <a:moveTo>
                    <a:pt x="5041" y="2436"/>
                  </a:moveTo>
                  <a:cubicBezTo>
                    <a:pt x="5047" y="2441"/>
                    <a:pt x="5061" y="2441"/>
                    <a:pt x="5061" y="2441"/>
                  </a:cubicBezTo>
                  <a:cubicBezTo>
                    <a:pt x="5054" y="2440"/>
                    <a:pt x="5047" y="2438"/>
                    <a:pt x="5041" y="2436"/>
                  </a:cubicBezTo>
                  <a:close/>
                  <a:moveTo>
                    <a:pt x="72" y="1"/>
                  </a:moveTo>
                  <a:lnTo>
                    <a:pt x="0" y="465"/>
                  </a:lnTo>
                  <a:lnTo>
                    <a:pt x="4299" y="2560"/>
                  </a:lnTo>
                  <a:lnTo>
                    <a:pt x="4727" y="2775"/>
                  </a:lnTo>
                  <a:lnTo>
                    <a:pt x="4715" y="2656"/>
                  </a:lnTo>
                  <a:cubicBezTo>
                    <a:pt x="4703" y="2537"/>
                    <a:pt x="4787" y="2418"/>
                    <a:pt x="4930" y="2418"/>
                  </a:cubicBezTo>
                  <a:cubicBezTo>
                    <a:pt x="4960" y="2418"/>
                    <a:pt x="5000" y="2426"/>
                    <a:pt x="5041" y="2436"/>
                  </a:cubicBezTo>
                  <a:lnTo>
                    <a:pt x="5041" y="2436"/>
                  </a:lnTo>
                  <a:cubicBezTo>
                    <a:pt x="5038" y="2435"/>
                    <a:pt x="5037" y="2433"/>
                    <a:pt x="5037" y="2430"/>
                  </a:cubicBezTo>
                  <a:lnTo>
                    <a:pt x="72"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8"/>
            <p:cNvSpPr/>
            <p:nvPr/>
          </p:nvSpPr>
          <p:spPr>
            <a:xfrm>
              <a:off x="1777600" y="4208100"/>
              <a:ext cx="336950" cy="170275"/>
            </a:xfrm>
            <a:custGeom>
              <a:avLst/>
              <a:gdLst/>
              <a:ahLst/>
              <a:cxnLst/>
              <a:rect l="l" t="t" r="r" b="b"/>
              <a:pathLst>
                <a:path w="13478" h="6811" extrusionOk="0">
                  <a:moveTo>
                    <a:pt x="143" y="0"/>
                  </a:moveTo>
                  <a:cubicBezTo>
                    <a:pt x="119" y="131"/>
                    <a:pt x="83" y="262"/>
                    <a:pt x="0" y="369"/>
                  </a:cubicBezTo>
                  <a:lnTo>
                    <a:pt x="72" y="452"/>
                  </a:lnTo>
                  <a:lnTo>
                    <a:pt x="13049" y="6810"/>
                  </a:lnTo>
                  <a:lnTo>
                    <a:pt x="13478" y="6525"/>
                  </a:lnTo>
                  <a:lnTo>
                    <a:pt x="14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8"/>
            <p:cNvSpPr/>
            <p:nvPr/>
          </p:nvSpPr>
          <p:spPr>
            <a:xfrm>
              <a:off x="2429750" y="4527175"/>
              <a:ext cx="25" cy="325"/>
            </a:xfrm>
            <a:custGeom>
              <a:avLst/>
              <a:gdLst/>
              <a:ahLst/>
              <a:cxnLst/>
              <a:rect l="l" t="t" r="r" b="b"/>
              <a:pathLst>
                <a:path w="1" h="13" extrusionOk="0">
                  <a:moveTo>
                    <a:pt x="1" y="12"/>
                  </a:moveTo>
                  <a:cubicBezTo>
                    <a:pt x="1" y="12"/>
                    <a:pt x="1" y="0"/>
                    <a:pt x="1" y="12"/>
                  </a:cubicBezTo>
                  <a:cubicBezTo>
                    <a:pt x="1" y="0"/>
                    <a:pt x="1" y="12"/>
                    <a:pt x="1" y="12"/>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8"/>
            <p:cNvSpPr/>
            <p:nvPr/>
          </p:nvSpPr>
          <p:spPr>
            <a:xfrm>
              <a:off x="2427075" y="4524200"/>
              <a:ext cx="25" cy="25"/>
            </a:xfrm>
            <a:custGeom>
              <a:avLst/>
              <a:gdLst/>
              <a:ahLst/>
              <a:cxnLst/>
              <a:rect l="l" t="t" r="r" b="b"/>
              <a:pathLst>
                <a:path w="1" h="1" extrusionOk="0">
                  <a:moveTo>
                    <a:pt x="1" y="0"/>
                  </a:moveTo>
                  <a:lnTo>
                    <a:pt x="1" y="0"/>
                  </a:lnTo>
                  <a:lnTo>
                    <a:pt x="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8"/>
            <p:cNvSpPr/>
            <p:nvPr/>
          </p:nvSpPr>
          <p:spPr>
            <a:xfrm>
              <a:off x="2428575" y="4525400"/>
              <a:ext cx="25" cy="300"/>
            </a:xfrm>
            <a:custGeom>
              <a:avLst/>
              <a:gdLst/>
              <a:ahLst/>
              <a:cxnLst/>
              <a:rect l="l" t="t" r="r" b="b"/>
              <a:pathLst>
                <a:path w="1" h="12" extrusionOk="0">
                  <a:moveTo>
                    <a:pt x="0" y="12"/>
                  </a:moveTo>
                  <a:lnTo>
                    <a:pt x="0" y="12"/>
                  </a:lnTo>
                  <a:lnTo>
                    <a:pt x="0" y="12"/>
                  </a:lnTo>
                  <a:cubicBezTo>
                    <a:pt x="0" y="0"/>
                    <a:pt x="0" y="0"/>
                    <a:pt x="0" y="12"/>
                  </a:cubicBezTo>
                  <a:cubicBezTo>
                    <a:pt x="0" y="0"/>
                    <a:pt x="0" y="12"/>
                    <a:pt x="0" y="12"/>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8"/>
            <p:cNvSpPr/>
            <p:nvPr/>
          </p:nvSpPr>
          <p:spPr>
            <a:xfrm>
              <a:off x="3679325" y="4491150"/>
              <a:ext cx="76525" cy="109875"/>
            </a:xfrm>
            <a:custGeom>
              <a:avLst/>
              <a:gdLst/>
              <a:ahLst/>
              <a:cxnLst/>
              <a:rect l="l" t="t" r="r" b="b"/>
              <a:pathLst>
                <a:path w="3061" h="4395" extrusionOk="0">
                  <a:moveTo>
                    <a:pt x="405" y="1"/>
                  </a:moveTo>
                  <a:lnTo>
                    <a:pt x="0" y="203"/>
                  </a:lnTo>
                  <a:lnTo>
                    <a:pt x="2536" y="4394"/>
                  </a:lnTo>
                  <a:lnTo>
                    <a:pt x="3060" y="4394"/>
                  </a:lnTo>
                  <a:lnTo>
                    <a:pt x="405"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8"/>
            <p:cNvSpPr/>
            <p:nvPr/>
          </p:nvSpPr>
          <p:spPr>
            <a:xfrm>
              <a:off x="3424225" y="4426275"/>
              <a:ext cx="150925" cy="98550"/>
            </a:xfrm>
            <a:custGeom>
              <a:avLst/>
              <a:gdLst/>
              <a:ahLst/>
              <a:cxnLst/>
              <a:rect l="l" t="t" r="r" b="b"/>
              <a:pathLst>
                <a:path w="6037" h="3942" extrusionOk="0">
                  <a:moveTo>
                    <a:pt x="108" y="0"/>
                  </a:moveTo>
                  <a:cubicBezTo>
                    <a:pt x="120" y="0"/>
                    <a:pt x="131" y="24"/>
                    <a:pt x="143" y="24"/>
                  </a:cubicBezTo>
                  <a:cubicBezTo>
                    <a:pt x="131" y="0"/>
                    <a:pt x="120" y="0"/>
                    <a:pt x="108" y="0"/>
                  </a:cubicBezTo>
                  <a:close/>
                  <a:moveTo>
                    <a:pt x="143" y="24"/>
                  </a:moveTo>
                  <a:cubicBezTo>
                    <a:pt x="179" y="48"/>
                    <a:pt x="203" y="84"/>
                    <a:pt x="227" y="119"/>
                  </a:cubicBezTo>
                  <a:cubicBezTo>
                    <a:pt x="262" y="238"/>
                    <a:pt x="227" y="357"/>
                    <a:pt x="108" y="417"/>
                  </a:cubicBezTo>
                  <a:lnTo>
                    <a:pt x="1" y="465"/>
                  </a:lnTo>
                  <a:lnTo>
                    <a:pt x="5799" y="3941"/>
                  </a:lnTo>
                  <a:cubicBezTo>
                    <a:pt x="5835" y="3798"/>
                    <a:pt x="5918" y="3667"/>
                    <a:pt x="6037" y="3560"/>
                  </a:cubicBezTo>
                  <a:lnTo>
                    <a:pt x="143" y="24"/>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8"/>
            <p:cNvSpPr/>
            <p:nvPr/>
          </p:nvSpPr>
          <p:spPr>
            <a:xfrm>
              <a:off x="3171525" y="4426275"/>
              <a:ext cx="259275" cy="123550"/>
            </a:xfrm>
            <a:custGeom>
              <a:avLst/>
              <a:gdLst/>
              <a:ahLst/>
              <a:cxnLst/>
              <a:rect l="l" t="t" r="r" b="b"/>
              <a:pathLst>
                <a:path w="10371" h="4942" extrusionOk="0">
                  <a:moveTo>
                    <a:pt x="10085" y="0"/>
                  </a:moveTo>
                  <a:cubicBezTo>
                    <a:pt x="10073" y="0"/>
                    <a:pt x="10061" y="0"/>
                    <a:pt x="10049" y="24"/>
                  </a:cubicBezTo>
                  <a:lnTo>
                    <a:pt x="0" y="4501"/>
                  </a:lnTo>
                  <a:cubicBezTo>
                    <a:pt x="83" y="4584"/>
                    <a:pt x="131" y="4703"/>
                    <a:pt x="119" y="4834"/>
                  </a:cubicBezTo>
                  <a:cubicBezTo>
                    <a:pt x="107" y="4870"/>
                    <a:pt x="95" y="4918"/>
                    <a:pt x="72" y="4941"/>
                  </a:cubicBezTo>
                  <a:lnTo>
                    <a:pt x="10109" y="465"/>
                  </a:lnTo>
                  <a:lnTo>
                    <a:pt x="10216" y="417"/>
                  </a:lnTo>
                  <a:cubicBezTo>
                    <a:pt x="10335" y="381"/>
                    <a:pt x="10370" y="238"/>
                    <a:pt x="10335" y="119"/>
                  </a:cubicBezTo>
                  <a:cubicBezTo>
                    <a:pt x="10311" y="84"/>
                    <a:pt x="10287" y="48"/>
                    <a:pt x="10239" y="24"/>
                  </a:cubicBezTo>
                  <a:cubicBezTo>
                    <a:pt x="10228" y="0"/>
                    <a:pt x="10204" y="0"/>
                    <a:pt x="10192"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8"/>
            <p:cNvSpPr/>
            <p:nvPr/>
          </p:nvSpPr>
          <p:spPr>
            <a:xfrm>
              <a:off x="3599850" y="4534025"/>
              <a:ext cx="100925" cy="67000"/>
            </a:xfrm>
            <a:custGeom>
              <a:avLst/>
              <a:gdLst/>
              <a:ahLst/>
              <a:cxnLst/>
              <a:rect l="l" t="t" r="r" b="b"/>
              <a:pathLst>
                <a:path w="4037" h="2680" extrusionOk="0">
                  <a:moveTo>
                    <a:pt x="322" y="0"/>
                  </a:moveTo>
                  <a:lnTo>
                    <a:pt x="131" y="96"/>
                  </a:lnTo>
                  <a:cubicBezTo>
                    <a:pt x="107" y="179"/>
                    <a:pt x="60" y="250"/>
                    <a:pt x="0" y="310"/>
                  </a:cubicBezTo>
                  <a:lnTo>
                    <a:pt x="3274" y="2679"/>
                  </a:lnTo>
                  <a:lnTo>
                    <a:pt x="4036" y="2679"/>
                  </a:lnTo>
                  <a:lnTo>
                    <a:pt x="322"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8"/>
            <p:cNvSpPr/>
            <p:nvPr/>
          </p:nvSpPr>
          <p:spPr>
            <a:xfrm>
              <a:off x="3456675" y="4539975"/>
              <a:ext cx="126825" cy="61050"/>
            </a:xfrm>
            <a:custGeom>
              <a:avLst/>
              <a:gdLst/>
              <a:ahLst/>
              <a:cxnLst/>
              <a:rect l="l" t="t" r="r" b="b"/>
              <a:pathLst>
                <a:path w="5073" h="2442" extrusionOk="0">
                  <a:moveTo>
                    <a:pt x="4620" y="0"/>
                  </a:moveTo>
                  <a:lnTo>
                    <a:pt x="0" y="2441"/>
                  </a:lnTo>
                  <a:lnTo>
                    <a:pt x="965" y="2441"/>
                  </a:lnTo>
                  <a:lnTo>
                    <a:pt x="5072" y="274"/>
                  </a:lnTo>
                  <a:cubicBezTo>
                    <a:pt x="4882" y="250"/>
                    <a:pt x="4715" y="143"/>
                    <a:pt x="4620"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8"/>
            <p:cNvSpPr/>
            <p:nvPr/>
          </p:nvSpPr>
          <p:spPr>
            <a:xfrm>
              <a:off x="3602825" y="4479850"/>
              <a:ext cx="91100" cy="56275"/>
            </a:xfrm>
            <a:custGeom>
              <a:avLst/>
              <a:gdLst/>
              <a:ahLst/>
              <a:cxnLst/>
              <a:rect l="l" t="t" r="r" b="b"/>
              <a:pathLst>
                <a:path w="3644" h="2251" extrusionOk="0">
                  <a:moveTo>
                    <a:pt x="3382" y="0"/>
                  </a:moveTo>
                  <a:cubicBezTo>
                    <a:pt x="3405" y="60"/>
                    <a:pt x="3441" y="131"/>
                    <a:pt x="3417" y="215"/>
                  </a:cubicBezTo>
                  <a:cubicBezTo>
                    <a:pt x="3407" y="388"/>
                    <a:pt x="3258" y="541"/>
                    <a:pt x="3088" y="541"/>
                  </a:cubicBezTo>
                  <a:cubicBezTo>
                    <a:pt x="3071" y="541"/>
                    <a:pt x="3054" y="539"/>
                    <a:pt x="3036" y="536"/>
                  </a:cubicBezTo>
                  <a:cubicBezTo>
                    <a:pt x="2882" y="524"/>
                    <a:pt x="2786" y="429"/>
                    <a:pt x="2739" y="310"/>
                  </a:cubicBezTo>
                  <a:lnTo>
                    <a:pt x="12" y="1751"/>
                  </a:lnTo>
                  <a:cubicBezTo>
                    <a:pt x="60" y="1834"/>
                    <a:pt x="72" y="1941"/>
                    <a:pt x="60" y="2048"/>
                  </a:cubicBezTo>
                  <a:cubicBezTo>
                    <a:pt x="60" y="2120"/>
                    <a:pt x="24" y="2191"/>
                    <a:pt x="0" y="2251"/>
                  </a:cubicBezTo>
                  <a:lnTo>
                    <a:pt x="191" y="2144"/>
                  </a:lnTo>
                  <a:lnTo>
                    <a:pt x="3060" y="643"/>
                  </a:lnTo>
                  <a:lnTo>
                    <a:pt x="3465" y="441"/>
                  </a:lnTo>
                  <a:lnTo>
                    <a:pt x="3501" y="417"/>
                  </a:lnTo>
                  <a:cubicBezTo>
                    <a:pt x="3596" y="358"/>
                    <a:pt x="3644" y="227"/>
                    <a:pt x="3584" y="119"/>
                  </a:cubicBezTo>
                  <a:cubicBezTo>
                    <a:pt x="3572" y="84"/>
                    <a:pt x="3536" y="48"/>
                    <a:pt x="3501" y="36"/>
                  </a:cubicBezTo>
                  <a:cubicBezTo>
                    <a:pt x="3465" y="12"/>
                    <a:pt x="3417" y="0"/>
                    <a:pt x="3382"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8"/>
            <p:cNvSpPr/>
            <p:nvPr/>
          </p:nvSpPr>
          <p:spPr>
            <a:xfrm>
              <a:off x="2987850" y="4144100"/>
              <a:ext cx="175650" cy="396800"/>
            </a:xfrm>
            <a:custGeom>
              <a:avLst/>
              <a:gdLst/>
              <a:ahLst/>
              <a:cxnLst/>
              <a:rect l="l" t="t" r="r" b="b"/>
              <a:pathLst>
                <a:path w="7026" h="15872" extrusionOk="0">
                  <a:moveTo>
                    <a:pt x="418" y="0"/>
                  </a:moveTo>
                  <a:cubicBezTo>
                    <a:pt x="299" y="84"/>
                    <a:pt x="144" y="143"/>
                    <a:pt x="1" y="155"/>
                  </a:cubicBezTo>
                  <a:lnTo>
                    <a:pt x="6621" y="15847"/>
                  </a:lnTo>
                  <a:cubicBezTo>
                    <a:pt x="6645" y="15847"/>
                    <a:pt x="6668" y="15859"/>
                    <a:pt x="6680" y="15871"/>
                  </a:cubicBezTo>
                  <a:cubicBezTo>
                    <a:pt x="6752" y="15752"/>
                    <a:pt x="6871" y="15681"/>
                    <a:pt x="7026" y="15681"/>
                  </a:cubicBezTo>
                  <a:lnTo>
                    <a:pt x="418"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8"/>
            <p:cNvSpPr/>
            <p:nvPr/>
          </p:nvSpPr>
          <p:spPr>
            <a:xfrm>
              <a:off x="3159900" y="4553675"/>
              <a:ext cx="31275" cy="47350"/>
            </a:xfrm>
            <a:custGeom>
              <a:avLst/>
              <a:gdLst/>
              <a:ahLst/>
              <a:cxnLst/>
              <a:rect l="l" t="t" r="r" b="b"/>
              <a:pathLst>
                <a:path w="1251" h="1894" extrusionOk="0">
                  <a:moveTo>
                    <a:pt x="453" y="0"/>
                  </a:moveTo>
                  <a:cubicBezTo>
                    <a:pt x="368" y="75"/>
                    <a:pt x="282" y="121"/>
                    <a:pt x="162" y="121"/>
                  </a:cubicBezTo>
                  <a:cubicBezTo>
                    <a:pt x="148" y="121"/>
                    <a:pt x="134" y="120"/>
                    <a:pt x="120" y="119"/>
                  </a:cubicBezTo>
                  <a:cubicBezTo>
                    <a:pt x="84" y="119"/>
                    <a:pt x="36" y="107"/>
                    <a:pt x="1" y="83"/>
                  </a:cubicBezTo>
                  <a:lnTo>
                    <a:pt x="1" y="83"/>
                  </a:lnTo>
                  <a:lnTo>
                    <a:pt x="763" y="1893"/>
                  </a:lnTo>
                  <a:lnTo>
                    <a:pt x="1251" y="1893"/>
                  </a:lnTo>
                  <a:lnTo>
                    <a:pt x="45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8"/>
            <p:cNvSpPr/>
            <p:nvPr/>
          </p:nvSpPr>
          <p:spPr>
            <a:xfrm>
              <a:off x="2998275" y="4539850"/>
              <a:ext cx="156900" cy="61175"/>
            </a:xfrm>
            <a:custGeom>
              <a:avLst/>
              <a:gdLst/>
              <a:ahLst/>
              <a:cxnLst/>
              <a:rect l="l" t="t" r="r" b="b"/>
              <a:pathLst>
                <a:path w="6276" h="2447" extrusionOk="0">
                  <a:moveTo>
                    <a:pt x="6157" y="1"/>
                  </a:moveTo>
                  <a:cubicBezTo>
                    <a:pt x="6134" y="1"/>
                    <a:pt x="6111" y="10"/>
                    <a:pt x="6085" y="29"/>
                  </a:cubicBezTo>
                  <a:lnTo>
                    <a:pt x="1" y="2446"/>
                  </a:lnTo>
                  <a:lnTo>
                    <a:pt x="1203" y="2446"/>
                  </a:lnTo>
                  <a:lnTo>
                    <a:pt x="6251" y="446"/>
                  </a:lnTo>
                  <a:cubicBezTo>
                    <a:pt x="6251" y="434"/>
                    <a:pt x="6251" y="434"/>
                    <a:pt x="6263" y="434"/>
                  </a:cubicBezTo>
                  <a:cubicBezTo>
                    <a:pt x="6228" y="375"/>
                    <a:pt x="6216" y="303"/>
                    <a:pt x="6216" y="220"/>
                  </a:cubicBezTo>
                  <a:cubicBezTo>
                    <a:pt x="6216" y="160"/>
                    <a:pt x="6251" y="101"/>
                    <a:pt x="6275" y="41"/>
                  </a:cubicBezTo>
                  <a:cubicBezTo>
                    <a:pt x="6263" y="29"/>
                    <a:pt x="6228" y="29"/>
                    <a:pt x="6216" y="17"/>
                  </a:cubicBezTo>
                  <a:cubicBezTo>
                    <a:pt x="6194" y="7"/>
                    <a:pt x="6175" y="1"/>
                    <a:pt x="6157"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8"/>
            <p:cNvSpPr/>
            <p:nvPr/>
          </p:nvSpPr>
          <p:spPr>
            <a:xfrm>
              <a:off x="2838450" y="4144100"/>
              <a:ext cx="147950" cy="456925"/>
            </a:xfrm>
            <a:custGeom>
              <a:avLst/>
              <a:gdLst/>
              <a:ahLst/>
              <a:cxnLst/>
              <a:rect l="l" t="t" r="r" b="b"/>
              <a:pathLst>
                <a:path w="5918" h="18277" extrusionOk="0">
                  <a:moveTo>
                    <a:pt x="5501" y="0"/>
                  </a:moveTo>
                  <a:lnTo>
                    <a:pt x="0" y="18276"/>
                  </a:lnTo>
                  <a:lnTo>
                    <a:pt x="464" y="18276"/>
                  </a:lnTo>
                  <a:lnTo>
                    <a:pt x="5917" y="155"/>
                  </a:lnTo>
                  <a:cubicBezTo>
                    <a:pt x="5751" y="143"/>
                    <a:pt x="5596" y="84"/>
                    <a:pt x="5501"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8"/>
            <p:cNvSpPr/>
            <p:nvPr/>
          </p:nvSpPr>
          <p:spPr>
            <a:xfrm>
              <a:off x="2418450" y="4523000"/>
              <a:ext cx="17875" cy="77425"/>
            </a:xfrm>
            <a:custGeom>
              <a:avLst/>
              <a:gdLst/>
              <a:ahLst/>
              <a:cxnLst/>
              <a:rect l="l" t="t" r="r" b="b"/>
              <a:pathLst>
                <a:path w="715" h="3097" extrusionOk="0">
                  <a:moveTo>
                    <a:pt x="357" y="1"/>
                  </a:moveTo>
                  <a:cubicBezTo>
                    <a:pt x="328" y="13"/>
                    <a:pt x="301" y="13"/>
                    <a:pt x="277" y="13"/>
                  </a:cubicBezTo>
                  <a:cubicBezTo>
                    <a:pt x="253" y="13"/>
                    <a:pt x="232" y="13"/>
                    <a:pt x="215" y="25"/>
                  </a:cubicBezTo>
                  <a:cubicBezTo>
                    <a:pt x="96" y="37"/>
                    <a:pt x="0" y="144"/>
                    <a:pt x="0" y="263"/>
                  </a:cubicBezTo>
                  <a:lnTo>
                    <a:pt x="12" y="382"/>
                  </a:lnTo>
                  <a:lnTo>
                    <a:pt x="36" y="513"/>
                  </a:lnTo>
                  <a:lnTo>
                    <a:pt x="274" y="3096"/>
                  </a:lnTo>
                  <a:lnTo>
                    <a:pt x="715" y="3096"/>
                  </a:lnTo>
                  <a:lnTo>
                    <a:pt x="465" y="203"/>
                  </a:lnTo>
                  <a:lnTo>
                    <a:pt x="465" y="179"/>
                  </a:lnTo>
                  <a:lnTo>
                    <a:pt x="465" y="156"/>
                  </a:lnTo>
                  <a:lnTo>
                    <a:pt x="465" y="132"/>
                  </a:lnTo>
                  <a:lnTo>
                    <a:pt x="465" y="120"/>
                  </a:lnTo>
                  <a:cubicBezTo>
                    <a:pt x="465" y="108"/>
                    <a:pt x="453" y="108"/>
                    <a:pt x="453" y="96"/>
                  </a:cubicBezTo>
                  <a:cubicBezTo>
                    <a:pt x="453" y="96"/>
                    <a:pt x="453" y="72"/>
                    <a:pt x="429" y="72"/>
                  </a:cubicBezTo>
                  <a:cubicBezTo>
                    <a:pt x="429" y="72"/>
                    <a:pt x="429" y="60"/>
                    <a:pt x="417" y="60"/>
                  </a:cubicBezTo>
                  <a:lnTo>
                    <a:pt x="405" y="48"/>
                  </a:lnTo>
                  <a:cubicBezTo>
                    <a:pt x="405" y="48"/>
                    <a:pt x="405" y="37"/>
                    <a:pt x="381" y="37"/>
                  </a:cubicBezTo>
                  <a:cubicBezTo>
                    <a:pt x="369" y="13"/>
                    <a:pt x="357" y="13"/>
                    <a:pt x="357"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8"/>
            <p:cNvSpPr/>
            <p:nvPr/>
          </p:nvSpPr>
          <p:spPr>
            <a:xfrm>
              <a:off x="2269325" y="4231000"/>
              <a:ext cx="70575" cy="370025"/>
            </a:xfrm>
            <a:custGeom>
              <a:avLst/>
              <a:gdLst/>
              <a:ahLst/>
              <a:cxnLst/>
              <a:rect l="l" t="t" r="r" b="b"/>
              <a:pathLst>
                <a:path w="2823" h="14801" extrusionOk="0">
                  <a:moveTo>
                    <a:pt x="2810" y="1"/>
                  </a:moveTo>
                  <a:cubicBezTo>
                    <a:pt x="2810" y="72"/>
                    <a:pt x="2786" y="167"/>
                    <a:pt x="2703" y="215"/>
                  </a:cubicBezTo>
                  <a:lnTo>
                    <a:pt x="2286" y="489"/>
                  </a:lnTo>
                  <a:lnTo>
                    <a:pt x="905" y="9085"/>
                  </a:lnTo>
                  <a:lnTo>
                    <a:pt x="834" y="9538"/>
                  </a:lnTo>
                  <a:lnTo>
                    <a:pt x="250" y="13169"/>
                  </a:lnTo>
                  <a:lnTo>
                    <a:pt x="179" y="13645"/>
                  </a:lnTo>
                  <a:lnTo>
                    <a:pt x="0" y="14800"/>
                  </a:lnTo>
                  <a:lnTo>
                    <a:pt x="441" y="14800"/>
                  </a:lnTo>
                  <a:lnTo>
                    <a:pt x="655" y="13526"/>
                  </a:lnTo>
                  <a:lnTo>
                    <a:pt x="727" y="13050"/>
                  </a:lnTo>
                  <a:lnTo>
                    <a:pt x="1262" y="9752"/>
                  </a:lnTo>
                  <a:lnTo>
                    <a:pt x="1334" y="9288"/>
                  </a:lnTo>
                  <a:lnTo>
                    <a:pt x="2822"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8"/>
            <p:cNvSpPr/>
            <p:nvPr/>
          </p:nvSpPr>
          <p:spPr>
            <a:xfrm>
              <a:off x="1768950" y="4217025"/>
              <a:ext cx="178625" cy="268800"/>
            </a:xfrm>
            <a:custGeom>
              <a:avLst/>
              <a:gdLst/>
              <a:ahLst/>
              <a:cxnLst/>
              <a:rect l="l" t="t" r="r" b="b"/>
              <a:pathLst>
                <a:path w="7145" h="10752" extrusionOk="0">
                  <a:moveTo>
                    <a:pt x="370" y="0"/>
                  </a:moveTo>
                  <a:cubicBezTo>
                    <a:pt x="275" y="119"/>
                    <a:pt x="144" y="203"/>
                    <a:pt x="1" y="250"/>
                  </a:cubicBezTo>
                  <a:lnTo>
                    <a:pt x="6966" y="10752"/>
                  </a:lnTo>
                  <a:lnTo>
                    <a:pt x="7145" y="10621"/>
                  </a:lnTo>
                  <a:cubicBezTo>
                    <a:pt x="6918" y="10597"/>
                    <a:pt x="6787" y="10394"/>
                    <a:pt x="6799" y="10180"/>
                  </a:cubicBezTo>
                  <a:cubicBezTo>
                    <a:pt x="6811" y="10073"/>
                    <a:pt x="6859" y="9966"/>
                    <a:pt x="6930" y="9906"/>
                  </a:cubicBezTo>
                  <a:lnTo>
                    <a:pt x="429" y="84"/>
                  </a:lnTo>
                  <a:lnTo>
                    <a:pt x="370"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8"/>
            <p:cNvSpPr/>
            <p:nvPr/>
          </p:nvSpPr>
          <p:spPr>
            <a:xfrm>
              <a:off x="1949050" y="4488775"/>
              <a:ext cx="83350" cy="112250"/>
            </a:xfrm>
            <a:custGeom>
              <a:avLst/>
              <a:gdLst/>
              <a:ahLst/>
              <a:cxnLst/>
              <a:rect l="l" t="t" r="r" b="b"/>
              <a:pathLst>
                <a:path w="3334" h="4490" extrusionOk="0">
                  <a:moveTo>
                    <a:pt x="369" y="1"/>
                  </a:moveTo>
                  <a:lnTo>
                    <a:pt x="0" y="263"/>
                  </a:lnTo>
                  <a:lnTo>
                    <a:pt x="2798" y="4489"/>
                  </a:lnTo>
                  <a:lnTo>
                    <a:pt x="3334" y="4489"/>
                  </a:lnTo>
                  <a:lnTo>
                    <a:pt x="369"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8"/>
            <p:cNvSpPr/>
            <p:nvPr/>
          </p:nvSpPr>
          <p:spPr>
            <a:xfrm>
              <a:off x="1528150" y="4542950"/>
              <a:ext cx="62250" cy="58075"/>
            </a:xfrm>
            <a:custGeom>
              <a:avLst/>
              <a:gdLst/>
              <a:ahLst/>
              <a:cxnLst/>
              <a:rect l="l" t="t" r="r" b="b"/>
              <a:pathLst>
                <a:path w="2490" h="2323" extrusionOk="0">
                  <a:moveTo>
                    <a:pt x="251" y="1"/>
                  </a:moveTo>
                  <a:lnTo>
                    <a:pt x="1" y="382"/>
                  </a:lnTo>
                  <a:lnTo>
                    <a:pt x="1858" y="2322"/>
                  </a:lnTo>
                  <a:lnTo>
                    <a:pt x="2489" y="2322"/>
                  </a:lnTo>
                  <a:lnTo>
                    <a:pt x="25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8"/>
            <p:cNvSpPr/>
            <p:nvPr/>
          </p:nvSpPr>
          <p:spPr>
            <a:xfrm>
              <a:off x="1404925" y="4411375"/>
              <a:ext cx="121475" cy="132500"/>
            </a:xfrm>
            <a:custGeom>
              <a:avLst/>
              <a:gdLst/>
              <a:ahLst/>
              <a:cxnLst/>
              <a:rect l="l" t="t" r="r" b="b"/>
              <a:pathLst>
                <a:path w="4859" h="5300" extrusionOk="0">
                  <a:moveTo>
                    <a:pt x="131" y="1"/>
                  </a:moveTo>
                  <a:lnTo>
                    <a:pt x="131" y="1"/>
                  </a:lnTo>
                  <a:cubicBezTo>
                    <a:pt x="167" y="84"/>
                    <a:pt x="179" y="144"/>
                    <a:pt x="179" y="215"/>
                  </a:cubicBezTo>
                  <a:cubicBezTo>
                    <a:pt x="167" y="346"/>
                    <a:pt x="108" y="453"/>
                    <a:pt x="1" y="513"/>
                  </a:cubicBezTo>
                  <a:lnTo>
                    <a:pt x="4596" y="5299"/>
                  </a:lnTo>
                  <a:lnTo>
                    <a:pt x="4858" y="4918"/>
                  </a:lnTo>
                  <a:lnTo>
                    <a:pt x="13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8"/>
            <p:cNvSpPr/>
            <p:nvPr/>
          </p:nvSpPr>
          <p:spPr>
            <a:xfrm>
              <a:off x="1219200" y="4222975"/>
              <a:ext cx="181275" cy="185450"/>
            </a:xfrm>
            <a:custGeom>
              <a:avLst/>
              <a:gdLst/>
              <a:ahLst/>
              <a:cxnLst/>
              <a:rect l="l" t="t" r="r" b="b"/>
              <a:pathLst>
                <a:path w="7251" h="7418" extrusionOk="0">
                  <a:moveTo>
                    <a:pt x="333" y="0"/>
                  </a:moveTo>
                  <a:cubicBezTo>
                    <a:pt x="238" y="119"/>
                    <a:pt x="131" y="215"/>
                    <a:pt x="0" y="298"/>
                  </a:cubicBezTo>
                  <a:lnTo>
                    <a:pt x="6846" y="7418"/>
                  </a:lnTo>
                  <a:lnTo>
                    <a:pt x="6929" y="7394"/>
                  </a:lnTo>
                  <a:cubicBezTo>
                    <a:pt x="6965" y="7358"/>
                    <a:pt x="7013" y="7335"/>
                    <a:pt x="7072" y="7299"/>
                  </a:cubicBezTo>
                  <a:lnTo>
                    <a:pt x="7251" y="7204"/>
                  </a:lnTo>
                  <a:lnTo>
                    <a:pt x="33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8"/>
            <p:cNvSpPr/>
            <p:nvPr/>
          </p:nvSpPr>
          <p:spPr>
            <a:xfrm>
              <a:off x="1770450" y="4228325"/>
              <a:ext cx="568850" cy="372400"/>
            </a:xfrm>
            <a:custGeom>
              <a:avLst/>
              <a:gdLst/>
              <a:ahLst/>
              <a:cxnLst/>
              <a:rect l="l" t="t" r="r" b="b"/>
              <a:pathLst>
                <a:path w="22754" h="14896" extrusionOk="0">
                  <a:moveTo>
                    <a:pt x="22301" y="1"/>
                  </a:moveTo>
                  <a:lnTo>
                    <a:pt x="13764" y="5704"/>
                  </a:lnTo>
                  <a:lnTo>
                    <a:pt x="13335" y="5989"/>
                  </a:lnTo>
                  <a:lnTo>
                    <a:pt x="12538" y="6525"/>
                  </a:lnTo>
                  <a:lnTo>
                    <a:pt x="12538" y="6573"/>
                  </a:lnTo>
                  <a:cubicBezTo>
                    <a:pt x="12527" y="6795"/>
                    <a:pt x="12350" y="6944"/>
                    <a:pt x="12143" y="6944"/>
                  </a:cubicBezTo>
                  <a:cubicBezTo>
                    <a:pt x="12128" y="6944"/>
                    <a:pt x="12112" y="6944"/>
                    <a:pt x="12097" y="6942"/>
                  </a:cubicBezTo>
                  <a:cubicBezTo>
                    <a:pt x="12050" y="6942"/>
                    <a:pt x="12002" y="6930"/>
                    <a:pt x="11978" y="6906"/>
                  </a:cubicBezTo>
                  <a:lnTo>
                    <a:pt x="7561" y="9859"/>
                  </a:lnTo>
                  <a:cubicBezTo>
                    <a:pt x="7517" y="10045"/>
                    <a:pt x="7352" y="10171"/>
                    <a:pt x="7158" y="10171"/>
                  </a:cubicBezTo>
                  <a:cubicBezTo>
                    <a:pt x="7142" y="10171"/>
                    <a:pt x="7125" y="10170"/>
                    <a:pt x="7108" y="10169"/>
                  </a:cubicBezTo>
                  <a:lnTo>
                    <a:pt x="7085" y="10169"/>
                  </a:lnTo>
                  <a:lnTo>
                    <a:pt x="6882" y="10300"/>
                  </a:lnTo>
                  <a:lnTo>
                    <a:pt x="0" y="14895"/>
                  </a:lnTo>
                  <a:lnTo>
                    <a:pt x="798" y="14895"/>
                  </a:lnTo>
                  <a:lnTo>
                    <a:pt x="7120" y="10669"/>
                  </a:lnTo>
                  <a:lnTo>
                    <a:pt x="7501" y="10419"/>
                  </a:lnTo>
                  <a:lnTo>
                    <a:pt x="13788" y="6228"/>
                  </a:lnTo>
                  <a:lnTo>
                    <a:pt x="14228" y="5942"/>
                  </a:lnTo>
                  <a:lnTo>
                    <a:pt x="22229" y="596"/>
                  </a:lnTo>
                  <a:lnTo>
                    <a:pt x="22646" y="310"/>
                  </a:lnTo>
                  <a:cubicBezTo>
                    <a:pt x="22718" y="274"/>
                    <a:pt x="22753" y="203"/>
                    <a:pt x="22753" y="108"/>
                  </a:cubicBezTo>
                  <a:lnTo>
                    <a:pt x="22610" y="108"/>
                  </a:lnTo>
                  <a:cubicBezTo>
                    <a:pt x="22503" y="96"/>
                    <a:pt x="22396" y="60"/>
                    <a:pt x="22301"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8"/>
            <p:cNvSpPr/>
            <p:nvPr/>
          </p:nvSpPr>
          <p:spPr>
            <a:xfrm>
              <a:off x="1757350" y="4183475"/>
              <a:ext cx="13125" cy="6775"/>
            </a:xfrm>
            <a:custGeom>
              <a:avLst/>
              <a:gdLst/>
              <a:ahLst/>
              <a:cxnLst/>
              <a:rect l="l" t="t" r="r" b="b"/>
              <a:pathLst>
                <a:path w="525" h="271" extrusionOk="0">
                  <a:moveTo>
                    <a:pt x="279" y="1"/>
                  </a:moveTo>
                  <a:cubicBezTo>
                    <a:pt x="207" y="1"/>
                    <a:pt x="134" y="35"/>
                    <a:pt x="96" y="104"/>
                  </a:cubicBezTo>
                  <a:lnTo>
                    <a:pt x="1" y="271"/>
                  </a:lnTo>
                  <a:cubicBezTo>
                    <a:pt x="80" y="226"/>
                    <a:pt x="153" y="202"/>
                    <a:pt x="229" y="202"/>
                  </a:cubicBezTo>
                  <a:cubicBezTo>
                    <a:pt x="255" y="202"/>
                    <a:pt x="282" y="205"/>
                    <a:pt x="310" y="211"/>
                  </a:cubicBezTo>
                  <a:cubicBezTo>
                    <a:pt x="382" y="211"/>
                    <a:pt x="441" y="235"/>
                    <a:pt x="501" y="247"/>
                  </a:cubicBezTo>
                  <a:cubicBezTo>
                    <a:pt x="524" y="163"/>
                    <a:pt x="489" y="68"/>
                    <a:pt x="417" y="33"/>
                  </a:cubicBezTo>
                  <a:lnTo>
                    <a:pt x="393" y="33"/>
                  </a:lnTo>
                  <a:cubicBezTo>
                    <a:pt x="359" y="11"/>
                    <a:pt x="319" y="1"/>
                    <a:pt x="279"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8"/>
            <p:cNvSpPr/>
            <p:nvPr/>
          </p:nvSpPr>
          <p:spPr>
            <a:xfrm>
              <a:off x="1482325" y="4218800"/>
              <a:ext cx="269100" cy="382525"/>
            </a:xfrm>
            <a:custGeom>
              <a:avLst/>
              <a:gdLst/>
              <a:ahLst/>
              <a:cxnLst/>
              <a:rect l="l" t="t" r="r" b="b"/>
              <a:pathLst>
                <a:path w="10764" h="15301" extrusionOk="0">
                  <a:moveTo>
                    <a:pt x="10751" y="1"/>
                  </a:moveTo>
                  <a:lnTo>
                    <a:pt x="9906" y="477"/>
                  </a:lnTo>
                  <a:lnTo>
                    <a:pt x="1774" y="12633"/>
                  </a:lnTo>
                  <a:lnTo>
                    <a:pt x="1524" y="13026"/>
                  </a:lnTo>
                  <a:lnTo>
                    <a:pt x="0" y="15300"/>
                  </a:lnTo>
                  <a:lnTo>
                    <a:pt x="536" y="15300"/>
                  </a:lnTo>
                  <a:lnTo>
                    <a:pt x="1834" y="13359"/>
                  </a:lnTo>
                  <a:lnTo>
                    <a:pt x="2084" y="12967"/>
                  </a:lnTo>
                  <a:lnTo>
                    <a:pt x="10763" y="13"/>
                  </a:lnTo>
                  <a:lnTo>
                    <a:pt x="1075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8"/>
            <p:cNvSpPr/>
            <p:nvPr/>
          </p:nvSpPr>
          <p:spPr>
            <a:xfrm>
              <a:off x="1045650" y="4224750"/>
              <a:ext cx="149150" cy="194700"/>
            </a:xfrm>
            <a:custGeom>
              <a:avLst/>
              <a:gdLst/>
              <a:ahLst/>
              <a:cxnLst/>
              <a:rect l="l" t="t" r="r" b="b"/>
              <a:pathLst>
                <a:path w="5966" h="7788" extrusionOk="0">
                  <a:moveTo>
                    <a:pt x="5668" y="1"/>
                  </a:moveTo>
                  <a:lnTo>
                    <a:pt x="5597" y="48"/>
                  </a:lnTo>
                  <a:lnTo>
                    <a:pt x="1" y="7216"/>
                  </a:lnTo>
                  <a:lnTo>
                    <a:pt x="120" y="7787"/>
                  </a:lnTo>
                  <a:lnTo>
                    <a:pt x="5966" y="263"/>
                  </a:lnTo>
                  <a:cubicBezTo>
                    <a:pt x="5859" y="203"/>
                    <a:pt x="5739" y="108"/>
                    <a:pt x="5668"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8"/>
            <p:cNvSpPr/>
            <p:nvPr/>
          </p:nvSpPr>
          <p:spPr>
            <a:xfrm>
              <a:off x="892950" y="4416450"/>
              <a:ext cx="147075" cy="184575"/>
            </a:xfrm>
            <a:custGeom>
              <a:avLst/>
              <a:gdLst/>
              <a:ahLst/>
              <a:cxnLst/>
              <a:rect l="l" t="t" r="r" b="b"/>
              <a:pathLst>
                <a:path w="5883" h="7383" extrusionOk="0">
                  <a:moveTo>
                    <a:pt x="5751" y="0"/>
                  </a:moveTo>
                  <a:lnTo>
                    <a:pt x="1" y="7382"/>
                  </a:lnTo>
                  <a:lnTo>
                    <a:pt x="572" y="7382"/>
                  </a:lnTo>
                  <a:lnTo>
                    <a:pt x="5882" y="560"/>
                  </a:lnTo>
                  <a:lnTo>
                    <a:pt x="575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8"/>
            <p:cNvSpPr/>
            <p:nvPr/>
          </p:nvSpPr>
          <p:spPr>
            <a:xfrm>
              <a:off x="1395700" y="4211350"/>
              <a:ext cx="354825" cy="200650"/>
            </a:xfrm>
            <a:custGeom>
              <a:avLst/>
              <a:gdLst/>
              <a:ahLst/>
              <a:cxnLst/>
              <a:rect l="l" t="t" r="r" b="b"/>
              <a:pathLst>
                <a:path w="14193" h="8026" extrusionOk="0">
                  <a:moveTo>
                    <a:pt x="13835" y="1"/>
                  </a:moveTo>
                  <a:lnTo>
                    <a:pt x="179" y="7692"/>
                  </a:lnTo>
                  <a:lnTo>
                    <a:pt x="0" y="7788"/>
                  </a:lnTo>
                  <a:cubicBezTo>
                    <a:pt x="44" y="7770"/>
                    <a:pt x="81" y="7759"/>
                    <a:pt x="121" y="7759"/>
                  </a:cubicBezTo>
                  <a:cubicBezTo>
                    <a:pt x="136" y="7759"/>
                    <a:pt x="151" y="7761"/>
                    <a:pt x="167" y="7764"/>
                  </a:cubicBezTo>
                  <a:cubicBezTo>
                    <a:pt x="322" y="7788"/>
                    <a:pt x="441" y="7871"/>
                    <a:pt x="500" y="8026"/>
                  </a:cubicBezTo>
                  <a:lnTo>
                    <a:pt x="13359" y="787"/>
                  </a:lnTo>
                  <a:lnTo>
                    <a:pt x="14193" y="311"/>
                  </a:lnTo>
                  <a:cubicBezTo>
                    <a:pt x="14109" y="227"/>
                    <a:pt x="14050" y="120"/>
                    <a:pt x="14014"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8"/>
            <p:cNvSpPr/>
            <p:nvPr/>
          </p:nvSpPr>
          <p:spPr>
            <a:xfrm>
              <a:off x="1092100" y="4407825"/>
              <a:ext cx="300350" cy="178900"/>
            </a:xfrm>
            <a:custGeom>
              <a:avLst/>
              <a:gdLst/>
              <a:ahLst/>
              <a:cxnLst/>
              <a:rect l="l" t="t" r="r" b="b"/>
              <a:pathLst>
                <a:path w="12014" h="7156" extrusionOk="0">
                  <a:moveTo>
                    <a:pt x="12013" y="0"/>
                  </a:moveTo>
                  <a:lnTo>
                    <a:pt x="11930" y="48"/>
                  </a:lnTo>
                  <a:lnTo>
                    <a:pt x="0" y="6751"/>
                  </a:lnTo>
                  <a:cubicBezTo>
                    <a:pt x="107" y="6858"/>
                    <a:pt x="179" y="7013"/>
                    <a:pt x="191" y="7156"/>
                  </a:cubicBezTo>
                  <a:lnTo>
                    <a:pt x="4941" y="4489"/>
                  </a:lnTo>
                  <a:cubicBezTo>
                    <a:pt x="4917" y="4429"/>
                    <a:pt x="4905" y="4370"/>
                    <a:pt x="4905" y="4298"/>
                  </a:cubicBezTo>
                  <a:cubicBezTo>
                    <a:pt x="4928" y="4069"/>
                    <a:pt x="5116" y="3928"/>
                    <a:pt x="5332" y="3928"/>
                  </a:cubicBezTo>
                  <a:cubicBezTo>
                    <a:pt x="5340" y="3928"/>
                    <a:pt x="5349" y="3929"/>
                    <a:pt x="5358" y="3929"/>
                  </a:cubicBezTo>
                  <a:cubicBezTo>
                    <a:pt x="5477" y="3941"/>
                    <a:pt x="5584" y="4001"/>
                    <a:pt x="5632" y="4096"/>
                  </a:cubicBezTo>
                  <a:lnTo>
                    <a:pt x="11930" y="548"/>
                  </a:lnTo>
                  <a:cubicBezTo>
                    <a:pt x="11871" y="476"/>
                    <a:pt x="11859" y="369"/>
                    <a:pt x="11859" y="262"/>
                  </a:cubicBezTo>
                  <a:cubicBezTo>
                    <a:pt x="11871" y="167"/>
                    <a:pt x="11918" y="72"/>
                    <a:pt x="12013"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8"/>
            <p:cNvSpPr/>
            <p:nvPr/>
          </p:nvSpPr>
          <p:spPr>
            <a:xfrm>
              <a:off x="1231100" y="4199750"/>
              <a:ext cx="516150" cy="14325"/>
            </a:xfrm>
            <a:custGeom>
              <a:avLst/>
              <a:gdLst/>
              <a:ahLst/>
              <a:cxnLst/>
              <a:rect l="l" t="t" r="r" b="b"/>
              <a:pathLst>
                <a:path w="20646" h="573" extrusionOk="0">
                  <a:moveTo>
                    <a:pt x="20646" y="1"/>
                  </a:moveTo>
                  <a:lnTo>
                    <a:pt x="0" y="120"/>
                  </a:lnTo>
                  <a:cubicBezTo>
                    <a:pt x="36" y="239"/>
                    <a:pt x="48" y="346"/>
                    <a:pt x="36" y="465"/>
                  </a:cubicBezTo>
                  <a:cubicBezTo>
                    <a:pt x="36" y="489"/>
                    <a:pt x="24" y="536"/>
                    <a:pt x="24" y="572"/>
                  </a:cubicBezTo>
                  <a:lnTo>
                    <a:pt x="20443" y="453"/>
                  </a:lnTo>
                  <a:lnTo>
                    <a:pt x="20622" y="453"/>
                  </a:lnTo>
                  <a:cubicBezTo>
                    <a:pt x="20598" y="370"/>
                    <a:pt x="20586" y="286"/>
                    <a:pt x="20598" y="191"/>
                  </a:cubicBezTo>
                  <a:cubicBezTo>
                    <a:pt x="20598" y="120"/>
                    <a:pt x="20634" y="60"/>
                    <a:pt x="20646"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8"/>
            <p:cNvSpPr/>
            <p:nvPr/>
          </p:nvSpPr>
          <p:spPr>
            <a:xfrm>
              <a:off x="889375" y="3382100"/>
              <a:ext cx="866225" cy="816200"/>
            </a:xfrm>
            <a:custGeom>
              <a:avLst/>
              <a:gdLst/>
              <a:ahLst/>
              <a:cxnLst/>
              <a:rect l="l" t="t" r="r" b="b"/>
              <a:pathLst>
                <a:path w="34649" h="32648" extrusionOk="0">
                  <a:moveTo>
                    <a:pt x="1" y="0"/>
                  </a:moveTo>
                  <a:lnTo>
                    <a:pt x="1" y="607"/>
                  </a:lnTo>
                  <a:lnTo>
                    <a:pt x="34327" y="32647"/>
                  </a:lnTo>
                  <a:cubicBezTo>
                    <a:pt x="34410" y="32516"/>
                    <a:pt x="34505" y="32397"/>
                    <a:pt x="34648" y="32338"/>
                  </a:cubicBezTo>
                  <a:lnTo>
                    <a:pt x="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8"/>
            <p:cNvSpPr/>
            <p:nvPr/>
          </p:nvSpPr>
          <p:spPr>
            <a:xfrm>
              <a:off x="953675" y="3873825"/>
              <a:ext cx="242625" cy="319700"/>
            </a:xfrm>
            <a:custGeom>
              <a:avLst/>
              <a:gdLst/>
              <a:ahLst/>
              <a:cxnLst/>
              <a:rect l="l" t="t" r="r" b="b"/>
              <a:pathLst>
                <a:path w="9705" h="12788" extrusionOk="0">
                  <a:moveTo>
                    <a:pt x="358" y="0"/>
                  </a:moveTo>
                  <a:cubicBezTo>
                    <a:pt x="251" y="107"/>
                    <a:pt x="132" y="191"/>
                    <a:pt x="1" y="274"/>
                  </a:cubicBezTo>
                  <a:lnTo>
                    <a:pt x="9347" y="12788"/>
                  </a:lnTo>
                  <a:cubicBezTo>
                    <a:pt x="9430" y="12669"/>
                    <a:pt x="9549" y="12573"/>
                    <a:pt x="9704" y="12514"/>
                  </a:cubicBezTo>
                  <a:lnTo>
                    <a:pt x="358"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8"/>
            <p:cNvSpPr/>
            <p:nvPr/>
          </p:nvSpPr>
          <p:spPr>
            <a:xfrm>
              <a:off x="1015000" y="4311375"/>
              <a:ext cx="67875" cy="261950"/>
            </a:xfrm>
            <a:custGeom>
              <a:avLst/>
              <a:gdLst/>
              <a:ahLst/>
              <a:cxnLst/>
              <a:rect l="l" t="t" r="r" b="b"/>
              <a:pathLst>
                <a:path w="2715" h="10478" extrusionOk="0">
                  <a:moveTo>
                    <a:pt x="405" y="0"/>
                  </a:moveTo>
                  <a:lnTo>
                    <a:pt x="0" y="227"/>
                  </a:lnTo>
                  <a:lnTo>
                    <a:pt x="893" y="4215"/>
                  </a:lnTo>
                  <a:lnTo>
                    <a:pt x="1012" y="4775"/>
                  </a:lnTo>
                  <a:lnTo>
                    <a:pt x="2263" y="10478"/>
                  </a:lnTo>
                  <a:cubicBezTo>
                    <a:pt x="2355" y="10432"/>
                    <a:pt x="2447" y="10414"/>
                    <a:pt x="2545" y="10414"/>
                  </a:cubicBezTo>
                  <a:cubicBezTo>
                    <a:pt x="2573" y="10414"/>
                    <a:pt x="2602" y="10416"/>
                    <a:pt x="2632" y="10418"/>
                  </a:cubicBezTo>
                  <a:cubicBezTo>
                    <a:pt x="2667" y="10418"/>
                    <a:pt x="2679" y="10430"/>
                    <a:pt x="2715" y="10430"/>
                  </a:cubicBezTo>
                  <a:lnTo>
                    <a:pt x="1358" y="4322"/>
                  </a:lnTo>
                  <a:lnTo>
                    <a:pt x="1239" y="3751"/>
                  </a:lnTo>
                  <a:lnTo>
                    <a:pt x="405"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8"/>
            <p:cNvSpPr/>
            <p:nvPr/>
          </p:nvSpPr>
          <p:spPr>
            <a:xfrm>
              <a:off x="1011725" y="4302450"/>
              <a:ext cx="2100" cy="2700"/>
            </a:xfrm>
            <a:custGeom>
              <a:avLst/>
              <a:gdLst/>
              <a:ahLst/>
              <a:cxnLst/>
              <a:rect l="l" t="t" r="r" b="b"/>
              <a:pathLst>
                <a:path w="84" h="108" extrusionOk="0">
                  <a:moveTo>
                    <a:pt x="0" y="0"/>
                  </a:moveTo>
                  <a:lnTo>
                    <a:pt x="24" y="107"/>
                  </a:lnTo>
                  <a:lnTo>
                    <a:pt x="84" y="72"/>
                  </a:lnTo>
                  <a:cubicBezTo>
                    <a:pt x="48" y="60"/>
                    <a:pt x="12" y="36"/>
                    <a:pt x="0"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8"/>
            <p:cNvSpPr/>
            <p:nvPr/>
          </p:nvSpPr>
          <p:spPr>
            <a:xfrm>
              <a:off x="919450" y="3886925"/>
              <a:ext cx="99725" cy="406625"/>
            </a:xfrm>
            <a:custGeom>
              <a:avLst/>
              <a:gdLst/>
              <a:ahLst/>
              <a:cxnLst/>
              <a:rect l="l" t="t" r="r" b="b"/>
              <a:pathLst>
                <a:path w="3989" h="16265" extrusionOk="0">
                  <a:moveTo>
                    <a:pt x="12" y="0"/>
                  </a:moveTo>
                  <a:cubicBezTo>
                    <a:pt x="0" y="24"/>
                    <a:pt x="0" y="72"/>
                    <a:pt x="12" y="107"/>
                  </a:cubicBezTo>
                  <a:lnTo>
                    <a:pt x="3596" y="16264"/>
                  </a:lnTo>
                  <a:cubicBezTo>
                    <a:pt x="3644" y="16074"/>
                    <a:pt x="3810" y="15955"/>
                    <a:pt x="3989" y="15955"/>
                  </a:cubicBezTo>
                  <a:lnTo>
                    <a:pt x="441" y="12"/>
                  </a:lnTo>
                  <a:lnTo>
                    <a:pt x="167" y="12"/>
                  </a:lnTo>
                  <a:cubicBezTo>
                    <a:pt x="119" y="12"/>
                    <a:pt x="60" y="0"/>
                    <a:pt x="12"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8"/>
            <p:cNvSpPr/>
            <p:nvPr/>
          </p:nvSpPr>
          <p:spPr>
            <a:xfrm>
              <a:off x="889075" y="4214625"/>
              <a:ext cx="298000" cy="168500"/>
            </a:xfrm>
            <a:custGeom>
              <a:avLst/>
              <a:gdLst/>
              <a:ahLst/>
              <a:cxnLst/>
              <a:rect l="l" t="t" r="r" b="b"/>
              <a:pathLst>
                <a:path w="11920" h="6740" extrusionOk="0">
                  <a:moveTo>
                    <a:pt x="11717" y="1"/>
                  </a:moveTo>
                  <a:lnTo>
                    <a:pt x="5621" y="3251"/>
                  </a:lnTo>
                  <a:lnTo>
                    <a:pt x="5621" y="3287"/>
                  </a:lnTo>
                  <a:cubicBezTo>
                    <a:pt x="5586" y="3506"/>
                    <a:pt x="5407" y="3669"/>
                    <a:pt x="5191" y="3669"/>
                  </a:cubicBezTo>
                  <a:cubicBezTo>
                    <a:pt x="5183" y="3669"/>
                    <a:pt x="5176" y="3668"/>
                    <a:pt x="5168" y="3668"/>
                  </a:cubicBezTo>
                  <a:cubicBezTo>
                    <a:pt x="5097" y="3668"/>
                    <a:pt x="5037" y="3632"/>
                    <a:pt x="4978" y="3585"/>
                  </a:cubicBezTo>
                  <a:lnTo>
                    <a:pt x="4918" y="3620"/>
                  </a:lnTo>
                  <a:lnTo>
                    <a:pt x="1" y="6240"/>
                  </a:lnTo>
                  <a:lnTo>
                    <a:pt x="1" y="6740"/>
                  </a:lnTo>
                  <a:lnTo>
                    <a:pt x="5025" y="4085"/>
                  </a:lnTo>
                  <a:lnTo>
                    <a:pt x="5418" y="3859"/>
                  </a:lnTo>
                  <a:lnTo>
                    <a:pt x="11836" y="453"/>
                  </a:lnTo>
                  <a:lnTo>
                    <a:pt x="11919" y="406"/>
                  </a:lnTo>
                  <a:cubicBezTo>
                    <a:pt x="11824" y="287"/>
                    <a:pt x="11752" y="156"/>
                    <a:pt x="11717"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8"/>
            <p:cNvSpPr/>
            <p:nvPr/>
          </p:nvSpPr>
          <p:spPr>
            <a:xfrm>
              <a:off x="889375" y="3623200"/>
              <a:ext cx="34550" cy="166100"/>
            </a:xfrm>
            <a:custGeom>
              <a:avLst/>
              <a:gdLst/>
              <a:ahLst/>
              <a:cxnLst/>
              <a:rect l="l" t="t" r="r" b="b"/>
              <a:pathLst>
                <a:path w="1382" h="6644" extrusionOk="0">
                  <a:moveTo>
                    <a:pt x="1" y="0"/>
                  </a:moveTo>
                  <a:lnTo>
                    <a:pt x="1" y="2155"/>
                  </a:lnTo>
                  <a:lnTo>
                    <a:pt x="953" y="6644"/>
                  </a:lnTo>
                  <a:cubicBezTo>
                    <a:pt x="1084" y="6608"/>
                    <a:pt x="1227" y="6573"/>
                    <a:pt x="1382" y="6561"/>
                  </a:cubicBezTo>
                  <a:lnTo>
                    <a:pt x="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8"/>
            <p:cNvSpPr/>
            <p:nvPr/>
          </p:nvSpPr>
          <p:spPr>
            <a:xfrm>
              <a:off x="889075" y="3786975"/>
              <a:ext cx="91725" cy="100275"/>
            </a:xfrm>
            <a:custGeom>
              <a:avLst/>
              <a:gdLst/>
              <a:ahLst/>
              <a:cxnLst/>
              <a:rect l="l" t="t" r="r" b="b"/>
              <a:pathLst>
                <a:path w="3669" h="4011" extrusionOk="0">
                  <a:moveTo>
                    <a:pt x="1573" y="1"/>
                  </a:moveTo>
                  <a:cubicBezTo>
                    <a:pt x="1513" y="1"/>
                    <a:pt x="1454" y="4"/>
                    <a:pt x="1394" y="10"/>
                  </a:cubicBezTo>
                  <a:cubicBezTo>
                    <a:pt x="1239" y="22"/>
                    <a:pt x="1096" y="57"/>
                    <a:pt x="953" y="93"/>
                  </a:cubicBezTo>
                  <a:cubicBezTo>
                    <a:pt x="584" y="212"/>
                    <a:pt x="239" y="450"/>
                    <a:pt x="1" y="748"/>
                  </a:cubicBezTo>
                  <a:lnTo>
                    <a:pt x="1" y="3272"/>
                  </a:lnTo>
                  <a:cubicBezTo>
                    <a:pt x="299" y="3641"/>
                    <a:pt x="739" y="3903"/>
                    <a:pt x="1227" y="3998"/>
                  </a:cubicBezTo>
                  <a:cubicBezTo>
                    <a:pt x="1275" y="4010"/>
                    <a:pt x="1334" y="4010"/>
                    <a:pt x="1370" y="4010"/>
                  </a:cubicBezTo>
                  <a:lnTo>
                    <a:pt x="1680" y="4010"/>
                  </a:lnTo>
                  <a:cubicBezTo>
                    <a:pt x="2001" y="3998"/>
                    <a:pt x="2311" y="3891"/>
                    <a:pt x="2585" y="3748"/>
                  </a:cubicBezTo>
                  <a:cubicBezTo>
                    <a:pt x="2716" y="3665"/>
                    <a:pt x="2835" y="3581"/>
                    <a:pt x="2942" y="3474"/>
                  </a:cubicBezTo>
                  <a:cubicBezTo>
                    <a:pt x="3287" y="3153"/>
                    <a:pt x="3525" y="2700"/>
                    <a:pt x="3561" y="2200"/>
                  </a:cubicBezTo>
                  <a:cubicBezTo>
                    <a:pt x="3668" y="1093"/>
                    <a:pt x="2847" y="117"/>
                    <a:pt x="1751" y="10"/>
                  </a:cubicBezTo>
                  <a:cubicBezTo>
                    <a:pt x="1692" y="4"/>
                    <a:pt x="1632" y="1"/>
                    <a:pt x="1573"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8"/>
            <p:cNvSpPr/>
            <p:nvPr/>
          </p:nvSpPr>
          <p:spPr>
            <a:xfrm>
              <a:off x="3670975" y="4475375"/>
              <a:ext cx="17900" cy="18025"/>
            </a:xfrm>
            <a:custGeom>
              <a:avLst/>
              <a:gdLst/>
              <a:ahLst/>
              <a:cxnLst/>
              <a:rect l="l" t="t" r="r" b="b"/>
              <a:pathLst>
                <a:path w="716" h="721" extrusionOk="0">
                  <a:moveTo>
                    <a:pt x="358" y="0"/>
                  </a:moveTo>
                  <a:cubicBezTo>
                    <a:pt x="177" y="0"/>
                    <a:pt x="12" y="129"/>
                    <a:pt x="1" y="334"/>
                  </a:cubicBezTo>
                  <a:cubicBezTo>
                    <a:pt x="1" y="394"/>
                    <a:pt x="1" y="441"/>
                    <a:pt x="25" y="501"/>
                  </a:cubicBezTo>
                  <a:cubicBezTo>
                    <a:pt x="72" y="620"/>
                    <a:pt x="179" y="715"/>
                    <a:pt x="322" y="715"/>
                  </a:cubicBezTo>
                  <a:cubicBezTo>
                    <a:pt x="341" y="719"/>
                    <a:pt x="359" y="720"/>
                    <a:pt x="377" y="720"/>
                  </a:cubicBezTo>
                  <a:cubicBezTo>
                    <a:pt x="546" y="720"/>
                    <a:pt x="694" y="576"/>
                    <a:pt x="715" y="394"/>
                  </a:cubicBezTo>
                  <a:cubicBezTo>
                    <a:pt x="715" y="322"/>
                    <a:pt x="691" y="239"/>
                    <a:pt x="668" y="179"/>
                  </a:cubicBezTo>
                  <a:cubicBezTo>
                    <a:pt x="608" y="96"/>
                    <a:pt x="513" y="25"/>
                    <a:pt x="382" y="1"/>
                  </a:cubicBezTo>
                  <a:cubicBezTo>
                    <a:pt x="374" y="0"/>
                    <a:pt x="366" y="0"/>
                    <a:pt x="358"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8"/>
            <p:cNvSpPr/>
            <p:nvPr/>
          </p:nvSpPr>
          <p:spPr>
            <a:xfrm>
              <a:off x="2319625" y="4195250"/>
              <a:ext cx="36625" cy="35925"/>
            </a:xfrm>
            <a:custGeom>
              <a:avLst/>
              <a:gdLst/>
              <a:ahLst/>
              <a:cxnLst/>
              <a:rect l="l" t="t" r="r" b="b"/>
              <a:pathLst>
                <a:path w="1465" h="1437" extrusionOk="0">
                  <a:moveTo>
                    <a:pt x="741" y="1"/>
                  </a:moveTo>
                  <a:cubicBezTo>
                    <a:pt x="356" y="1"/>
                    <a:pt x="35" y="290"/>
                    <a:pt x="12" y="657"/>
                  </a:cubicBezTo>
                  <a:cubicBezTo>
                    <a:pt x="0" y="943"/>
                    <a:pt x="131" y="1193"/>
                    <a:pt x="346" y="1324"/>
                  </a:cubicBezTo>
                  <a:cubicBezTo>
                    <a:pt x="441" y="1383"/>
                    <a:pt x="548" y="1431"/>
                    <a:pt x="667" y="1431"/>
                  </a:cubicBezTo>
                  <a:cubicBezTo>
                    <a:pt x="683" y="1435"/>
                    <a:pt x="698" y="1436"/>
                    <a:pt x="711" y="1436"/>
                  </a:cubicBezTo>
                  <a:cubicBezTo>
                    <a:pt x="739" y="1436"/>
                    <a:pt x="762" y="1431"/>
                    <a:pt x="786" y="1431"/>
                  </a:cubicBezTo>
                  <a:cubicBezTo>
                    <a:pt x="1132" y="1383"/>
                    <a:pt x="1405" y="1133"/>
                    <a:pt x="1441" y="776"/>
                  </a:cubicBezTo>
                  <a:cubicBezTo>
                    <a:pt x="1465" y="371"/>
                    <a:pt x="1167" y="38"/>
                    <a:pt x="786" y="2"/>
                  </a:cubicBezTo>
                  <a:cubicBezTo>
                    <a:pt x="771" y="1"/>
                    <a:pt x="756" y="1"/>
                    <a:pt x="741"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8"/>
            <p:cNvSpPr/>
            <p:nvPr/>
          </p:nvSpPr>
          <p:spPr>
            <a:xfrm>
              <a:off x="1181675" y="4184500"/>
              <a:ext cx="50625" cy="49950"/>
            </a:xfrm>
            <a:custGeom>
              <a:avLst/>
              <a:gdLst/>
              <a:ahLst/>
              <a:cxnLst/>
              <a:rect l="l" t="t" r="r" b="b"/>
              <a:pathLst>
                <a:path w="2025" h="1998" extrusionOk="0">
                  <a:moveTo>
                    <a:pt x="1021" y="0"/>
                  </a:moveTo>
                  <a:cubicBezTo>
                    <a:pt x="872" y="0"/>
                    <a:pt x="724" y="27"/>
                    <a:pt x="584" y="87"/>
                  </a:cubicBezTo>
                  <a:cubicBezTo>
                    <a:pt x="429" y="134"/>
                    <a:pt x="310" y="242"/>
                    <a:pt x="227" y="361"/>
                  </a:cubicBezTo>
                  <a:cubicBezTo>
                    <a:pt x="108" y="503"/>
                    <a:pt x="37" y="706"/>
                    <a:pt x="13" y="908"/>
                  </a:cubicBezTo>
                  <a:cubicBezTo>
                    <a:pt x="1" y="1015"/>
                    <a:pt x="13" y="1123"/>
                    <a:pt x="37" y="1218"/>
                  </a:cubicBezTo>
                  <a:cubicBezTo>
                    <a:pt x="60" y="1373"/>
                    <a:pt x="132" y="1504"/>
                    <a:pt x="227" y="1623"/>
                  </a:cubicBezTo>
                  <a:cubicBezTo>
                    <a:pt x="310" y="1730"/>
                    <a:pt x="418" y="1813"/>
                    <a:pt x="537" y="1896"/>
                  </a:cubicBezTo>
                  <a:cubicBezTo>
                    <a:pt x="656" y="1956"/>
                    <a:pt x="787" y="1992"/>
                    <a:pt x="930" y="1992"/>
                  </a:cubicBezTo>
                  <a:cubicBezTo>
                    <a:pt x="964" y="1996"/>
                    <a:pt x="998" y="1998"/>
                    <a:pt x="1033" y="1998"/>
                  </a:cubicBezTo>
                  <a:cubicBezTo>
                    <a:pt x="1203" y="1998"/>
                    <a:pt x="1372" y="1950"/>
                    <a:pt x="1501" y="1861"/>
                  </a:cubicBezTo>
                  <a:cubicBezTo>
                    <a:pt x="1632" y="1789"/>
                    <a:pt x="1739" y="1682"/>
                    <a:pt x="1834" y="1563"/>
                  </a:cubicBezTo>
                  <a:cubicBezTo>
                    <a:pt x="1906" y="1456"/>
                    <a:pt x="1965" y="1325"/>
                    <a:pt x="2001" y="1194"/>
                  </a:cubicBezTo>
                  <a:cubicBezTo>
                    <a:pt x="2013" y="1158"/>
                    <a:pt x="2013" y="1123"/>
                    <a:pt x="2013" y="1087"/>
                  </a:cubicBezTo>
                  <a:cubicBezTo>
                    <a:pt x="2025" y="968"/>
                    <a:pt x="2013" y="861"/>
                    <a:pt x="1977" y="742"/>
                  </a:cubicBezTo>
                  <a:cubicBezTo>
                    <a:pt x="1882" y="349"/>
                    <a:pt x="1537" y="27"/>
                    <a:pt x="1108" y="3"/>
                  </a:cubicBezTo>
                  <a:cubicBezTo>
                    <a:pt x="1079" y="1"/>
                    <a:pt x="1050" y="0"/>
                    <a:pt x="1021"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8"/>
            <p:cNvSpPr/>
            <p:nvPr/>
          </p:nvSpPr>
          <p:spPr>
            <a:xfrm>
              <a:off x="1061125" y="4571450"/>
              <a:ext cx="36050" cy="28975"/>
            </a:xfrm>
            <a:custGeom>
              <a:avLst/>
              <a:gdLst/>
              <a:ahLst/>
              <a:cxnLst/>
              <a:rect l="l" t="t" r="r" b="b"/>
              <a:pathLst>
                <a:path w="1442" h="1159" extrusionOk="0">
                  <a:moveTo>
                    <a:pt x="720" y="0"/>
                  </a:moveTo>
                  <a:cubicBezTo>
                    <a:pt x="615" y="0"/>
                    <a:pt x="516" y="24"/>
                    <a:pt x="418" y="63"/>
                  </a:cubicBezTo>
                  <a:cubicBezTo>
                    <a:pt x="191" y="170"/>
                    <a:pt x="37" y="373"/>
                    <a:pt x="13" y="646"/>
                  </a:cubicBezTo>
                  <a:cubicBezTo>
                    <a:pt x="1" y="837"/>
                    <a:pt x="60" y="1027"/>
                    <a:pt x="179" y="1158"/>
                  </a:cubicBezTo>
                  <a:lnTo>
                    <a:pt x="1251" y="1158"/>
                  </a:lnTo>
                  <a:cubicBezTo>
                    <a:pt x="1358" y="1063"/>
                    <a:pt x="1418" y="908"/>
                    <a:pt x="1430" y="766"/>
                  </a:cubicBezTo>
                  <a:cubicBezTo>
                    <a:pt x="1441" y="718"/>
                    <a:pt x="1430" y="670"/>
                    <a:pt x="1430" y="611"/>
                  </a:cubicBezTo>
                  <a:cubicBezTo>
                    <a:pt x="1418" y="468"/>
                    <a:pt x="1346" y="313"/>
                    <a:pt x="1239" y="206"/>
                  </a:cubicBezTo>
                  <a:cubicBezTo>
                    <a:pt x="1132" y="111"/>
                    <a:pt x="1013" y="51"/>
                    <a:pt x="870" y="15"/>
                  </a:cubicBezTo>
                  <a:cubicBezTo>
                    <a:pt x="834" y="15"/>
                    <a:pt x="822" y="4"/>
                    <a:pt x="787" y="4"/>
                  </a:cubicBezTo>
                  <a:cubicBezTo>
                    <a:pt x="764" y="1"/>
                    <a:pt x="742" y="0"/>
                    <a:pt x="720"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8"/>
            <p:cNvSpPr/>
            <p:nvPr/>
          </p:nvSpPr>
          <p:spPr>
            <a:xfrm>
              <a:off x="1745750" y="4188500"/>
              <a:ext cx="36925" cy="35975"/>
            </a:xfrm>
            <a:custGeom>
              <a:avLst/>
              <a:gdLst/>
              <a:ahLst/>
              <a:cxnLst/>
              <a:rect l="l" t="t" r="r" b="b"/>
              <a:pathLst>
                <a:path w="1477" h="1439" extrusionOk="0">
                  <a:moveTo>
                    <a:pt x="720" y="1"/>
                  </a:moveTo>
                  <a:cubicBezTo>
                    <a:pt x="643" y="1"/>
                    <a:pt x="566" y="20"/>
                    <a:pt x="488" y="46"/>
                  </a:cubicBezTo>
                  <a:cubicBezTo>
                    <a:pt x="465" y="70"/>
                    <a:pt x="441" y="70"/>
                    <a:pt x="417" y="82"/>
                  </a:cubicBezTo>
                  <a:cubicBezTo>
                    <a:pt x="286" y="153"/>
                    <a:pt x="167" y="260"/>
                    <a:pt x="107" y="391"/>
                  </a:cubicBezTo>
                  <a:cubicBezTo>
                    <a:pt x="84" y="403"/>
                    <a:pt x="84" y="439"/>
                    <a:pt x="72" y="451"/>
                  </a:cubicBezTo>
                  <a:cubicBezTo>
                    <a:pt x="48" y="510"/>
                    <a:pt x="24" y="582"/>
                    <a:pt x="24" y="641"/>
                  </a:cubicBezTo>
                  <a:cubicBezTo>
                    <a:pt x="0" y="736"/>
                    <a:pt x="0" y="820"/>
                    <a:pt x="36" y="903"/>
                  </a:cubicBezTo>
                  <a:cubicBezTo>
                    <a:pt x="60" y="1022"/>
                    <a:pt x="119" y="1117"/>
                    <a:pt x="214" y="1213"/>
                  </a:cubicBezTo>
                  <a:lnTo>
                    <a:pt x="226" y="1225"/>
                  </a:lnTo>
                  <a:cubicBezTo>
                    <a:pt x="345" y="1344"/>
                    <a:pt x="488" y="1415"/>
                    <a:pt x="667" y="1439"/>
                  </a:cubicBezTo>
                  <a:cubicBezTo>
                    <a:pt x="762" y="1439"/>
                    <a:pt x="846" y="1439"/>
                    <a:pt x="941" y="1403"/>
                  </a:cubicBezTo>
                  <a:cubicBezTo>
                    <a:pt x="1084" y="1356"/>
                    <a:pt x="1227" y="1272"/>
                    <a:pt x="1310" y="1153"/>
                  </a:cubicBezTo>
                  <a:cubicBezTo>
                    <a:pt x="1381" y="1046"/>
                    <a:pt x="1441" y="927"/>
                    <a:pt x="1441" y="784"/>
                  </a:cubicBezTo>
                  <a:cubicBezTo>
                    <a:pt x="1477" y="451"/>
                    <a:pt x="1274" y="165"/>
                    <a:pt x="1000" y="46"/>
                  </a:cubicBezTo>
                  <a:cubicBezTo>
                    <a:pt x="941" y="22"/>
                    <a:pt x="869" y="10"/>
                    <a:pt x="810" y="10"/>
                  </a:cubicBezTo>
                  <a:cubicBezTo>
                    <a:pt x="780" y="3"/>
                    <a:pt x="750" y="1"/>
                    <a:pt x="720"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8"/>
            <p:cNvSpPr/>
            <p:nvPr/>
          </p:nvSpPr>
          <p:spPr>
            <a:xfrm>
              <a:off x="3568600" y="4511575"/>
              <a:ext cx="36025" cy="35350"/>
            </a:xfrm>
            <a:custGeom>
              <a:avLst/>
              <a:gdLst/>
              <a:ahLst/>
              <a:cxnLst/>
              <a:rect l="l" t="t" r="r" b="b"/>
              <a:pathLst>
                <a:path w="1441" h="1414" extrusionOk="0">
                  <a:moveTo>
                    <a:pt x="703" y="0"/>
                  </a:moveTo>
                  <a:cubicBezTo>
                    <a:pt x="544" y="0"/>
                    <a:pt x="394" y="58"/>
                    <a:pt x="262" y="160"/>
                  </a:cubicBezTo>
                  <a:cubicBezTo>
                    <a:pt x="143" y="255"/>
                    <a:pt x="71" y="386"/>
                    <a:pt x="24" y="553"/>
                  </a:cubicBezTo>
                  <a:cubicBezTo>
                    <a:pt x="12" y="577"/>
                    <a:pt x="12" y="624"/>
                    <a:pt x="12" y="660"/>
                  </a:cubicBezTo>
                  <a:cubicBezTo>
                    <a:pt x="0" y="839"/>
                    <a:pt x="48" y="994"/>
                    <a:pt x="143" y="1136"/>
                  </a:cubicBezTo>
                  <a:cubicBezTo>
                    <a:pt x="250" y="1267"/>
                    <a:pt x="405" y="1375"/>
                    <a:pt x="572" y="1398"/>
                  </a:cubicBezTo>
                  <a:cubicBezTo>
                    <a:pt x="607" y="1398"/>
                    <a:pt x="619" y="1410"/>
                    <a:pt x="655" y="1410"/>
                  </a:cubicBezTo>
                  <a:cubicBezTo>
                    <a:pt x="677" y="1413"/>
                    <a:pt x="699" y="1414"/>
                    <a:pt x="721" y="1414"/>
                  </a:cubicBezTo>
                  <a:cubicBezTo>
                    <a:pt x="913" y="1414"/>
                    <a:pt x="1098" y="1324"/>
                    <a:pt x="1226" y="1196"/>
                  </a:cubicBezTo>
                  <a:cubicBezTo>
                    <a:pt x="1286" y="1136"/>
                    <a:pt x="1334" y="1053"/>
                    <a:pt x="1369" y="982"/>
                  </a:cubicBezTo>
                  <a:cubicBezTo>
                    <a:pt x="1393" y="910"/>
                    <a:pt x="1405" y="851"/>
                    <a:pt x="1429" y="779"/>
                  </a:cubicBezTo>
                  <a:cubicBezTo>
                    <a:pt x="1441" y="672"/>
                    <a:pt x="1429" y="565"/>
                    <a:pt x="1393" y="482"/>
                  </a:cubicBezTo>
                  <a:cubicBezTo>
                    <a:pt x="1310" y="220"/>
                    <a:pt x="1072" y="29"/>
                    <a:pt x="786" y="5"/>
                  </a:cubicBezTo>
                  <a:cubicBezTo>
                    <a:pt x="758" y="2"/>
                    <a:pt x="731" y="0"/>
                    <a:pt x="703"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8"/>
            <p:cNvSpPr/>
            <p:nvPr/>
          </p:nvSpPr>
          <p:spPr>
            <a:xfrm>
              <a:off x="2968800" y="4112475"/>
              <a:ext cx="37550" cy="35500"/>
            </a:xfrm>
            <a:custGeom>
              <a:avLst/>
              <a:gdLst/>
              <a:ahLst/>
              <a:cxnLst/>
              <a:rect l="l" t="t" r="r" b="b"/>
              <a:pathLst>
                <a:path w="1502" h="1420" extrusionOk="0">
                  <a:moveTo>
                    <a:pt x="736" y="0"/>
                  </a:moveTo>
                  <a:cubicBezTo>
                    <a:pt x="380" y="0"/>
                    <a:pt x="59" y="287"/>
                    <a:pt x="25" y="658"/>
                  </a:cubicBezTo>
                  <a:cubicBezTo>
                    <a:pt x="1" y="896"/>
                    <a:pt x="96" y="1122"/>
                    <a:pt x="263" y="1277"/>
                  </a:cubicBezTo>
                  <a:cubicBezTo>
                    <a:pt x="382" y="1349"/>
                    <a:pt x="525" y="1408"/>
                    <a:pt x="703" y="1420"/>
                  </a:cubicBezTo>
                  <a:lnTo>
                    <a:pt x="775" y="1420"/>
                  </a:lnTo>
                  <a:cubicBezTo>
                    <a:pt x="918" y="1408"/>
                    <a:pt x="1073" y="1349"/>
                    <a:pt x="1192" y="1265"/>
                  </a:cubicBezTo>
                  <a:cubicBezTo>
                    <a:pt x="1334" y="1146"/>
                    <a:pt x="1430" y="979"/>
                    <a:pt x="1454" y="777"/>
                  </a:cubicBezTo>
                  <a:cubicBezTo>
                    <a:pt x="1501" y="396"/>
                    <a:pt x="1203" y="39"/>
                    <a:pt x="799" y="3"/>
                  </a:cubicBezTo>
                  <a:cubicBezTo>
                    <a:pt x="778" y="1"/>
                    <a:pt x="757" y="0"/>
                    <a:pt x="736"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8"/>
            <p:cNvSpPr/>
            <p:nvPr/>
          </p:nvSpPr>
          <p:spPr>
            <a:xfrm>
              <a:off x="1008750" y="4285475"/>
              <a:ext cx="20850" cy="20875"/>
            </a:xfrm>
            <a:custGeom>
              <a:avLst/>
              <a:gdLst/>
              <a:ahLst/>
              <a:cxnLst/>
              <a:rect l="l" t="t" r="r" b="b"/>
              <a:pathLst>
                <a:path w="834" h="835" extrusionOk="0">
                  <a:moveTo>
                    <a:pt x="417" y="1"/>
                  </a:moveTo>
                  <a:cubicBezTo>
                    <a:pt x="215" y="1"/>
                    <a:pt x="72" y="132"/>
                    <a:pt x="24" y="310"/>
                  </a:cubicBezTo>
                  <a:cubicBezTo>
                    <a:pt x="24" y="322"/>
                    <a:pt x="12" y="358"/>
                    <a:pt x="12" y="370"/>
                  </a:cubicBezTo>
                  <a:cubicBezTo>
                    <a:pt x="0" y="489"/>
                    <a:pt x="36" y="596"/>
                    <a:pt x="107" y="679"/>
                  </a:cubicBezTo>
                  <a:cubicBezTo>
                    <a:pt x="131" y="715"/>
                    <a:pt x="167" y="739"/>
                    <a:pt x="191" y="751"/>
                  </a:cubicBezTo>
                  <a:cubicBezTo>
                    <a:pt x="250" y="798"/>
                    <a:pt x="310" y="834"/>
                    <a:pt x="381" y="834"/>
                  </a:cubicBezTo>
                  <a:cubicBezTo>
                    <a:pt x="389" y="834"/>
                    <a:pt x="396" y="835"/>
                    <a:pt x="404" y="835"/>
                  </a:cubicBezTo>
                  <a:cubicBezTo>
                    <a:pt x="620" y="835"/>
                    <a:pt x="799" y="672"/>
                    <a:pt x="834" y="453"/>
                  </a:cubicBezTo>
                  <a:lnTo>
                    <a:pt x="834" y="417"/>
                  </a:lnTo>
                  <a:cubicBezTo>
                    <a:pt x="834" y="203"/>
                    <a:pt x="679" y="24"/>
                    <a:pt x="465"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8"/>
            <p:cNvSpPr/>
            <p:nvPr/>
          </p:nvSpPr>
          <p:spPr>
            <a:xfrm>
              <a:off x="1388550" y="4405125"/>
              <a:ext cx="20875" cy="20950"/>
            </a:xfrm>
            <a:custGeom>
              <a:avLst/>
              <a:gdLst/>
              <a:ahLst/>
              <a:cxnLst/>
              <a:rect l="l" t="t" r="r" b="b"/>
              <a:pathLst>
                <a:path w="835" h="838" extrusionOk="0">
                  <a:moveTo>
                    <a:pt x="465" y="1"/>
                  </a:moveTo>
                  <a:cubicBezTo>
                    <a:pt x="405" y="1"/>
                    <a:pt x="346" y="1"/>
                    <a:pt x="298" y="13"/>
                  </a:cubicBezTo>
                  <a:cubicBezTo>
                    <a:pt x="239" y="37"/>
                    <a:pt x="191" y="60"/>
                    <a:pt x="155" y="108"/>
                  </a:cubicBezTo>
                  <a:cubicBezTo>
                    <a:pt x="72" y="168"/>
                    <a:pt x="13" y="275"/>
                    <a:pt x="13" y="370"/>
                  </a:cubicBezTo>
                  <a:cubicBezTo>
                    <a:pt x="1" y="477"/>
                    <a:pt x="36" y="572"/>
                    <a:pt x="96" y="656"/>
                  </a:cubicBezTo>
                  <a:cubicBezTo>
                    <a:pt x="155" y="751"/>
                    <a:pt x="251" y="822"/>
                    <a:pt x="394" y="834"/>
                  </a:cubicBezTo>
                  <a:cubicBezTo>
                    <a:pt x="409" y="836"/>
                    <a:pt x="425" y="837"/>
                    <a:pt x="441" y="837"/>
                  </a:cubicBezTo>
                  <a:cubicBezTo>
                    <a:pt x="520" y="837"/>
                    <a:pt x="596" y="813"/>
                    <a:pt x="656" y="763"/>
                  </a:cubicBezTo>
                  <a:cubicBezTo>
                    <a:pt x="751" y="703"/>
                    <a:pt x="822" y="584"/>
                    <a:pt x="834" y="465"/>
                  </a:cubicBezTo>
                  <a:cubicBezTo>
                    <a:pt x="834" y="394"/>
                    <a:pt x="834" y="334"/>
                    <a:pt x="810" y="275"/>
                  </a:cubicBezTo>
                  <a:lnTo>
                    <a:pt x="810" y="251"/>
                  </a:lnTo>
                  <a:cubicBezTo>
                    <a:pt x="751" y="120"/>
                    <a:pt x="632" y="13"/>
                    <a:pt x="465"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8"/>
            <p:cNvSpPr/>
            <p:nvPr/>
          </p:nvSpPr>
          <p:spPr>
            <a:xfrm>
              <a:off x="1214725" y="4506025"/>
              <a:ext cx="20850" cy="20900"/>
            </a:xfrm>
            <a:custGeom>
              <a:avLst/>
              <a:gdLst/>
              <a:ahLst/>
              <a:cxnLst/>
              <a:rect l="l" t="t" r="r" b="b"/>
              <a:pathLst>
                <a:path w="834" h="836" extrusionOk="0">
                  <a:moveTo>
                    <a:pt x="425" y="0"/>
                  </a:moveTo>
                  <a:cubicBezTo>
                    <a:pt x="200" y="0"/>
                    <a:pt x="23" y="141"/>
                    <a:pt x="0" y="370"/>
                  </a:cubicBezTo>
                  <a:cubicBezTo>
                    <a:pt x="0" y="430"/>
                    <a:pt x="0" y="501"/>
                    <a:pt x="36" y="561"/>
                  </a:cubicBezTo>
                  <a:cubicBezTo>
                    <a:pt x="96" y="716"/>
                    <a:pt x="215" y="823"/>
                    <a:pt x="381" y="835"/>
                  </a:cubicBezTo>
                  <a:cubicBezTo>
                    <a:pt x="389" y="835"/>
                    <a:pt x="396" y="835"/>
                    <a:pt x="404" y="835"/>
                  </a:cubicBezTo>
                  <a:cubicBezTo>
                    <a:pt x="631" y="835"/>
                    <a:pt x="810" y="661"/>
                    <a:pt x="822" y="454"/>
                  </a:cubicBezTo>
                  <a:cubicBezTo>
                    <a:pt x="834" y="358"/>
                    <a:pt x="798" y="251"/>
                    <a:pt x="727" y="156"/>
                  </a:cubicBezTo>
                  <a:cubicBezTo>
                    <a:pt x="679" y="73"/>
                    <a:pt x="572" y="13"/>
                    <a:pt x="453" y="1"/>
                  </a:cubicBezTo>
                  <a:cubicBezTo>
                    <a:pt x="444" y="1"/>
                    <a:pt x="434" y="0"/>
                    <a:pt x="425"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8"/>
            <p:cNvSpPr/>
            <p:nvPr/>
          </p:nvSpPr>
          <p:spPr>
            <a:xfrm>
              <a:off x="2064225" y="4565550"/>
              <a:ext cx="21175" cy="20600"/>
            </a:xfrm>
            <a:custGeom>
              <a:avLst/>
              <a:gdLst/>
              <a:ahLst/>
              <a:cxnLst/>
              <a:rect l="l" t="t" r="r" b="b"/>
              <a:pathLst>
                <a:path w="847" h="824" extrusionOk="0">
                  <a:moveTo>
                    <a:pt x="438" y="1"/>
                  </a:moveTo>
                  <a:cubicBezTo>
                    <a:pt x="213" y="1"/>
                    <a:pt x="36" y="142"/>
                    <a:pt x="13" y="370"/>
                  </a:cubicBezTo>
                  <a:cubicBezTo>
                    <a:pt x="1" y="609"/>
                    <a:pt x="144" y="799"/>
                    <a:pt x="394" y="823"/>
                  </a:cubicBezTo>
                  <a:cubicBezTo>
                    <a:pt x="402" y="823"/>
                    <a:pt x="411" y="824"/>
                    <a:pt x="419" y="824"/>
                  </a:cubicBezTo>
                  <a:cubicBezTo>
                    <a:pt x="645" y="824"/>
                    <a:pt x="823" y="671"/>
                    <a:pt x="834" y="442"/>
                  </a:cubicBezTo>
                  <a:cubicBezTo>
                    <a:pt x="846" y="204"/>
                    <a:pt x="691" y="13"/>
                    <a:pt x="465" y="1"/>
                  </a:cubicBezTo>
                  <a:cubicBezTo>
                    <a:pt x="456" y="1"/>
                    <a:pt x="447" y="1"/>
                    <a:pt x="438"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8"/>
            <p:cNvSpPr/>
            <p:nvPr/>
          </p:nvSpPr>
          <p:spPr>
            <a:xfrm>
              <a:off x="3153650" y="4535800"/>
              <a:ext cx="20875" cy="20900"/>
            </a:xfrm>
            <a:custGeom>
              <a:avLst/>
              <a:gdLst/>
              <a:ahLst/>
              <a:cxnLst/>
              <a:rect l="l" t="t" r="r" b="b"/>
              <a:pathLst>
                <a:path w="835" h="836" extrusionOk="0">
                  <a:moveTo>
                    <a:pt x="406" y="1"/>
                  </a:moveTo>
                  <a:cubicBezTo>
                    <a:pt x="251" y="13"/>
                    <a:pt x="132" y="84"/>
                    <a:pt x="60" y="203"/>
                  </a:cubicBezTo>
                  <a:cubicBezTo>
                    <a:pt x="36" y="251"/>
                    <a:pt x="13" y="310"/>
                    <a:pt x="1" y="382"/>
                  </a:cubicBezTo>
                  <a:cubicBezTo>
                    <a:pt x="1" y="465"/>
                    <a:pt x="13" y="537"/>
                    <a:pt x="48" y="596"/>
                  </a:cubicBezTo>
                  <a:cubicBezTo>
                    <a:pt x="96" y="679"/>
                    <a:pt x="167" y="763"/>
                    <a:pt x="251" y="798"/>
                  </a:cubicBezTo>
                  <a:cubicBezTo>
                    <a:pt x="298" y="822"/>
                    <a:pt x="334" y="834"/>
                    <a:pt x="370" y="834"/>
                  </a:cubicBezTo>
                  <a:cubicBezTo>
                    <a:pt x="382" y="835"/>
                    <a:pt x="394" y="836"/>
                    <a:pt x="406" y="836"/>
                  </a:cubicBezTo>
                  <a:cubicBezTo>
                    <a:pt x="513" y="836"/>
                    <a:pt x="618" y="790"/>
                    <a:pt x="703" y="715"/>
                  </a:cubicBezTo>
                  <a:cubicBezTo>
                    <a:pt x="739" y="668"/>
                    <a:pt x="775" y="620"/>
                    <a:pt x="787" y="560"/>
                  </a:cubicBezTo>
                  <a:cubicBezTo>
                    <a:pt x="810" y="537"/>
                    <a:pt x="822" y="489"/>
                    <a:pt x="822" y="465"/>
                  </a:cubicBezTo>
                  <a:cubicBezTo>
                    <a:pt x="834" y="322"/>
                    <a:pt x="775" y="203"/>
                    <a:pt x="703" y="120"/>
                  </a:cubicBezTo>
                  <a:cubicBezTo>
                    <a:pt x="644" y="60"/>
                    <a:pt x="548" y="13"/>
                    <a:pt x="453"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8"/>
            <p:cNvSpPr/>
            <p:nvPr/>
          </p:nvSpPr>
          <p:spPr>
            <a:xfrm>
              <a:off x="1938625" y="4462425"/>
              <a:ext cx="21450" cy="20550"/>
            </a:xfrm>
            <a:custGeom>
              <a:avLst/>
              <a:gdLst/>
              <a:ahLst/>
              <a:cxnLst/>
              <a:rect l="l" t="t" r="r" b="b"/>
              <a:pathLst>
                <a:path w="858" h="822" extrusionOk="0">
                  <a:moveTo>
                    <a:pt x="390" y="1"/>
                  </a:moveTo>
                  <a:cubicBezTo>
                    <a:pt x="293" y="1"/>
                    <a:pt x="202" y="43"/>
                    <a:pt x="143" y="102"/>
                  </a:cubicBezTo>
                  <a:cubicBezTo>
                    <a:pt x="72" y="162"/>
                    <a:pt x="24" y="269"/>
                    <a:pt x="12" y="376"/>
                  </a:cubicBezTo>
                  <a:cubicBezTo>
                    <a:pt x="0" y="602"/>
                    <a:pt x="143" y="793"/>
                    <a:pt x="358" y="816"/>
                  </a:cubicBezTo>
                  <a:lnTo>
                    <a:pt x="381" y="816"/>
                  </a:lnTo>
                  <a:cubicBezTo>
                    <a:pt x="402" y="820"/>
                    <a:pt x="423" y="822"/>
                    <a:pt x="443" y="822"/>
                  </a:cubicBezTo>
                  <a:cubicBezTo>
                    <a:pt x="632" y="822"/>
                    <a:pt x="791" y="679"/>
                    <a:pt x="834" y="507"/>
                  </a:cubicBezTo>
                  <a:cubicBezTo>
                    <a:pt x="834" y="495"/>
                    <a:pt x="846" y="471"/>
                    <a:pt x="846" y="447"/>
                  </a:cubicBezTo>
                  <a:cubicBezTo>
                    <a:pt x="858" y="209"/>
                    <a:pt x="691" y="19"/>
                    <a:pt x="453" y="7"/>
                  </a:cubicBezTo>
                  <a:cubicBezTo>
                    <a:pt x="432" y="3"/>
                    <a:pt x="411" y="1"/>
                    <a:pt x="390"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8"/>
            <p:cNvSpPr/>
            <p:nvPr/>
          </p:nvSpPr>
          <p:spPr>
            <a:xfrm>
              <a:off x="2063050" y="4381300"/>
              <a:ext cx="20850" cy="20650"/>
            </a:xfrm>
            <a:custGeom>
              <a:avLst/>
              <a:gdLst/>
              <a:ahLst/>
              <a:cxnLst/>
              <a:rect l="l" t="t" r="r" b="b"/>
              <a:pathLst>
                <a:path w="834" h="826" extrusionOk="0">
                  <a:moveTo>
                    <a:pt x="437" y="1"/>
                  </a:moveTo>
                  <a:cubicBezTo>
                    <a:pt x="212" y="1"/>
                    <a:pt x="35" y="142"/>
                    <a:pt x="24" y="371"/>
                  </a:cubicBezTo>
                  <a:cubicBezTo>
                    <a:pt x="0" y="573"/>
                    <a:pt x="107" y="728"/>
                    <a:pt x="274" y="787"/>
                  </a:cubicBezTo>
                  <a:cubicBezTo>
                    <a:pt x="322" y="811"/>
                    <a:pt x="346" y="823"/>
                    <a:pt x="393" y="823"/>
                  </a:cubicBezTo>
                  <a:cubicBezTo>
                    <a:pt x="408" y="825"/>
                    <a:pt x="424" y="825"/>
                    <a:pt x="439" y="825"/>
                  </a:cubicBezTo>
                  <a:cubicBezTo>
                    <a:pt x="646" y="825"/>
                    <a:pt x="823" y="676"/>
                    <a:pt x="834" y="454"/>
                  </a:cubicBezTo>
                  <a:lnTo>
                    <a:pt x="834" y="406"/>
                  </a:lnTo>
                  <a:cubicBezTo>
                    <a:pt x="834" y="192"/>
                    <a:pt x="691" y="13"/>
                    <a:pt x="465" y="1"/>
                  </a:cubicBezTo>
                  <a:cubicBezTo>
                    <a:pt x="455" y="1"/>
                    <a:pt x="446" y="1"/>
                    <a:pt x="437"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6" name="Google Shape;996;p8"/>
          <p:cNvGrpSpPr/>
          <p:nvPr/>
        </p:nvGrpSpPr>
        <p:grpSpPr>
          <a:xfrm flipH="1">
            <a:off x="5463073" y="3282339"/>
            <a:ext cx="3680939" cy="1565485"/>
            <a:chOff x="889075" y="3382100"/>
            <a:chExt cx="2866775" cy="1219225"/>
          </a:xfrm>
        </p:grpSpPr>
        <p:sp>
          <p:nvSpPr>
            <p:cNvPr id="997" name="Google Shape;997;p8"/>
            <p:cNvSpPr/>
            <p:nvPr/>
          </p:nvSpPr>
          <p:spPr>
            <a:xfrm>
              <a:off x="2285400" y="4527175"/>
              <a:ext cx="133950" cy="42000"/>
            </a:xfrm>
            <a:custGeom>
              <a:avLst/>
              <a:gdLst/>
              <a:ahLst/>
              <a:cxnLst/>
              <a:rect l="l" t="t" r="r" b="b"/>
              <a:pathLst>
                <a:path w="5358" h="1680" extrusionOk="0">
                  <a:moveTo>
                    <a:pt x="4906" y="0"/>
                  </a:moveTo>
                  <a:lnTo>
                    <a:pt x="72" y="1203"/>
                  </a:lnTo>
                  <a:lnTo>
                    <a:pt x="0" y="1679"/>
                  </a:lnTo>
                  <a:lnTo>
                    <a:pt x="5358" y="358"/>
                  </a:lnTo>
                  <a:lnTo>
                    <a:pt x="5334" y="215"/>
                  </a:lnTo>
                  <a:lnTo>
                    <a:pt x="4906"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8"/>
            <p:cNvSpPr/>
            <p:nvPr/>
          </p:nvSpPr>
          <p:spPr>
            <a:xfrm>
              <a:off x="2429750" y="4527475"/>
              <a:ext cx="25" cy="625"/>
            </a:xfrm>
            <a:custGeom>
              <a:avLst/>
              <a:gdLst/>
              <a:ahLst/>
              <a:cxnLst/>
              <a:rect l="l" t="t" r="r" b="b"/>
              <a:pathLst>
                <a:path w="1" h="25" extrusionOk="0">
                  <a:moveTo>
                    <a:pt x="1" y="24"/>
                  </a:moveTo>
                  <a:lnTo>
                    <a:pt x="1" y="0"/>
                  </a:lnTo>
                  <a:lnTo>
                    <a:pt x="1" y="0"/>
                  </a:lnTo>
                  <a:lnTo>
                    <a:pt x="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8"/>
            <p:cNvSpPr/>
            <p:nvPr/>
          </p:nvSpPr>
          <p:spPr>
            <a:xfrm>
              <a:off x="2111850" y="4560225"/>
              <a:ext cx="163750" cy="40800"/>
            </a:xfrm>
            <a:custGeom>
              <a:avLst/>
              <a:gdLst/>
              <a:ahLst/>
              <a:cxnLst/>
              <a:rect l="l" t="t" r="r" b="b"/>
              <a:pathLst>
                <a:path w="6550" h="1632" extrusionOk="0">
                  <a:moveTo>
                    <a:pt x="6549" y="0"/>
                  </a:moveTo>
                  <a:lnTo>
                    <a:pt x="1" y="1631"/>
                  </a:lnTo>
                  <a:lnTo>
                    <a:pt x="1858" y="1631"/>
                  </a:lnTo>
                  <a:lnTo>
                    <a:pt x="6478" y="476"/>
                  </a:lnTo>
                  <a:lnTo>
                    <a:pt x="6549"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8"/>
            <p:cNvSpPr/>
            <p:nvPr/>
          </p:nvSpPr>
          <p:spPr>
            <a:xfrm>
              <a:off x="2427075" y="4524200"/>
              <a:ext cx="25" cy="25"/>
            </a:xfrm>
            <a:custGeom>
              <a:avLst/>
              <a:gdLst/>
              <a:ahLst/>
              <a:cxnLst/>
              <a:rect l="l" t="t" r="r" b="b"/>
              <a:pathLst>
                <a:path w="1" h="1" extrusionOk="0">
                  <a:moveTo>
                    <a:pt x="1" y="0"/>
                  </a:move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8"/>
            <p:cNvSpPr/>
            <p:nvPr/>
          </p:nvSpPr>
          <p:spPr>
            <a:xfrm>
              <a:off x="2427075" y="4524200"/>
              <a:ext cx="25" cy="25"/>
            </a:xfrm>
            <a:custGeom>
              <a:avLst/>
              <a:gdLst/>
              <a:ahLst/>
              <a:cxnLst/>
              <a:rect l="l" t="t" r="r" b="b"/>
              <a:pathLst>
                <a:path w="1" h="1" extrusionOk="0">
                  <a:moveTo>
                    <a:pt x="1" y="0"/>
                  </a:moveTo>
                  <a:lnTo>
                    <a:pt x="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8"/>
            <p:cNvSpPr/>
            <p:nvPr/>
          </p:nvSpPr>
          <p:spPr>
            <a:xfrm>
              <a:off x="2428575" y="4525675"/>
              <a:ext cx="300" cy="25"/>
            </a:xfrm>
            <a:custGeom>
              <a:avLst/>
              <a:gdLst/>
              <a:ahLst/>
              <a:cxnLst/>
              <a:rect l="l" t="t" r="r" b="b"/>
              <a:pathLst>
                <a:path w="12" h="1" extrusionOk="0">
                  <a:moveTo>
                    <a:pt x="12" y="1"/>
                  </a:moveTo>
                  <a:cubicBezTo>
                    <a:pt x="0" y="1"/>
                    <a:pt x="0" y="1"/>
                    <a:pt x="12" y="1"/>
                  </a:cubicBezTo>
                  <a:cubicBezTo>
                    <a:pt x="0" y="1"/>
                    <a:pt x="0" y="1"/>
                    <a:pt x="12" y="1"/>
                  </a:cubicBezTo>
                  <a:cubicBezTo>
                    <a:pt x="0" y="1"/>
                    <a:pt x="0" y="1"/>
                    <a:pt x="12"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8"/>
            <p:cNvSpPr/>
            <p:nvPr/>
          </p:nvSpPr>
          <p:spPr>
            <a:xfrm>
              <a:off x="2426775" y="4524200"/>
              <a:ext cx="925" cy="925"/>
            </a:xfrm>
            <a:custGeom>
              <a:avLst/>
              <a:gdLst/>
              <a:ahLst/>
              <a:cxnLst/>
              <a:rect l="l" t="t" r="r" b="b"/>
              <a:pathLst>
                <a:path w="37" h="37" extrusionOk="0">
                  <a:moveTo>
                    <a:pt x="1" y="0"/>
                  </a:moveTo>
                  <a:cubicBezTo>
                    <a:pt x="13" y="12"/>
                    <a:pt x="24" y="12"/>
                    <a:pt x="36" y="36"/>
                  </a:cubicBezTo>
                  <a:cubicBezTo>
                    <a:pt x="36" y="12"/>
                    <a:pt x="24" y="0"/>
                    <a:pt x="1"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8"/>
            <p:cNvSpPr/>
            <p:nvPr/>
          </p:nvSpPr>
          <p:spPr>
            <a:xfrm>
              <a:off x="2428275" y="4525400"/>
              <a:ext cx="325" cy="300"/>
            </a:xfrm>
            <a:custGeom>
              <a:avLst/>
              <a:gdLst/>
              <a:ahLst/>
              <a:cxnLst/>
              <a:rect l="l" t="t" r="r" b="b"/>
              <a:pathLst>
                <a:path w="13" h="12" extrusionOk="0">
                  <a:moveTo>
                    <a:pt x="12" y="12"/>
                  </a:moveTo>
                  <a:cubicBezTo>
                    <a:pt x="12" y="0"/>
                    <a:pt x="0" y="0"/>
                    <a:pt x="12" y="12"/>
                  </a:cubicBezTo>
                  <a:cubicBezTo>
                    <a:pt x="0" y="0"/>
                    <a:pt x="12" y="0"/>
                    <a:pt x="12" y="12"/>
                  </a:cubicBezTo>
                  <a:cubicBezTo>
                    <a:pt x="12" y="0"/>
                    <a:pt x="12" y="0"/>
                    <a:pt x="12" y="12"/>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8"/>
            <p:cNvSpPr/>
            <p:nvPr/>
          </p:nvSpPr>
          <p:spPr>
            <a:xfrm>
              <a:off x="2115725" y="4376850"/>
              <a:ext cx="176250" cy="92600"/>
            </a:xfrm>
            <a:custGeom>
              <a:avLst/>
              <a:gdLst/>
              <a:ahLst/>
              <a:cxnLst/>
              <a:rect l="l" t="t" r="r" b="b"/>
              <a:pathLst>
                <a:path w="7050" h="3704" extrusionOk="0">
                  <a:moveTo>
                    <a:pt x="429" y="1"/>
                  </a:moveTo>
                  <a:lnTo>
                    <a:pt x="1" y="287"/>
                  </a:lnTo>
                  <a:lnTo>
                    <a:pt x="6978" y="3704"/>
                  </a:lnTo>
                  <a:lnTo>
                    <a:pt x="7049" y="3251"/>
                  </a:lnTo>
                  <a:lnTo>
                    <a:pt x="429"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8"/>
            <p:cNvSpPr/>
            <p:nvPr/>
          </p:nvSpPr>
          <p:spPr>
            <a:xfrm>
              <a:off x="2300575" y="4463175"/>
              <a:ext cx="126525" cy="69375"/>
            </a:xfrm>
            <a:custGeom>
              <a:avLst/>
              <a:gdLst/>
              <a:ahLst/>
              <a:cxnLst/>
              <a:rect l="l" t="t" r="r" b="b"/>
              <a:pathLst>
                <a:path w="5061" h="2775" extrusionOk="0">
                  <a:moveTo>
                    <a:pt x="5041" y="2436"/>
                  </a:moveTo>
                  <a:cubicBezTo>
                    <a:pt x="5047" y="2441"/>
                    <a:pt x="5061" y="2441"/>
                    <a:pt x="5061" y="2441"/>
                  </a:cubicBezTo>
                  <a:cubicBezTo>
                    <a:pt x="5054" y="2440"/>
                    <a:pt x="5047" y="2438"/>
                    <a:pt x="5041" y="2436"/>
                  </a:cubicBezTo>
                  <a:close/>
                  <a:moveTo>
                    <a:pt x="72" y="1"/>
                  </a:moveTo>
                  <a:lnTo>
                    <a:pt x="0" y="465"/>
                  </a:lnTo>
                  <a:lnTo>
                    <a:pt x="4299" y="2560"/>
                  </a:lnTo>
                  <a:lnTo>
                    <a:pt x="4727" y="2775"/>
                  </a:lnTo>
                  <a:lnTo>
                    <a:pt x="4715" y="2656"/>
                  </a:lnTo>
                  <a:cubicBezTo>
                    <a:pt x="4703" y="2537"/>
                    <a:pt x="4787" y="2418"/>
                    <a:pt x="4930" y="2418"/>
                  </a:cubicBezTo>
                  <a:cubicBezTo>
                    <a:pt x="4960" y="2418"/>
                    <a:pt x="5000" y="2426"/>
                    <a:pt x="5041" y="2436"/>
                  </a:cubicBezTo>
                  <a:lnTo>
                    <a:pt x="5041" y="2436"/>
                  </a:lnTo>
                  <a:cubicBezTo>
                    <a:pt x="5038" y="2435"/>
                    <a:pt x="5037" y="2433"/>
                    <a:pt x="5037" y="2430"/>
                  </a:cubicBezTo>
                  <a:lnTo>
                    <a:pt x="72"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8"/>
            <p:cNvSpPr/>
            <p:nvPr/>
          </p:nvSpPr>
          <p:spPr>
            <a:xfrm>
              <a:off x="1777600" y="4208100"/>
              <a:ext cx="336950" cy="170275"/>
            </a:xfrm>
            <a:custGeom>
              <a:avLst/>
              <a:gdLst/>
              <a:ahLst/>
              <a:cxnLst/>
              <a:rect l="l" t="t" r="r" b="b"/>
              <a:pathLst>
                <a:path w="13478" h="6811" extrusionOk="0">
                  <a:moveTo>
                    <a:pt x="143" y="0"/>
                  </a:moveTo>
                  <a:cubicBezTo>
                    <a:pt x="119" y="131"/>
                    <a:pt x="83" y="262"/>
                    <a:pt x="0" y="369"/>
                  </a:cubicBezTo>
                  <a:lnTo>
                    <a:pt x="72" y="452"/>
                  </a:lnTo>
                  <a:lnTo>
                    <a:pt x="13049" y="6810"/>
                  </a:lnTo>
                  <a:lnTo>
                    <a:pt x="13478" y="6525"/>
                  </a:lnTo>
                  <a:lnTo>
                    <a:pt x="14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8"/>
            <p:cNvSpPr/>
            <p:nvPr/>
          </p:nvSpPr>
          <p:spPr>
            <a:xfrm>
              <a:off x="2429750" y="4527175"/>
              <a:ext cx="25" cy="325"/>
            </a:xfrm>
            <a:custGeom>
              <a:avLst/>
              <a:gdLst/>
              <a:ahLst/>
              <a:cxnLst/>
              <a:rect l="l" t="t" r="r" b="b"/>
              <a:pathLst>
                <a:path w="1" h="13" extrusionOk="0">
                  <a:moveTo>
                    <a:pt x="1" y="12"/>
                  </a:moveTo>
                  <a:cubicBezTo>
                    <a:pt x="1" y="12"/>
                    <a:pt x="1" y="0"/>
                    <a:pt x="1" y="12"/>
                  </a:cubicBezTo>
                  <a:cubicBezTo>
                    <a:pt x="1" y="0"/>
                    <a:pt x="1" y="12"/>
                    <a:pt x="1" y="12"/>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8"/>
            <p:cNvSpPr/>
            <p:nvPr/>
          </p:nvSpPr>
          <p:spPr>
            <a:xfrm>
              <a:off x="2427075" y="4524200"/>
              <a:ext cx="25" cy="25"/>
            </a:xfrm>
            <a:custGeom>
              <a:avLst/>
              <a:gdLst/>
              <a:ahLst/>
              <a:cxnLst/>
              <a:rect l="l" t="t" r="r" b="b"/>
              <a:pathLst>
                <a:path w="1" h="1" extrusionOk="0">
                  <a:moveTo>
                    <a:pt x="1" y="0"/>
                  </a:moveTo>
                  <a:lnTo>
                    <a:pt x="1" y="0"/>
                  </a:lnTo>
                  <a:lnTo>
                    <a:pt x="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8"/>
            <p:cNvSpPr/>
            <p:nvPr/>
          </p:nvSpPr>
          <p:spPr>
            <a:xfrm>
              <a:off x="2428575" y="4525400"/>
              <a:ext cx="25" cy="300"/>
            </a:xfrm>
            <a:custGeom>
              <a:avLst/>
              <a:gdLst/>
              <a:ahLst/>
              <a:cxnLst/>
              <a:rect l="l" t="t" r="r" b="b"/>
              <a:pathLst>
                <a:path w="1" h="12" extrusionOk="0">
                  <a:moveTo>
                    <a:pt x="0" y="12"/>
                  </a:moveTo>
                  <a:lnTo>
                    <a:pt x="0" y="12"/>
                  </a:lnTo>
                  <a:lnTo>
                    <a:pt x="0" y="12"/>
                  </a:lnTo>
                  <a:cubicBezTo>
                    <a:pt x="0" y="0"/>
                    <a:pt x="0" y="0"/>
                    <a:pt x="0" y="12"/>
                  </a:cubicBezTo>
                  <a:cubicBezTo>
                    <a:pt x="0" y="0"/>
                    <a:pt x="0" y="12"/>
                    <a:pt x="0" y="12"/>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8"/>
            <p:cNvSpPr/>
            <p:nvPr/>
          </p:nvSpPr>
          <p:spPr>
            <a:xfrm>
              <a:off x="3679325" y="4491150"/>
              <a:ext cx="76525" cy="109875"/>
            </a:xfrm>
            <a:custGeom>
              <a:avLst/>
              <a:gdLst/>
              <a:ahLst/>
              <a:cxnLst/>
              <a:rect l="l" t="t" r="r" b="b"/>
              <a:pathLst>
                <a:path w="3061" h="4395" extrusionOk="0">
                  <a:moveTo>
                    <a:pt x="405" y="1"/>
                  </a:moveTo>
                  <a:lnTo>
                    <a:pt x="0" y="203"/>
                  </a:lnTo>
                  <a:lnTo>
                    <a:pt x="2536" y="4394"/>
                  </a:lnTo>
                  <a:lnTo>
                    <a:pt x="3060" y="4394"/>
                  </a:lnTo>
                  <a:lnTo>
                    <a:pt x="405"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8"/>
            <p:cNvSpPr/>
            <p:nvPr/>
          </p:nvSpPr>
          <p:spPr>
            <a:xfrm>
              <a:off x="3424225" y="4426275"/>
              <a:ext cx="150925" cy="98550"/>
            </a:xfrm>
            <a:custGeom>
              <a:avLst/>
              <a:gdLst/>
              <a:ahLst/>
              <a:cxnLst/>
              <a:rect l="l" t="t" r="r" b="b"/>
              <a:pathLst>
                <a:path w="6037" h="3942" extrusionOk="0">
                  <a:moveTo>
                    <a:pt x="108" y="0"/>
                  </a:moveTo>
                  <a:cubicBezTo>
                    <a:pt x="120" y="0"/>
                    <a:pt x="131" y="24"/>
                    <a:pt x="143" y="24"/>
                  </a:cubicBezTo>
                  <a:cubicBezTo>
                    <a:pt x="131" y="0"/>
                    <a:pt x="120" y="0"/>
                    <a:pt x="108" y="0"/>
                  </a:cubicBezTo>
                  <a:close/>
                  <a:moveTo>
                    <a:pt x="143" y="24"/>
                  </a:moveTo>
                  <a:cubicBezTo>
                    <a:pt x="179" y="48"/>
                    <a:pt x="203" y="84"/>
                    <a:pt x="227" y="119"/>
                  </a:cubicBezTo>
                  <a:cubicBezTo>
                    <a:pt x="262" y="238"/>
                    <a:pt x="227" y="357"/>
                    <a:pt x="108" y="417"/>
                  </a:cubicBezTo>
                  <a:lnTo>
                    <a:pt x="1" y="465"/>
                  </a:lnTo>
                  <a:lnTo>
                    <a:pt x="5799" y="3941"/>
                  </a:lnTo>
                  <a:cubicBezTo>
                    <a:pt x="5835" y="3798"/>
                    <a:pt x="5918" y="3667"/>
                    <a:pt x="6037" y="3560"/>
                  </a:cubicBezTo>
                  <a:lnTo>
                    <a:pt x="143" y="24"/>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8"/>
            <p:cNvSpPr/>
            <p:nvPr/>
          </p:nvSpPr>
          <p:spPr>
            <a:xfrm>
              <a:off x="3171525" y="4426275"/>
              <a:ext cx="259275" cy="123550"/>
            </a:xfrm>
            <a:custGeom>
              <a:avLst/>
              <a:gdLst/>
              <a:ahLst/>
              <a:cxnLst/>
              <a:rect l="l" t="t" r="r" b="b"/>
              <a:pathLst>
                <a:path w="10371" h="4942" extrusionOk="0">
                  <a:moveTo>
                    <a:pt x="10085" y="0"/>
                  </a:moveTo>
                  <a:cubicBezTo>
                    <a:pt x="10073" y="0"/>
                    <a:pt x="10061" y="0"/>
                    <a:pt x="10049" y="24"/>
                  </a:cubicBezTo>
                  <a:lnTo>
                    <a:pt x="0" y="4501"/>
                  </a:lnTo>
                  <a:cubicBezTo>
                    <a:pt x="83" y="4584"/>
                    <a:pt x="131" y="4703"/>
                    <a:pt x="119" y="4834"/>
                  </a:cubicBezTo>
                  <a:cubicBezTo>
                    <a:pt x="107" y="4870"/>
                    <a:pt x="95" y="4918"/>
                    <a:pt x="72" y="4941"/>
                  </a:cubicBezTo>
                  <a:lnTo>
                    <a:pt x="10109" y="465"/>
                  </a:lnTo>
                  <a:lnTo>
                    <a:pt x="10216" y="417"/>
                  </a:lnTo>
                  <a:cubicBezTo>
                    <a:pt x="10335" y="381"/>
                    <a:pt x="10370" y="238"/>
                    <a:pt x="10335" y="119"/>
                  </a:cubicBezTo>
                  <a:cubicBezTo>
                    <a:pt x="10311" y="84"/>
                    <a:pt x="10287" y="48"/>
                    <a:pt x="10239" y="24"/>
                  </a:cubicBezTo>
                  <a:cubicBezTo>
                    <a:pt x="10228" y="0"/>
                    <a:pt x="10204" y="0"/>
                    <a:pt x="10192"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8"/>
            <p:cNvSpPr/>
            <p:nvPr/>
          </p:nvSpPr>
          <p:spPr>
            <a:xfrm>
              <a:off x="3599850" y="4534025"/>
              <a:ext cx="100925" cy="67000"/>
            </a:xfrm>
            <a:custGeom>
              <a:avLst/>
              <a:gdLst/>
              <a:ahLst/>
              <a:cxnLst/>
              <a:rect l="l" t="t" r="r" b="b"/>
              <a:pathLst>
                <a:path w="4037" h="2680" extrusionOk="0">
                  <a:moveTo>
                    <a:pt x="322" y="0"/>
                  </a:moveTo>
                  <a:lnTo>
                    <a:pt x="131" y="96"/>
                  </a:lnTo>
                  <a:cubicBezTo>
                    <a:pt x="107" y="179"/>
                    <a:pt x="60" y="250"/>
                    <a:pt x="0" y="310"/>
                  </a:cubicBezTo>
                  <a:lnTo>
                    <a:pt x="3274" y="2679"/>
                  </a:lnTo>
                  <a:lnTo>
                    <a:pt x="4036" y="2679"/>
                  </a:lnTo>
                  <a:lnTo>
                    <a:pt x="322"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8"/>
            <p:cNvSpPr/>
            <p:nvPr/>
          </p:nvSpPr>
          <p:spPr>
            <a:xfrm>
              <a:off x="3456675" y="4539975"/>
              <a:ext cx="126825" cy="61050"/>
            </a:xfrm>
            <a:custGeom>
              <a:avLst/>
              <a:gdLst/>
              <a:ahLst/>
              <a:cxnLst/>
              <a:rect l="l" t="t" r="r" b="b"/>
              <a:pathLst>
                <a:path w="5073" h="2442" extrusionOk="0">
                  <a:moveTo>
                    <a:pt x="4620" y="0"/>
                  </a:moveTo>
                  <a:lnTo>
                    <a:pt x="0" y="2441"/>
                  </a:lnTo>
                  <a:lnTo>
                    <a:pt x="965" y="2441"/>
                  </a:lnTo>
                  <a:lnTo>
                    <a:pt x="5072" y="274"/>
                  </a:lnTo>
                  <a:cubicBezTo>
                    <a:pt x="4882" y="250"/>
                    <a:pt x="4715" y="143"/>
                    <a:pt x="4620"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8"/>
            <p:cNvSpPr/>
            <p:nvPr/>
          </p:nvSpPr>
          <p:spPr>
            <a:xfrm>
              <a:off x="3602825" y="4479850"/>
              <a:ext cx="91100" cy="56275"/>
            </a:xfrm>
            <a:custGeom>
              <a:avLst/>
              <a:gdLst/>
              <a:ahLst/>
              <a:cxnLst/>
              <a:rect l="l" t="t" r="r" b="b"/>
              <a:pathLst>
                <a:path w="3644" h="2251" extrusionOk="0">
                  <a:moveTo>
                    <a:pt x="3382" y="0"/>
                  </a:moveTo>
                  <a:cubicBezTo>
                    <a:pt x="3405" y="60"/>
                    <a:pt x="3441" y="131"/>
                    <a:pt x="3417" y="215"/>
                  </a:cubicBezTo>
                  <a:cubicBezTo>
                    <a:pt x="3407" y="388"/>
                    <a:pt x="3258" y="541"/>
                    <a:pt x="3088" y="541"/>
                  </a:cubicBezTo>
                  <a:cubicBezTo>
                    <a:pt x="3071" y="541"/>
                    <a:pt x="3054" y="539"/>
                    <a:pt x="3036" y="536"/>
                  </a:cubicBezTo>
                  <a:cubicBezTo>
                    <a:pt x="2882" y="524"/>
                    <a:pt x="2786" y="429"/>
                    <a:pt x="2739" y="310"/>
                  </a:cubicBezTo>
                  <a:lnTo>
                    <a:pt x="12" y="1751"/>
                  </a:lnTo>
                  <a:cubicBezTo>
                    <a:pt x="60" y="1834"/>
                    <a:pt x="72" y="1941"/>
                    <a:pt x="60" y="2048"/>
                  </a:cubicBezTo>
                  <a:cubicBezTo>
                    <a:pt x="60" y="2120"/>
                    <a:pt x="24" y="2191"/>
                    <a:pt x="0" y="2251"/>
                  </a:cubicBezTo>
                  <a:lnTo>
                    <a:pt x="191" y="2144"/>
                  </a:lnTo>
                  <a:lnTo>
                    <a:pt x="3060" y="643"/>
                  </a:lnTo>
                  <a:lnTo>
                    <a:pt x="3465" y="441"/>
                  </a:lnTo>
                  <a:lnTo>
                    <a:pt x="3501" y="417"/>
                  </a:lnTo>
                  <a:cubicBezTo>
                    <a:pt x="3596" y="358"/>
                    <a:pt x="3644" y="227"/>
                    <a:pt x="3584" y="119"/>
                  </a:cubicBezTo>
                  <a:cubicBezTo>
                    <a:pt x="3572" y="84"/>
                    <a:pt x="3536" y="48"/>
                    <a:pt x="3501" y="36"/>
                  </a:cubicBezTo>
                  <a:cubicBezTo>
                    <a:pt x="3465" y="12"/>
                    <a:pt x="3417" y="0"/>
                    <a:pt x="3382"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8"/>
            <p:cNvSpPr/>
            <p:nvPr/>
          </p:nvSpPr>
          <p:spPr>
            <a:xfrm>
              <a:off x="2987850" y="4144100"/>
              <a:ext cx="175650" cy="396800"/>
            </a:xfrm>
            <a:custGeom>
              <a:avLst/>
              <a:gdLst/>
              <a:ahLst/>
              <a:cxnLst/>
              <a:rect l="l" t="t" r="r" b="b"/>
              <a:pathLst>
                <a:path w="7026" h="15872" extrusionOk="0">
                  <a:moveTo>
                    <a:pt x="418" y="0"/>
                  </a:moveTo>
                  <a:cubicBezTo>
                    <a:pt x="299" y="84"/>
                    <a:pt x="144" y="143"/>
                    <a:pt x="1" y="155"/>
                  </a:cubicBezTo>
                  <a:lnTo>
                    <a:pt x="6621" y="15847"/>
                  </a:lnTo>
                  <a:cubicBezTo>
                    <a:pt x="6645" y="15847"/>
                    <a:pt x="6668" y="15859"/>
                    <a:pt x="6680" y="15871"/>
                  </a:cubicBezTo>
                  <a:cubicBezTo>
                    <a:pt x="6752" y="15752"/>
                    <a:pt x="6871" y="15681"/>
                    <a:pt x="7026" y="15681"/>
                  </a:cubicBezTo>
                  <a:lnTo>
                    <a:pt x="418"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8"/>
            <p:cNvSpPr/>
            <p:nvPr/>
          </p:nvSpPr>
          <p:spPr>
            <a:xfrm>
              <a:off x="3159900" y="4553675"/>
              <a:ext cx="31275" cy="47350"/>
            </a:xfrm>
            <a:custGeom>
              <a:avLst/>
              <a:gdLst/>
              <a:ahLst/>
              <a:cxnLst/>
              <a:rect l="l" t="t" r="r" b="b"/>
              <a:pathLst>
                <a:path w="1251" h="1894" extrusionOk="0">
                  <a:moveTo>
                    <a:pt x="453" y="0"/>
                  </a:moveTo>
                  <a:cubicBezTo>
                    <a:pt x="368" y="75"/>
                    <a:pt x="282" y="121"/>
                    <a:pt x="162" y="121"/>
                  </a:cubicBezTo>
                  <a:cubicBezTo>
                    <a:pt x="148" y="121"/>
                    <a:pt x="134" y="120"/>
                    <a:pt x="120" y="119"/>
                  </a:cubicBezTo>
                  <a:cubicBezTo>
                    <a:pt x="84" y="119"/>
                    <a:pt x="36" y="107"/>
                    <a:pt x="1" y="83"/>
                  </a:cubicBezTo>
                  <a:lnTo>
                    <a:pt x="1" y="83"/>
                  </a:lnTo>
                  <a:lnTo>
                    <a:pt x="763" y="1893"/>
                  </a:lnTo>
                  <a:lnTo>
                    <a:pt x="1251" y="1893"/>
                  </a:lnTo>
                  <a:lnTo>
                    <a:pt x="45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8"/>
            <p:cNvSpPr/>
            <p:nvPr/>
          </p:nvSpPr>
          <p:spPr>
            <a:xfrm>
              <a:off x="2998275" y="4539850"/>
              <a:ext cx="156900" cy="61175"/>
            </a:xfrm>
            <a:custGeom>
              <a:avLst/>
              <a:gdLst/>
              <a:ahLst/>
              <a:cxnLst/>
              <a:rect l="l" t="t" r="r" b="b"/>
              <a:pathLst>
                <a:path w="6276" h="2447" extrusionOk="0">
                  <a:moveTo>
                    <a:pt x="6157" y="1"/>
                  </a:moveTo>
                  <a:cubicBezTo>
                    <a:pt x="6134" y="1"/>
                    <a:pt x="6111" y="10"/>
                    <a:pt x="6085" y="29"/>
                  </a:cubicBezTo>
                  <a:lnTo>
                    <a:pt x="1" y="2446"/>
                  </a:lnTo>
                  <a:lnTo>
                    <a:pt x="1203" y="2446"/>
                  </a:lnTo>
                  <a:lnTo>
                    <a:pt x="6251" y="446"/>
                  </a:lnTo>
                  <a:cubicBezTo>
                    <a:pt x="6251" y="434"/>
                    <a:pt x="6251" y="434"/>
                    <a:pt x="6263" y="434"/>
                  </a:cubicBezTo>
                  <a:cubicBezTo>
                    <a:pt x="6228" y="375"/>
                    <a:pt x="6216" y="303"/>
                    <a:pt x="6216" y="220"/>
                  </a:cubicBezTo>
                  <a:cubicBezTo>
                    <a:pt x="6216" y="160"/>
                    <a:pt x="6251" y="101"/>
                    <a:pt x="6275" y="41"/>
                  </a:cubicBezTo>
                  <a:cubicBezTo>
                    <a:pt x="6263" y="29"/>
                    <a:pt x="6228" y="29"/>
                    <a:pt x="6216" y="17"/>
                  </a:cubicBezTo>
                  <a:cubicBezTo>
                    <a:pt x="6194" y="7"/>
                    <a:pt x="6175" y="1"/>
                    <a:pt x="6157"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8"/>
            <p:cNvSpPr/>
            <p:nvPr/>
          </p:nvSpPr>
          <p:spPr>
            <a:xfrm>
              <a:off x="2838450" y="4144100"/>
              <a:ext cx="147950" cy="456925"/>
            </a:xfrm>
            <a:custGeom>
              <a:avLst/>
              <a:gdLst/>
              <a:ahLst/>
              <a:cxnLst/>
              <a:rect l="l" t="t" r="r" b="b"/>
              <a:pathLst>
                <a:path w="5918" h="18277" extrusionOk="0">
                  <a:moveTo>
                    <a:pt x="5501" y="0"/>
                  </a:moveTo>
                  <a:lnTo>
                    <a:pt x="0" y="18276"/>
                  </a:lnTo>
                  <a:lnTo>
                    <a:pt x="464" y="18276"/>
                  </a:lnTo>
                  <a:lnTo>
                    <a:pt x="5917" y="155"/>
                  </a:lnTo>
                  <a:cubicBezTo>
                    <a:pt x="5751" y="143"/>
                    <a:pt x="5596" y="84"/>
                    <a:pt x="5501"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8"/>
            <p:cNvSpPr/>
            <p:nvPr/>
          </p:nvSpPr>
          <p:spPr>
            <a:xfrm>
              <a:off x="2418450" y="4523000"/>
              <a:ext cx="17875" cy="77425"/>
            </a:xfrm>
            <a:custGeom>
              <a:avLst/>
              <a:gdLst/>
              <a:ahLst/>
              <a:cxnLst/>
              <a:rect l="l" t="t" r="r" b="b"/>
              <a:pathLst>
                <a:path w="715" h="3097" extrusionOk="0">
                  <a:moveTo>
                    <a:pt x="357" y="1"/>
                  </a:moveTo>
                  <a:cubicBezTo>
                    <a:pt x="328" y="13"/>
                    <a:pt x="301" y="13"/>
                    <a:pt x="277" y="13"/>
                  </a:cubicBezTo>
                  <a:cubicBezTo>
                    <a:pt x="253" y="13"/>
                    <a:pt x="232" y="13"/>
                    <a:pt x="215" y="25"/>
                  </a:cubicBezTo>
                  <a:cubicBezTo>
                    <a:pt x="96" y="37"/>
                    <a:pt x="0" y="144"/>
                    <a:pt x="0" y="263"/>
                  </a:cubicBezTo>
                  <a:lnTo>
                    <a:pt x="12" y="382"/>
                  </a:lnTo>
                  <a:lnTo>
                    <a:pt x="36" y="513"/>
                  </a:lnTo>
                  <a:lnTo>
                    <a:pt x="274" y="3096"/>
                  </a:lnTo>
                  <a:lnTo>
                    <a:pt x="715" y="3096"/>
                  </a:lnTo>
                  <a:lnTo>
                    <a:pt x="465" y="203"/>
                  </a:lnTo>
                  <a:lnTo>
                    <a:pt x="465" y="179"/>
                  </a:lnTo>
                  <a:lnTo>
                    <a:pt x="465" y="156"/>
                  </a:lnTo>
                  <a:lnTo>
                    <a:pt x="465" y="132"/>
                  </a:lnTo>
                  <a:lnTo>
                    <a:pt x="465" y="120"/>
                  </a:lnTo>
                  <a:cubicBezTo>
                    <a:pt x="465" y="108"/>
                    <a:pt x="453" y="108"/>
                    <a:pt x="453" y="96"/>
                  </a:cubicBezTo>
                  <a:cubicBezTo>
                    <a:pt x="453" y="96"/>
                    <a:pt x="453" y="72"/>
                    <a:pt x="429" y="72"/>
                  </a:cubicBezTo>
                  <a:cubicBezTo>
                    <a:pt x="429" y="72"/>
                    <a:pt x="429" y="60"/>
                    <a:pt x="417" y="60"/>
                  </a:cubicBezTo>
                  <a:lnTo>
                    <a:pt x="405" y="48"/>
                  </a:lnTo>
                  <a:cubicBezTo>
                    <a:pt x="405" y="48"/>
                    <a:pt x="405" y="37"/>
                    <a:pt x="381" y="37"/>
                  </a:cubicBezTo>
                  <a:cubicBezTo>
                    <a:pt x="369" y="13"/>
                    <a:pt x="357" y="13"/>
                    <a:pt x="357"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8"/>
            <p:cNvSpPr/>
            <p:nvPr/>
          </p:nvSpPr>
          <p:spPr>
            <a:xfrm>
              <a:off x="2269325" y="4231000"/>
              <a:ext cx="70575" cy="370025"/>
            </a:xfrm>
            <a:custGeom>
              <a:avLst/>
              <a:gdLst/>
              <a:ahLst/>
              <a:cxnLst/>
              <a:rect l="l" t="t" r="r" b="b"/>
              <a:pathLst>
                <a:path w="2823" h="14801" extrusionOk="0">
                  <a:moveTo>
                    <a:pt x="2810" y="1"/>
                  </a:moveTo>
                  <a:cubicBezTo>
                    <a:pt x="2810" y="72"/>
                    <a:pt x="2786" y="167"/>
                    <a:pt x="2703" y="215"/>
                  </a:cubicBezTo>
                  <a:lnTo>
                    <a:pt x="2286" y="489"/>
                  </a:lnTo>
                  <a:lnTo>
                    <a:pt x="905" y="9085"/>
                  </a:lnTo>
                  <a:lnTo>
                    <a:pt x="834" y="9538"/>
                  </a:lnTo>
                  <a:lnTo>
                    <a:pt x="250" y="13169"/>
                  </a:lnTo>
                  <a:lnTo>
                    <a:pt x="179" y="13645"/>
                  </a:lnTo>
                  <a:lnTo>
                    <a:pt x="0" y="14800"/>
                  </a:lnTo>
                  <a:lnTo>
                    <a:pt x="441" y="14800"/>
                  </a:lnTo>
                  <a:lnTo>
                    <a:pt x="655" y="13526"/>
                  </a:lnTo>
                  <a:lnTo>
                    <a:pt x="727" y="13050"/>
                  </a:lnTo>
                  <a:lnTo>
                    <a:pt x="1262" y="9752"/>
                  </a:lnTo>
                  <a:lnTo>
                    <a:pt x="1334" y="9288"/>
                  </a:lnTo>
                  <a:lnTo>
                    <a:pt x="2822"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8"/>
            <p:cNvSpPr/>
            <p:nvPr/>
          </p:nvSpPr>
          <p:spPr>
            <a:xfrm>
              <a:off x="1768950" y="4217025"/>
              <a:ext cx="178625" cy="268800"/>
            </a:xfrm>
            <a:custGeom>
              <a:avLst/>
              <a:gdLst/>
              <a:ahLst/>
              <a:cxnLst/>
              <a:rect l="l" t="t" r="r" b="b"/>
              <a:pathLst>
                <a:path w="7145" h="10752" extrusionOk="0">
                  <a:moveTo>
                    <a:pt x="370" y="0"/>
                  </a:moveTo>
                  <a:cubicBezTo>
                    <a:pt x="275" y="119"/>
                    <a:pt x="144" y="203"/>
                    <a:pt x="1" y="250"/>
                  </a:cubicBezTo>
                  <a:lnTo>
                    <a:pt x="6966" y="10752"/>
                  </a:lnTo>
                  <a:lnTo>
                    <a:pt x="7145" y="10621"/>
                  </a:lnTo>
                  <a:cubicBezTo>
                    <a:pt x="6918" y="10597"/>
                    <a:pt x="6787" y="10394"/>
                    <a:pt x="6799" y="10180"/>
                  </a:cubicBezTo>
                  <a:cubicBezTo>
                    <a:pt x="6811" y="10073"/>
                    <a:pt x="6859" y="9966"/>
                    <a:pt x="6930" y="9906"/>
                  </a:cubicBezTo>
                  <a:lnTo>
                    <a:pt x="429" y="84"/>
                  </a:lnTo>
                  <a:lnTo>
                    <a:pt x="370"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8"/>
            <p:cNvSpPr/>
            <p:nvPr/>
          </p:nvSpPr>
          <p:spPr>
            <a:xfrm>
              <a:off x="1949050" y="4488775"/>
              <a:ext cx="83350" cy="112250"/>
            </a:xfrm>
            <a:custGeom>
              <a:avLst/>
              <a:gdLst/>
              <a:ahLst/>
              <a:cxnLst/>
              <a:rect l="l" t="t" r="r" b="b"/>
              <a:pathLst>
                <a:path w="3334" h="4490" extrusionOk="0">
                  <a:moveTo>
                    <a:pt x="369" y="1"/>
                  </a:moveTo>
                  <a:lnTo>
                    <a:pt x="0" y="263"/>
                  </a:lnTo>
                  <a:lnTo>
                    <a:pt x="2798" y="4489"/>
                  </a:lnTo>
                  <a:lnTo>
                    <a:pt x="3334" y="4489"/>
                  </a:lnTo>
                  <a:lnTo>
                    <a:pt x="369"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8"/>
            <p:cNvSpPr/>
            <p:nvPr/>
          </p:nvSpPr>
          <p:spPr>
            <a:xfrm>
              <a:off x="1528150" y="4542950"/>
              <a:ext cx="62250" cy="58075"/>
            </a:xfrm>
            <a:custGeom>
              <a:avLst/>
              <a:gdLst/>
              <a:ahLst/>
              <a:cxnLst/>
              <a:rect l="l" t="t" r="r" b="b"/>
              <a:pathLst>
                <a:path w="2490" h="2323" extrusionOk="0">
                  <a:moveTo>
                    <a:pt x="251" y="1"/>
                  </a:moveTo>
                  <a:lnTo>
                    <a:pt x="1" y="382"/>
                  </a:lnTo>
                  <a:lnTo>
                    <a:pt x="1858" y="2322"/>
                  </a:lnTo>
                  <a:lnTo>
                    <a:pt x="2489" y="2322"/>
                  </a:lnTo>
                  <a:lnTo>
                    <a:pt x="25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8"/>
            <p:cNvSpPr/>
            <p:nvPr/>
          </p:nvSpPr>
          <p:spPr>
            <a:xfrm>
              <a:off x="1404925" y="4411375"/>
              <a:ext cx="121475" cy="132500"/>
            </a:xfrm>
            <a:custGeom>
              <a:avLst/>
              <a:gdLst/>
              <a:ahLst/>
              <a:cxnLst/>
              <a:rect l="l" t="t" r="r" b="b"/>
              <a:pathLst>
                <a:path w="4859" h="5300" extrusionOk="0">
                  <a:moveTo>
                    <a:pt x="131" y="1"/>
                  </a:moveTo>
                  <a:lnTo>
                    <a:pt x="131" y="1"/>
                  </a:lnTo>
                  <a:cubicBezTo>
                    <a:pt x="167" y="84"/>
                    <a:pt x="179" y="144"/>
                    <a:pt x="179" y="215"/>
                  </a:cubicBezTo>
                  <a:cubicBezTo>
                    <a:pt x="167" y="346"/>
                    <a:pt x="108" y="453"/>
                    <a:pt x="1" y="513"/>
                  </a:cubicBezTo>
                  <a:lnTo>
                    <a:pt x="4596" y="5299"/>
                  </a:lnTo>
                  <a:lnTo>
                    <a:pt x="4858" y="4918"/>
                  </a:lnTo>
                  <a:lnTo>
                    <a:pt x="13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8"/>
            <p:cNvSpPr/>
            <p:nvPr/>
          </p:nvSpPr>
          <p:spPr>
            <a:xfrm>
              <a:off x="1219200" y="4222975"/>
              <a:ext cx="181275" cy="185450"/>
            </a:xfrm>
            <a:custGeom>
              <a:avLst/>
              <a:gdLst/>
              <a:ahLst/>
              <a:cxnLst/>
              <a:rect l="l" t="t" r="r" b="b"/>
              <a:pathLst>
                <a:path w="7251" h="7418" extrusionOk="0">
                  <a:moveTo>
                    <a:pt x="333" y="0"/>
                  </a:moveTo>
                  <a:cubicBezTo>
                    <a:pt x="238" y="119"/>
                    <a:pt x="131" y="215"/>
                    <a:pt x="0" y="298"/>
                  </a:cubicBezTo>
                  <a:lnTo>
                    <a:pt x="6846" y="7418"/>
                  </a:lnTo>
                  <a:lnTo>
                    <a:pt x="6929" y="7394"/>
                  </a:lnTo>
                  <a:cubicBezTo>
                    <a:pt x="6965" y="7358"/>
                    <a:pt x="7013" y="7335"/>
                    <a:pt x="7072" y="7299"/>
                  </a:cubicBezTo>
                  <a:lnTo>
                    <a:pt x="7251" y="7204"/>
                  </a:lnTo>
                  <a:lnTo>
                    <a:pt x="33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8"/>
            <p:cNvSpPr/>
            <p:nvPr/>
          </p:nvSpPr>
          <p:spPr>
            <a:xfrm>
              <a:off x="1770450" y="4228325"/>
              <a:ext cx="568850" cy="372400"/>
            </a:xfrm>
            <a:custGeom>
              <a:avLst/>
              <a:gdLst/>
              <a:ahLst/>
              <a:cxnLst/>
              <a:rect l="l" t="t" r="r" b="b"/>
              <a:pathLst>
                <a:path w="22754" h="14896" extrusionOk="0">
                  <a:moveTo>
                    <a:pt x="22301" y="1"/>
                  </a:moveTo>
                  <a:lnTo>
                    <a:pt x="13764" y="5704"/>
                  </a:lnTo>
                  <a:lnTo>
                    <a:pt x="13335" y="5989"/>
                  </a:lnTo>
                  <a:lnTo>
                    <a:pt x="12538" y="6525"/>
                  </a:lnTo>
                  <a:lnTo>
                    <a:pt x="12538" y="6573"/>
                  </a:lnTo>
                  <a:cubicBezTo>
                    <a:pt x="12527" y="6795"/>
                    <a:pt x="12350" y="6944"/>
                    <a:pt x="12143" y="6944"/>
                  </a:cubicBezTo>
                  <a:cubicBezTo>
                    <a:pt x="12128" y="6944"/>
                    <a:pt x="12112" y="6944"/>
                    <a:pt x="12097" y="6942"/>
                  </a:cubicBezTo>
                  <a:cubicBezTo>
                    <a:pt x="12050" y="6942"/>
                    <a:pt x="12002" y="6930"/>
                    <a:pt x="11978" y="6906"/>
                  </a:cubicBezTo>
                  <a:lnTo>
                    <a:pt x="7561" y="9859"/>
                  </a:lnTo>
                  <a:cubicBezTo>
                    <a:pt x="7517" y="10045"/>
                    <a:pt x="7352" y="10171"/>
                    <a:pt x="7158" y="10171"/>
                  </a:cubicBezTo>
                  <a:cubicBezTo>
                    <a:pt x="7142" y="10171"/>
                    <a:pt x="7125" y="10170"/>
                    <a:pt x="7108" y="10169"/>
                  </a:cubicBezTo>
                  <a:lnTo>
                    <a:pt x="7085" y="10169"/>
                  </a:lnTo>
                  <a:lnTo>
                    <a:pt x="6882" y="10300"/>
                  </a:lnTo>
                  <a:lnTo>
                    <a:pt x="0" y="14895"/>
                  </a:lnTo>
                  <a:lnTo>
                    <a:pt x="798" y="14895"/>
                  </a:lnTo>
                  <a:lnTo>
                    <a:pt x="7120" y="10669"/>
                  </a:lnTo>
                  <a:lnTo>
                    <a:pt x="7501" y="10419"/>
                  </a:lnTo>
                  <a:lnTo>
                    <a:pt x="13788" y="6228"/>
                  </a:lnTo>
                  <a:lnTo>
                    <a:pt x="14228" y="5942"/>
                  </a:lnTo>
                  <a:lnTo>
                    <a:pt x="22229" y="596"/>
                  </a:lnTo>
                  <a:lnTo>
                    <a:pt x="22646" y="310"/>
                  </a:lnTo>
                  <a:cubicBezTo>
                    <a:pt x="22718" y="274"/>
                    <a:pt x="22753" y="203"/>
                    <a:pt x="22753" y="108"/>
                  </a:cubicBezTo>
                  <a:lnTo>
                    <a:pt x="22610" y="108"/>
                  </a:lnTo>
                  <a:cubicBezTo>
                    <a:pt x="22503" y="96"/>
                    <a:pt x="22396" y="60"/>
                    <a:pt x="22301"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8"/>
            <p:cNvSpPr/>
            <p:nvPr/>
          </p:nvSpPr>
          <p:spPr>
            <a:xfrm>
              <a:off x="1757350" y="4183475"/>
              <a:ext cx="13125" cy="6775"/>
            </a:xfrm>
            <a:custGeom>
              <a:avLst/>
              <a:gdLst/>
              <a:ahLst/>
              <a:cxnLst/>
              <a:rect l="l" t="t" r="r" b="b"/>
              <a:pathLst>
                <a:path w="525" h="271" extrusionOk="0">
                  <a:moveTo>
                    <a:pt x="279" y="1"/>
                  </a:moveTo>
                  <a:cubicBezTo>
                    <a:pt x="207" y="1"/>
                    <a:pt x="134" y="35"/>
                    <a:pt x="96" y="104"/>
                  </a:cubicBezTo>
                  <a:lnTo>
                    <a:pt x="1" y="271"/>
                  </a:lnTo>
                  <a:cubicBezTo>
                    <a:pt x="80" y="226"/>
                    <a:pt x="153" y="202"/>
                    <a:pt x="229" y="202"/>
                  </a:cubicBezTo>
                  <a:cubicBezTo>
                    <a:pt x="255" y="202"/>
                    <a:pt x="282" y="205"/>
                    <a:pt x="310" y="211"/>
                  </a:cubicBezTo>
                  <a:cubicBezTo>
                    <a:pt x="382" y="211"/>
                    <a:pt x="441" y="235"/>
                    <a:pt x="501" y="247"/>
                  </a:cubicBezTo>
                  <a:cubicBezTo>
                    <a:pt x="524" y="163"/>
                    <a:pt x="489" y="68"/>
                    <a:pt x="417" y="33"/>
                  </a:cubicBezTo>
                  <a:lnTo>
                    <a:pt x="393" y="33"/>
                  </a:lnTo>
                  <a:cubicBezTo>
                    <a:pt x="359" y="11"/>
                    <a:pt x="319" y="1"/>
                    <a:pt x="279"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8"/>
            <p:cNvSpPr/>
            <p:nvPr/>
          </p:nvSpPr>
          <p:spPr>
            <a:xfrm>
              <a:off x="1482325" y="4218800"/>
              <a:ext cx="269100" cy="382525"/>
            </a:xfrm>
            <a:custGeom>
              <a:avLst/>
              <a:gdLst/>
              <a:ahLst/>
              <a:cxnLst/>
              <a:rect l="l" t="t" r="r" b="b"/>
              <a:pathLst>
                <a:path w="10764" h="15301" extrusionOk="0">
                  <a:moveTo>
                    <a:pt x="10751" y="1"/>
                  </a:moveTo>
                  <a:lnTo>
                    <a:pt x="9906" y="477"/>
                  </a:lnTo>
                  <a:lnTo>
                    <a:pt x="1774" y="12633"/>
                  </a:lnTo>
                  <a:lnTo>
                    <a:pt x="1524" y="13026"/>
                  </a:lnTo>
                  <a:lnTo>
                    <a:pt x="0" y="15300"/>
                  </a:lnTo>
                  <a:lnTo>
                    <a:pt x="536" y="15300"/>
                  </a:lnTo>
                  <a:lnTo>
                    <a:pt x="1834" y="13359"/>
                  </a:lnTo>
                  <a:lnTo>
                    <a:pt x="2084" y="12967"/>
                  </a:lnTo>
                  <a:lnTo>
                    <a:pt x="10763" y="13"/>
                  </a:lnTo>
                  <a:lnTo>
                    <a:pt x="1075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8"/>
            <p:cNvSpPr/>
            <p:nvPr/>
          </p:nvSpPr>
          <p:spPr>
            <a:xfrm>
              <a:off x="1045650" y="4224750"/>
              <a:ext cx="149150" cy="194700"/>
            </a:xfrm>
            <a:custGeom>
              <a:avLst/>
              <a:gdLst/>
              <a:ahLst/>
              <a:cxnLst/>
              <a:rect l="l" t="t" r="r" b="b"/>
              <a:pathLst>
                <a:path w="5966" h="7788" extrusionOk="0">
                  <a:moveTo>
                    <a:pt x="5668" y="1"/>
                  </a:moveTo>
                  <a:lnTo>
                    <a:pt x="5597" y="48"/>
                  </a:lnTo>
                  <a:lnTo>
                    <a:pt x="1" y="7216"/>
                  </a:lnTo>
                  <a:lnTo>
                    <a:pt x="120" y="7787"/>
                  </a:lnTo>
                  <a:lnTo>
                    <a:pt x="5966" y="263"/>
                  </a:lnTo>
                  <a:cubicBezTo>
                    <a:pt x="5859" y="203"/>
                    <a:pt x="5739" y="108"/>
                    <a:pt x="5668"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8"/>
            <p:cNvSpPr/>
            <p:nvPr/>
          </p:nvSpPr>
          <p:spPr>
            <a:xfrm>
              <a:off x="892950" y="4416450"/>
              <a:ext cx="147075" cy="184575"/>
            </a:xfrm>
            <a:custGeom>
              <a:avLst/>
              <a:gdLst/>
              <a:ahLst/>
              <a:cxnLst/>
              <a:rect l="l" t="t" r="r" b="b"/>
              <a:pathLst>
                <a:path w="5883" h="7383" extrusionOk="0">
                  <a:moveTo>
                    <a:pt x="5751" y="0"/>
                  </a:moveTo>
                  <a:lnTo>
                    <a:pt x="1" y="7382"/>
                  </a:lnTo>
                  <a:lnTo>
                    <a:pt x="572" y="7382"/>
                  </a:lnTo>
                  <a:lnTo>
                    <a:pt x="5882" y="560"/>
                  </a:lnTo>
                  <a:lnTo>
                    <a:pt x="575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8"/>
            <p:cNvSpPr/>
            <p:nvPr/>
          </p:nvSpPr>
          <p:spPr>
            <a:xfrm>
              <a:off x="1395700" y="4211350"/>
              <a:ext cx="354825" cy="200650"/>
            </a:xfrm>
            <a:custGeom>
              <a:avLst/>
              <a:gdLst/>
              <a:ahLst/>
              <a:cxnLst/>
              <a:rect l="l" t="t" r="r" b="b"/>
              <a:pathLst>
                <a:path w="14193" h="8026" extrusionOk="0">
                  <a:moveTo>
                    <a:pt x="13835" y="1"/>
                  </a:moveTo>
                  <a:lnTo>
                    <a:pt x="179" y="7692"/>
                  </a:lnTo>
                  <a:lnTo>
                    <a:pt x="0" y="7788"/>
                  </a:lnTo>
                  <a:cubicBezTo>
                    <a:pt x="44" y="7770"/>
                    <a:pt x="81" y="7759"/>
                    <a:pt x="121" y="7759"/>
                  </a:cubicBezTo>
                  <a:cubicBezTo>
                    <a:pt x="136" y="7759"/>
                    <a:pt x="151" y="7761"/>
                    <a:pt x="167" y="7764"/>
                  </a:cubicBezTo>
                  <a:cubicBezTo>
                    <a:pt x="322" y="7788"/>
                    <a:pt x="441" y="7871"/>
                    <a:pt x="500" y="8026"/>
                  </a:cubicBezTo>
                  <a:lnTo>
                    <a:pt x="13359" y="787"/>
                  </a:lnTo>
                  <a:lnTo>
                    <a:pt x="14193" y="311"/>
                  </a:lnTo>
                  <a:cubicBezTo>
                    <a:pt x="14109" y="227"/>
                    <a:pt x="14050" y="120"/>
                    <a:pt x="14014"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8"/>
            <p:cNvSpPr/>
            <p:nvPr/>
          </p:nvSpPr>
          <p:spPr>
            <a:xfrm>
              <a:off x="1092100" y="4407825"/>
              <a:ext cx="300350" cy="178900"/>
            </a:xfrm>
            <a:custGeom>
              <a:avLst/>
              <a:gdLst/>
              <a:ahLst/>
              <a:cxnLst/>
              <a:rect l="l" t="t" r="r" b="b"/>
              <a:pathLst>
                <a:path w="12014" h="7156" extrusionOk="0">
                  <a:moveTo>
                    <a:pt x="12013" y="0"/>
                  </a:moveTo>
                  <a:lnTo>
                    <a:pt x="11930" y="48"/>
                  </a:lnTo>
                  <a:lnTo>
                    <a:pt x="0" y="6751"/>
                  </a:lnTo>
                  <a:cubicBezTo>
                    <a:pt x="107" y="6858"/>
                    <a:pt x="179" y="7013"/>
                    <a:pt x="191" y="7156"/>
                  </a:cubicBezTo>
                  <a:lnTo>
                    <a:pt x="4941" y="4489"/>
                  </a:lnTo>
                  <a:cubicBezTo>
                    <a:pt x="4917" y="4429"/>
                    <a:pt x="4905" y="4370"/>
                    <a:pt x="4905" y="4298"/>
                  </a:cubicBezTo>
                  <a:cubicBezTo>
                    <a:pt x="4928" y="4069"/>
                    <a:pt x="5116" y="3928"/>
                    <a:pt x="5332" y="3928"/>
                  </a:cubicBezTo>
                  <a:cubicBezTo>
                    <a:pt x="5340" y="3928"/>
                    <a:pt x="5349" y="3929"/>
                    <a:pt x="5358" y="3929"/>
                  </a:cubicBezTo>
                  <a:cubicBezTo>
                    <a:pt x="5477" y="3941"/>
                    <a:pt x="5584" y="4001"/>
                    <a:pt x="5632" y="4096"/>
                  </a:cubicBezTo>
                  <a:lnTo>
                    <a:pt x="11930" y="548"/>
                  </a:lnTo>
                  <a:cubicBezTo>
                    <a:pt x="11871" y="476"/>
                    <a:pt x="11859" y="369"/>
                    <a:pt x="11859" y="262"/>
                  </a:cubicBezTo>
                  <a:cubicBezTo>
                    <a:pt x="11871" y="167"/>
                    <a:pt x="11918" y="72"/>
                    <a:pt x="12013"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8"/>
            <p:cNvSpPr/>
            <p:nvPr/>
          </p:nvSpPr>
          <p:spPr>
            <a:xfrm>
              <a:off x="1231100" y="4199750"/>
              <a:ext cx="516150" cy="14325"/>
            </a:xfrm>
            <a:custGeom>
              <a:avLst/>
              <a:gdLst/>
              <a:ahLst/>
              <a:cxnLst/>
              <a:rect l="l" t="t" r="r" b="b"/>
              <a:pathLst>
                <a:path w="20646" h="573" extrusionOk="0">
                  <a:moveTo>
                    <a:pt x="20646" y="1"/>
                  </a:moveTo>
                  <a:lnTo>
                    <a:pt x="0" y="120"/>
                  </a:lnTo>
                  <a:cubicBezTo>
                    <a:pt x="36" y="239"/>
                    <a:pt x="48" y="346"/>
                    <a:pt x="36" y="465"/>
                  </a:cubicBezTo>
                  <a:cubicBezTo>
                    <a:pt x="36" y="489"/>
                    <a:pt x="24" y="536"/>
                    <a:pt x="24" y="572"/>
                  </a:cubicBezTo>
                  <a:lnTo>
                    <a:pt x="20443" y="453"/>
                  </a:lnTo>
                  <a:lnTo>
                    <a:pt x="20622" y="453"/>
                  </a:lnTo>
                  <a:cubicBezTo>
                    <a:pt x="20598" y="370"/>
                    <a:pt x="20586" y="286"/>
                    <a:pt x="20598" y="191"/>
                  </a:cubicBezTo>
                  <a:cubicBezTo>
                    <a:pt x="20598" y="120"/>
                    <a:pt x="20634" y="60"/>
                    <a:pt x="20646"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8"/>
            <p:cNvSpPr/>
            <p:nvPr/>
          </p:nvSpPr>
          <p:spPr>
            <a:xfrm>
              <a:off x="889375" y="3382100"/>
              <a:ext cx="866225" cy="816200"/>
            </a:xfrm>
            <a:custGeom>
              <a:avLst/>
              <a:gdLst/>
              <a:ahLst/>
              <a:cxnLst/>
              <a:rect l="l" t="t" r="r" b="b"/>
              <a:pathLst>
                <a:path w="34649" h="32648" extrusionOk="0">
                  <a:moveTo>
                    <a:pt x="1" y="0"/>
                  </a:moveTo>
                  <a:lnTo>
                    <a:pt x="1" y="607"/>
                  </a:lnTo>
                  <a:lnTo>
                    <a:pt x="34327" y="32647"/>
                  </a:lnTo>
                  <a:cubicBezTo>
                    <a:pt x="34410" y="32516"/>
                    <a:pt x="34505" y="32397"/>
                    <a:pt x="34648" y="32338"/>
                  </a:cubicBezTo>
                  <a:lnTo>
                    <a:pt x="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8"/>
            <p:cNvSpPr/>
            <p:nvPr/>
          </p:nvSpPr>
          <p:spPr>
            <a:xfrm>
              <a:off x="953675" y="3873825"/>
              <a:ext cx="242625" cy="319700"/>
            </a:xfrm>
            <a:custGeom>
              <a:avLst/>
              <a:gdLst/>
              <a:ahLst/>
              <a:cxnLst/>
              <a:rect l="l" t="t" r="r" b="b"/>
              <a:pathLst>
                <a:path w="9705" h="12788" extrusionOk="0">
                  <a:moveTo>
                    <a:pt x="358" y="0"/>
                  </a:moveTo>
                  <a:cubicBezTo>
                    <a:pt x="251" y="107"/>
                    <a:pt x="132" y="191"/>
                    <a:pt x="1" y="274"/>
                  </a:cubicBezTo>
                  <a:lnTo>
                    <a:pt x="9347" y="12788"/>
                  </a:lnTo>
                  <a:cubicBezTo>
                    <a:pt x="9430" y="12669"/>
                    <a:pt x="9549" y="12573"/>
                    <a:pt x="9704" y="12514"/>
                  </a:cubicBezTo>
                  <a:lnTo>
                    <a:pt x="358"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8"/>
            <p:cNvSpPr/>
            <p:nvPr/>
          </p:nvSpPr>
          <p:spPr>
            <a:xfrm>
              <a:off x="1015000" y="4311375"/>
              <a:ext cx="67875" cy="261950"/>
            </a:xfrm>
            <a:custGeom>
              <a:avLst/>
              <a:gdLst/>
              <a:ahLst/>
              <a:cxnLst/>
              <a:rect l="l" t="t" r="r" b="b"/>
              <a:pathLst>
                <a:path w="2715" h="10478" extrusionOk="0">
                  <a:moveTo>
                    <a:pt x="405" y="0"/>
                  </a:moveTo>
                  <a:lnTo>
                    <a:pt x="0" y="227"/>
                  </a:lnTo>
                  <a:lnTo>
                    <a:pt x="893" y="4215"/>
                  </a:lnTo>
                  <a:lnTo>
                    <a:pt x="1012" y="4775"/>
                  </a:lnTo>
                  <a:lnTo>
                    <a:pt x="2263" y="10478"/>
                  </a:lnTo>
                  <a:cubicBezTo>
                    <a:pt x="2355" y="10432"/>
                    <a:pt x="2447" y="10414"/>
                    <a:pt x="2545" y="10414"/>
                  </a:cubicBezTo>
                  <a:cubicBezTo>
                    <a:pt x="2573" y="10414"/>
                    <a:pt x="2602" y="10416"/>
                    <a:pt x="2632" y="10418"/>
                  </a:cubicBezTo>
                  <a:cubicBezTo>
                    <a:pt x="2667" y="10418"/>
                    <a:pt x="2679" y="10430"/>
                    <a:pt x="2715" y="10430"/>
                  </a:cubicBezTo>
                  <a:lnTo>
                    <a:pt x="1358" y="4322"/>
                  </a:lnTo>
                  <a:lnTo>
                    <a:pt x="1239" y="3751"/>
                  </a:lnTo>
                  <a:lnTo>
                    <a:pt x="405"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8"/>
            <p:cNvSpPr/>
            <p:nvPr/>
          </p:nvSpPr>
          <p:spPr>
            <a:xfrm>
              <a:off x="1011725" y="4302450"/>
              <a:ext cx="2100" cy="2700"/>
            </a:xfrm>
            <a:custGeom>
              <a:avLst/>
              <a:gdLst/>
              <a:ahLst/>
              <a:cxnLst/>
              <a:rect l="l" t="t" r="r" b="b"/>
              <a:pathLst>
                <a:path w="84" h="108" extrusionOk="0">
                  <a:moveTo>
                    <a:pt x="0" y="0"/>
                  </a:moveTo>
                  <a:lnTo>
                    <a:pt x="24" y="107"/>
                  </a:lnTo>
                  <a:lnTo>
                    <a:pt x="84" y="72"/>
                  </a:lnTo>
                  <a:cubicBezTo>
                    <a:pt x="48" y="60"/>
                    <a:pt x="12" y="36"/>
                    <a:pt x="0"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8"/>
            <p:cNvSpPr/>
            <p:nvPr/>
          </p:nvSpPr>
          <p:spPr>
            <a:xfrm>
              <a:off x="919450" y="3886925"/>
              <a:ext cx="99725" cy="406625"/>
            </a:xfrm>
            <a:custGeom>
              <a:avLst/>
              <a:gdLst/>
              <a:ahLst/>
              <a:cxnLst/>
              <a:rect l="l" t="t" r="r" b="b"/>
              <a:pathLst>
                <a:path w="3989" h="16265" extrusionOk="0">
                  <a:moveTo>
                    <a:pt x="12" y="0"/>
                  </a:moveTo>
                  <a:cubicBezTo>
                    <a:pt x="0" y="24"/>
                    <a:pt x="0" y="72"/>
                    <a:pt x="12" y="107"/>
                  </a:cubicBezTo>
                  <a:lnTo>
                    <a:pt x="3596" y="16264"/>
                  </a:lnTo>
                  <a:cubicBezTo>
                    <a:pt x="3644" y="16074"/>
                    <a:pt x="3810" y="15955"/>
                    <a:pt x="3989" y="15955"/>
                  </a:cubicBezTo>
                  <a:lnTo>
                    <a:pt x="441" y="12"/>
                  </a:lnTo>
                  <a:lnTo>
                    <a:pt x="167" y="12"/>
                  </a:lnTo>
                  <a:cubicBezTo>
                    <a:pt x="119" y="12"/>
                    <a:pt x="60" y="0"/>
                    <a:pt x="12"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8"/>
            <p:cNvSpPr/>
            <p:nvPr/>
          </p:nvSpPr>
          <p:spPr>
            <a:xfrm>
              <a:off x="889075" y="4214625"/>
              <a:ext cx="298000" cy="168500"/>
            </a:xfrm>
            <a:custGeom>
              <a:avLst/>
              <a:gdLst/>
              <a:ahLst/>
              <a:cxnLst/>
              <a:rect l="l" t="t" r="r" b="b"/>
              <a:pathLst>
                <a:path w="11920" h="6740" extrusionOk="0">
                  <a:moveTo>
                    <a:pt x="11717" y="1"/>
                  </a:moveTo>
                  <a:lnTo>
                    <a:pt x="5621" y="3251"/>
                  </a:lnTo>
                  <a:lnTo>
                    <a:pt x="5621" y="3287"/>
                  </a:lnTo>
                  <a:cubicBezTo>
                    <a:pt x="5586" y="3506"/>
                    <a:pt x="5407" y="3669"/>
                    <a:pt x="5191" y="3669"/>
                  </a:cubicBezTo>
                  <a:cubicBezTo>
                    <a:pt x="5183" y="3669"/>
                    <a:pt x="5176" y="3668"/>
                    <a:pt x="5168" y="3668"/>
                  </a:cubicBezTo>
                  <a:cubicBezTo>
                    <a:pt x="5097" y="3668"/>
                    <a:pt x="5037" y="3632"/>
                    <a:pt x="4978" y="3585"/>
                  </a:cubicBezTo>
                  <a:lnTo>
                    <a:pt x="4918" y="3620"/>
                  </a:lnTo>
                  <a:lnTo>
                    <a:pt x="1" y="6240"/>
                  </a:lnTo>
                  <a:lnTo>
                    <a:pt x="1" y="6740"/>
                  </a:lnTo>
                  <a:lnTo>
                    <a:pt x="5025" y="4085"/>
                  </a:lnTo>
                  <a:lnTo>
                    <a:pt x="5418" y="3859"/>
                  </a:lnTo>
                  <a:lnTo>
                    <a:pt x="11836" y="453"/>
                  </a:lnTo>
                  <a:lnTo>
                    <a:pt x="11919" y="406"/>
                  </a:lnTo>
                  <a:cubicBezTo>
                    <a:pt x="11824" y="287"/>
                    <a:pt x="11752" y="156"/>
                    <a:pt x="11717"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8"/>
            <p:cNvSpPr/>
            <p:nvPr/>
          </p:nvSpPr>
          <p:spPr>
            <a:xfrm>
              <a:off x="889375" y="3623200"/>
              <a:ext cx="34550" cy="166100"/>
            </a:xfrm>
            <a:custGeom>
              <a:avLst/>
              <a:gdLst/>
              <a:ahLst/>
              <a:cxnLst/>
              <a:rect l="l" t="t" r="r" b="b"/>
              <a:pathLst>
                <a:path w="1382" h="6644" extrusionOk="0">
                  <a:moveTo>
                    <a:pt x="1" y="0"/>
                  </a:moveTo>
                  <a:lnTo>
                    <a:pt x="1" y="2155"/>
                  </a:lnTo>
                  <a:lnTo>
                    <a:pt x="953" y="6644"/>
                  </a:lnTo>
                  <a:cubicBezTo>
                    <a:pt x="1084" y="6608"/>
                    <a:pt x="1227" y="6573"/>
                    <a:pt x="1382" y="6561"/>
                  </a:cubicBezTo>
                  <a:lnTo>
                    <a:pt x="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8"/>
            <p:cNvSpPr/>
            <p:nvPr/>
          </p:nvSpPr>
          <p:spPr>
            <a:xfrm>
              <a:off x="889075" y="3786975"/>
              <a:ext cx="91725" cy="100275"/>
            </a:xfrm>
            <a:custGeom>
              <a:avLst/>
              <a:gdLst/>
              <a:ahLst/>
              <a:cxnLst/>
              <a:rect l="l" t="t" r="r" b="b"/>
              <a:pathLst>
                <a:path w="3669" h="4011" extrusionOk="0">
                  <a:moveTo>
                    <a:pt x="1573" y="1"/>
                  </a:moveTo>
                  <a:cubicBezTo>
                    <a:pt x="1513" y="1"/>
                    <a:pt x="1454" y="4"/>
                    <a:pt x="1394" y="10"/>
                  </a:cubicBezTo>
                  <a:cubicBezTo>
                    <a:pt x="1239" y="22"/>
                    <a:pt x="1096" y="57"/>
                    <a:pt x="953" y="93"/>
                  </a:cubicBezTo>
                  <a:cubicBezTo>
                    <a:pt x="584" y="212"/>
                    <a:pt x="239" y="450"/>
                    <a:pt x="1" y="748"/>
                  </a:cubicBezTo>
                  <a:lnTo>
                    <a:pt x="1" y="3272"/>
                  </a:lnTo>
                  <a:cubicBezTo>
                    <a:pt x="299" y="3641"/>
                    <a:pt x="739" y="3903"/>
                    <a:pt x="1227" y="3998"/>
                  </a:cubicBezTo>
                  <a:cubicBezTo>
                    <a:pt x="1275" y="4010"/>
                    <a:pt x="1334" y="4010"/>
                    <a:pt x="1370" y="4010"/>
                  </a:cubicBezTo>
                  <a:lnTo>
                    <a:pt x="1680" y="4010"/>
                  </a:lnTo>
                  <a:cubicBezTo>
                    <a:pt x="2001" y="3998"/>
                    <a:pt x="2311" y="3891"/>
                    <a:pt x="2585" y="3748"/>
                  </a:cubicBezTo>
                  <a:cubicBezTo>
                    <a:pt x="2716" y="3665"/>
                    <a:pt x="2835" y="3581"/>
                    <a:pt x="2942" y="3474"/>
                  </a:cubicBezTo>
                  <a:cubicBezTo>
                    <a:pt x="3287" y="3153"/>
                    <a:pt x="3525" y="2700"/>
                    <a:pt x="3561" y="2200"/>
                  </a:cubicBezTo>
                  <a:cubicBezTo>
                    <a:pt x="3668" y="1093"/>
                    <a:pt x="2847" y="117"/>
                    <a:pt x="1751" y="10"/>
                  </a:cubicBezTo>
                  <a:cubicBezTo>
                    <a:pt x="1692" y="4"/>
                    <a:pt x="1632" y="1"/>
                    <a:pt x="1573"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8"/>
            <p:cNvSpPr/>
            <p:nvPr/>
          </p:nvSpPr>
          <p:spPr>
            <a:xfrm>
              <a:off x="3670975" y="4475375"/>
              <a:ext cx="17900" cy="18025"/>
            </a:xfrm>
            <a:custGeom>
              <a:avLst/>
              <a:gdLst/>
              <a:ahLst/>
              <a:cxnLst/>
              <a:rect l="l" t="t" r="r" b="b"/>
              <a:pathLst>
                <a:path w="716" h="721" extrusionOk="0">
                  <a:moveTo>
                    <a:pt x="358" y="0"/>
                  </a:moveTo>
                  <a:cubicBezTo>
                    <a:pt x="177" y="0"/>
                    <a:pt x="12" y="129"/>
                    <a:pt x="1" y="334"/>
                  </a:cubicBezTo>
                  <a:cubicBezTo>
                    <a:pt x="1" y="394"/>
                    <a:pt x="1" y="441"/>
                    <a:pt x="25" y="501"/>
                  </a:cubicBezTo>
                  <a:cubicBezTo>
                    <a:pt x="72" y="620"/>
                    <a:pt x="179" y="715"/>
                    <a:pt x="322" y="715"/>
                  </a:cubicBezTo>
                  <a:cubicBezTo>
                    <a:pt x="341" y="719"/>
                    <a:pt x="359" y="720"/>
                    <a:pt x="377" y="720"/>
                  </a:cubicBezTo>
                  <a:cubicBezTo>
                    <a:pt x="546" y="720"/>
                    <a:pt x="694" y="576"/>
                    <a:pt x="715" y="394"/>
                  </a:cubicBezTo>
                  <a:cubicBezTo>
                    <a:pt x="715" y="322"/>
                    <a:pt x="691" y="239"/>
                    <a:pt x="668" y="179"/>
                  </a:cubicBezTo>
                  <a:cubicBezTo>
                    <a:pt x="608" y="96"/>
                    <a:pt x="513" y="25"/>
                    <a:pt x="382" y="1"/>
                  </a:cubicBezTo>
                  <a:cubicBezTo>
                    <a:pt x="374" y="0"/>
                    <a:pt x="366" y="0"/>
                    <a:pt x="358"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8"/>
            <p:cNvSpPr/>
            <p:nvPr/>
          </p:nvSpPr>
          <p:spPr>
            <a:xfrm>
              <a:off x="2319625" y="4195250"/>
              <a:ext cx="36625" cy="35925"/>
            </a:xfrm>
            <a:custGeom>
              <a:avLst/>
              <a:gdLst/>
              <a:ahLst/>
              <a:cxnLst/>
              <a:rect l="l" t="t" r="r" b="b"/>
              <a:pathLst>
                <a:path w="1465" h="1437" extrusionOk="0">
                  <a:moveTo>
                    <a:pt x="741" y="1"/>
                  </a:moveTo>
                  <a:cubicBezTo>
                    <a:pt x="356" y="1"/>
                    <a:pt x="35" y="290"/>
                    <a:pt x="12" y="657"/>
                  </a:cubicBezTo>
                  <a:cubicBezTo>
                    <a:pt x="0" y="943"/>
                    <a:pt x="131" y="1193"/>
                    <a:pt x="346" y="1324"/>
                  </a:cubicBezTo>
                  <a:cubicBezTo>
                    <a:pt x="441" y="1383"/>
                    <a:pt x="548" y="1431"/>
                    <a:pt x="667" y="1431"/>
                  </a:cubicBezTo>
                  <a:cubicBezTo>
                    <a:pt x="683" y="1435"/>
                    <a:pt x="698" y="1436"/>
                    <a:pt x="711" y="1436"/>
                  </a:cubicBezTo>
                  <a:cubicBezTo>
                    <a:pt x="739" y="1436"/>
                    <a:pt x="762" y="1431"/>
                    <a:pt x="786" y="1431"/>
                  </a:cubicBezTo>
                  <a:cubicBezTo>
                    <a:pt x="1132" y="1383"/>
                    <a:pt x="1405" y="1133"/>
                    <a:pt x="1441" y="776"/>
                  </a:cubicBezTo>
                  <a:cubicBezTo>
                    <a:pt x="1465" y="371"/>
                    <a:pt x="1167" y="38"/>
                    <a:pt x="786" y="2"/>
                  </a:cubicBezTo>
                  <a:cubicBezTo>
                    <a:pt x="771" y="1"/>
                    <a:pt x="756" y="1"/>
                    <a:pt x="741"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8"/>
            <p:cNvSpPr/>
            <p:nvPr/>
          </p:nvSpPr>
          <p:spPr>
            <a:xfrm>
              <a:off x="1181675" y="4184500"/>
              <a:ext cx="50625" cy="49950"/>
            </a:xfrm>
            <a:custGeom>
              <a:avLst/>
              <a:gdLst/>
              <a:ahLst/>
              <a:cxnLst/>
              <a:rect l="l" t="t" r="r" b="b"/>
              <a:pathLst>
                <a:path w="2025" h="1998" extrusionOk="0">
                  <a:moveTo>
                    <a:pt x="1021" y="0"/>
                  </a:moveTo>
                  <a:cubicBezTo>
                    <a:pt x="872" y="0"/>
                    <a:pt x="724" y="27"/>
                    <a:pt x="584" y="87"/>
                  </a:cubicBezTo>
                  <a:cubicBezTo>
                    <a:pt x="429" y="134"/>
                    <a:pt x="310" y="242"/>
                    <a:pt x="227" y="361"/>
                  </a:cubicBezTo>
                  <a:cubicBezTo>
                    <a:pt x="108" y="503"/>
                    <a:pt x="37" y="706"/>
                    <a:pt x="13" y="908"/>
                  </a:cubicBezTo>
                  <a:cubicBezTo>
                    <a:pt x="1" y="1015"/>
                    <a:pt x="13" y="1123"/>
                    <a:pt x="37" y="1218"/>
                  </a:cubicBezTo>
                  <a:cubicBezTo>
                    <a:pt x="60" y="1373"/>
                    <a:pt x="132" y="1504"/>
                    <a:pt x="227" y="1623"/>
                  </a:cubicBezTo>
                  <a:cubicBezTo>
                    <a:pt x="310" y="1730"/>
                    <a:pt x="418" y="1813"/>
                    <a:pt x="537" y="1896"/>
                  </a:cubicBezTo>
                  <a:cubicBezTo>
                    <a:pt x="656" y="1956"/>
                    <a:pt x="787" y="1992"/>
                    <a:pt x="930" y="1992"/>
                  </a:cubicBezTo>
                  <a:cubicBezTo>
                    <a:pt x="964" y="1996"/>
                    <a:pt x="998" y="1998"/>
                    <a:pt x="1033" y="1998"/>
                  </a:cubicBezTo>
                  <a:cubicBezTo>
                    <a:pt x="1203" y="1998"/>
                    <a:pt x="1372" y="1950"/>
                    <a:pt x="1501" y="1861"/>
                  </a:cubicBezTo>
                  <a:cubicBezTo>
                    <a:pt x="1632" y="1789"/>
                    <a:pt x="1739" y="1682"/>
                    <a:pt x="1834" y="1563"/>
                  </a:cubicBezTo>
                  <a:cubicBezTo>
                    <a:pt x="1906" y="1456"/>
                    <a:pt x="1965" y="1325"/>
                    <a:pt x="2001" y="1194"/>
                  </a:cubicBezTo>
                  <a:cubicBezTo>
                    <a:pt x="2013" y="1158"/>
                    <a:pt x="2013" y="1123"/>
                    <a:pt x="2013" y="1087"/>
                  </a:cubicBezTo>
                  <a:cubicBezTo>
                    <a:pt x="2025" y="968"/>
                    <a:pt x="2013" y="861"/>
                    <a:pt x="1977" y="742"/>
                  </a:cubicBezTo>
                  <a:cubicBezTo>
                    <a:pt x="1882" y="349"/>
                    <a:pt x="1537" y="27"/>
                    <a:pt x="1108" y="3"/>
                  </a:cubicBezTo>
                  <a:cubicBezTo>
                    <a:pt x="1079" y="1"/>
                    <a:pt x="1050" y="0"/>
                    <a:pt x="1021"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8"/>
            <p:cNvSpPr/>
            <p:nvPr/>
          </p:nvSpPr>
          <p:spPr>
            <a:xfrm>
              <a:off x="1061125" y="4571450"/>
              <a:ext cx="36050" cy="28975"/>
            </a:xfrm>
            <a:custGeom>
              <a:avLst/>
              <a:gdLst/>
              <a:ahLst/>
              <a:cxnLst/>
              <a:rect l="l" t="t" r="r" b="b"/>
              <a:pathLst>
                <a:path w="1442" h="1159" extrusionOk="0">
                  <a:moveTo>
                    <a:pt x="720" y="0"/>
                  </a:moveTo>
                  <a:cubicBezTo>
                    <a:pt x="615" y="0"/>
                    <a:pt x="516" y="24"/>
                    <a:pt x="418" y="63"/>
                  </a:cubicBezTo>
                  <a:cubicBezTo>
                    <a:pt x="191" y="170"/>
                    <a:pt x="37" y="373"/>
                    <a:pt x="13" y="646"/>
                  </a:cubicBezTo>
                  <a:cubicBezTo>
                    <a:pt x="1" y="837"/>
                    <a:pt x="60" y="1027"/>
                    <a:pt x="179" y="1158"/>
                  </a:cubicBezTo>
                  <a:lnTo>
                    <a:pt x="1251" y="1158"/>
                  </a:lnTo>
                  <a:cubicBezTo>
                    <a:pt x="1358" y="1063"/>
                    <a:pt x="1418" y="908"/>
                    <a:pt x="1430" y="766"/>
                  </a:cubicBezTo>
                  <a:cubicBezTo>
                    <a:pt x="1441" y="718"/>
                    <a:pt x="1430" y="670"/>
                    <a:pt x="1430" y="611"/>
                  </a:cubicBezTo>
                  <a:cubicBezTo>
                    <a:pt x="1418" y="468"/>
                    <a:pt x="1346" y="313"/>
                    <a:pt x="1239" y="206"/>
                  </a:cubicBezTo>
                  <a:cubicBezTo>
                    <a:pt x="1132" y="111"/>
                    <a:pt x="1013" y="51"/>
                    <a:pt x="870" y="15"/>
                  </a:cubicBezTo>
                  <a:cubicBezTo>
                    <a:pt x="834" y="15"/>
                    <a:pt x="822" y="4"/>
                    <a:pt x="787" y="4"/>
                  </a:cubicBezTo>
                  <a:cubicBezTo>
                    <a:pt x="764" y="1"/>
                    <a:pt x="742" y="0"/>
                    <a:pt x="720"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8"/>
            <p:cNvSpPr/>
            <p:nvPr/>
          </p:nvSpPr>
          <p:spPr>
            <a:xfrm>
              <a:off x="1745750" y="4188500"/>
              <a:ext cx="36925" cy="35975"/>
            </a:xfrm>
            <a:custGeom>
              <a:avLst/>
              <a:gdLst/>
              <a:ahLst/>
              <a:cxnLst/>
              <a:rect l="l" t="t" r="r" b="b"/>
              <a:pathLst>
                <a:path w="1477" h="1439" extrusionOk="0">
                  <a:moveTo>
                    <a:pt x="720" y="1"/>
                  </a:moveTo>
                  <a:cubicBezTo>
                    <a:pt x="643" y="1"/>
                    <a:pt x="566" y="20"/>
                    <a:pt x="488" y="46"/>
                  </a:cubicBezTo>
                  <a:cubicBezTo>
                    <a:pt x="465" y="70"/>
                    <a:pt x="441" y="70"/>
                    <a:pt x="417" y="82"/>
                  </a:cubicBezTo>
                  <a:cubicBezTo>
                    <a:pt x="286" y="153"/>
                    <a:pt x="167" y="260"/>
                    <a:pt x="107" y="391"/>
                  </a:cubicBezTo>
                  <a:cubicBezTo>
                    <a:pt x="84" y="403"/>
                    <a:pt x="84" y="439"/>
                    <a:pt x="72" y="451"/>
                  </a:cubicBezTo>
                  <a:cubicBezTo>
                    <a:pt x="48" y="510"/>
                    <a:pt x="24" y="582"/>
                    <a:pt x="24" y="641"/>
                  </a:cubicBezTo>
                  <a:cubicBezTo>
                    <a:pt x="0" y="736"/>
                    <a:pt x="0" y="820"/>
                    <a:pt x="36" y="903"/>
                  </a:cubicBezTo>
                  <a:cubicBezTo>
                    <a:pt x="60" y="1022"/>
                    <a:pt x="119" y="1117"/>
                    <a:pt x="214" y="1213"/>
                  </a:cubicBezTo>
                  <a:lnTo>
                    <a:pt x="226" y="1225"/>
                  </a:lnTo>
                  <a:cubicBezTo>
                    <a:pt x="345" y="1344"/>
                    <a:pt x="488" y="1415"/>
                    <a:pt x="667" y="1439"/>
                  </a:cubicBezTo>
                  <a:cubicBezTo>
                    <a:pt x="762" y="1439"/>
                    <a:pt x="846" y="1439"/>
                    <a:pt x="941" y="1403"/>
                  </a:cubicBezTo>
                  <a:cubicBezTo>
                    <a:pt x="1084" y="1356"/>
                    <a:pt x="1227" y="1272"/>
                    <a:pt x="1310" y="1153"/>
                  </a:cubicBezTo>
                  <a:cubicBezTo>
                    <a:pt x="1381" y="1046"/>
                    <a:pt x="1441" y="927"/>
                    <a:pt x="1441" y="784"/>
                  </a:cubicBezTo>
                  <a:cubicBezTo>
                    <a:pt x="1477" y="451"/>
                    <a:pt x="1274" y="165"/>
                    <a:pt x="1000" y="46"/>
                  </a:cubicBezTo>
                  <a:cubicBezTo>
                    <a:pt x="941" y="22"/>
                    <a:pt x="869" y="10"/>
                    <a:pt x="810" y="10"/>
                  </a:cubicBezTo>
                  <a:cubicBezTo>
                    <a:pt x="780" y="3"/>
                    <a:pt x="750" y="1"/>
                    <a:pt x="720"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8"/>
            <p:cNvSpPr/>
            <p:nvPr/>
          </p:nvSpPr>
          <p:spPr>
            <a:xfrm>
              <a:off x="3568600" y="4511575"/>
              <a:ext cx="36025" cy="35350"/>
            </a:xfrm>
            <a:custGeom>
              <a:avLst/>
              <a:gdLst/>
              <a:ahLst/>
              <a:cxnLst/>
              <a:rect l="l" t="t" r="r" b="b"/>
              <a:pathLst>
                <a:path w="1441" h="1414" extrusionOk="0">
                  <a:moveTo>
                    <a:pt x="703" y="0"/>
                  </a:moveTo>
                  <a:cubicBezTo>
                    <a:pt x="544" y="0"/>
                    <a:pt x="394" y="58"/>
                    <a:pt x="262" y="160"/>
                  </a:cubicBezTo>
                  <a:cubicBezTo>
                    <a:pt x="143" y="255"/>
                    <a:pt x="71" y="386"/>
                    <a:pt x="24" y="553"/>
                  </a:cubicBezTo>
                  <a:cubicBezTo>
                    <a:pt x="12" y="577"/>
                    <a:pt x="12" y="624"/>
                    <a:pt x="12" y="660"/>
                  </a:cubicBezTo>
                  <a:cubicBezTo>
                    <a:pt x="0" y="839"/>
                    <a:pt x="48" y="994"/>
                    <a:pt x="143" y="1136"/>
                  </a:cubicBezTo>
                  <a:cubicBezTo>
                    <a:pt x="250" y="1267"/>
                    <a:pt x="405" y="1375"/>
                    <a:pt x="572" y="1398"/>
                  </a:cubicBezTo>
                  <a:cubicBezTo>
                    <a:pt x="607" y="1398"/>
                    <a:pt x="619" y="1410"/>
                    <a:pt x="655" y="1410"/>
                  </a:cubicBezTo>
                  <a:cubicBezTo>
                    <a:pt x="677" y="1413"/>
                    <a:pt x="699" y="1414"/>
                    <a:pt x="721" y="1414"/>
                  </a:cubicBezTo>
                  <a:cubicBezTo>
                    <a:pt x="913" y="1414"/>
                    <a:pt x="1098" y="1324"/>
                    <a:pt x="1226" y="1196"/>
                  </a:cubicBezTo>
                  <a:cubicBezTo>
                    <a:pt x="1286" y="1136"/>
                    <a:pt x="1334" y="1053"/>
                    <a:pt x="1369" y="982"/>
                  </a:cubicBezTo>
                  <a:cubicBezTo>
                    <a:pt x="1393" y="910"/>
                    <a:pt x="1405" y="851"/>
                    <a:pt x="1429" y="779"/>
                  </a:cubicBezTo>
                  <a:cubicBezTo>
                    <a:pt x="1441" y="672"/>
                    <a:pt x="1429" y="565"/>
                    <a:pt x="1393" y="482"/>
                  </a:cubicBezTo>
                  <a:cubicBezTo>
                    <a:pt x="1310" y="220"/>
                    <a:pt x="1072" y="29"/>
                    <a:pt x="786" y="5"/>
                  </a:cubicBezTo>
                  <a:cubicBezTo>
                    <a:pt x="758" y="2"/>
                    <a:pt x="731" y="0"/>
                    <a:pt x="703"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8"/>
            <p:cNvSpPr/>
            <p:nvPr/>
          </p:nvSpPr>
          <p:spPr>
            <a:xfrm>
              <a:off x="2968800" y="4112475"/>
              <a:ext cx="37550" cy="35500"/>
            </a:xfrm>
            <a:custGeom>
              <a:avLst/>
              <a:gdLst/>
              <a:ahLst/>
              <a:cxnLst/>
              <a:rect l="l" t="t" r="r" b="b"/>
              <a:pathLst>
                <a:path w="1502" h="1420" extrusionOk="0">
                  <a:moveTo>
                    <a:pt x="736" y="0"/>
                  </a:moveTo>
                  <a:cubicBezTo>
                    <a:pt x="380" y="0"/>
                    <a:pt x="59" y="287"/>
                    <a:pt x="25" y="658"/>
                  </a:cubicBezTo>
                  <a:cubicBezTo>
                    <a:pt x="1" y="896"/>
                    <a:pt x="96" y="1122"/>
                    <a:pt x="263" y="1277"/>
                  </a:cubicBezTo>
                  <a:cubicBezTo>
                    <a:pt x="382" y="1349"/>
                    <a:pt x="525" y="1408"/>
                    <a:pt x="703" y="1420"/>
                  </a:cubicBezTo>
                  <a:lnTo>
                    <a:pt x="775" y="1420"/>
                  </a:lnTo>
                  <a:cubicBezTo>
                    <a:pt x="918" y="1408"/>
                    <a:pt x="1073" y="1349"/>
                    <a:pt x="1192" y="1265"/>
                  </a:cubicBezTo>
                  <a:cubicBezTo>
                    <a:pt x="1334" y="1146"/>
                    <a:pt x="1430" y="979"/>
                    <a:pt x="1454" y="777"/>
                  </a:cubicBezTo>
                  <a:cubicBezTo>
                    <a:pt x="1501" y="396"/>
                    <a:pt x="1203" y="39"/>
                    <a:pt x="799" y="3"/>
                  </a:cubicBezTo>
                  <a:cubicBezTo>
                    <a:pt x="778" y="1"/>
                    <a:pt x="757" y="0"/>
                    <a:pt x="736"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8"/>
            <p:cNvSpPr/>
            <p:nvPr/>
          </p:nvSpPr>
          <p:spPr>
            <a:xfrm>
              <a:off x="1008750" y="4285475"/>
              <a:ext cx="20850" cy="20875"/>
            </a:xfrm>
            <a:custGeom>
              <a:avLst/>
              <a:gdLst/>
              <a:ahLst/>
              <a:cxnLst/>
              <a:rect l="l" t="t" r="r" b="b"/>
              <a:pathLst>
                <a:path w="834" h="835" extrusionOk="0">
                  <a:moveTo>
                    <a:pt x="417" y="1"/>
                  </a:moveTo>
                  <a:cubicBezTo>
                    <a:pt x="215" y="1"/>
                    <a:pt x="72" y="132"/>
                    <a:pt x="24" y="310"/>
                  </a:cubicBezTo>
                  <a:cubicBezTo>
                    <a:pt x="24" y="322"/>
                    <a:pt x="12" y="358"/>
                    <a:pt x="12" y="370"/>
                  </a:cubicBezTo>
                  <a:cubicBezTo>
                    <a:pt x="0" y="489"/>
                    <a:pt x="36" y="596"/>
                    <a:pt x="107" y="679"/>
                  </a:cubicBezTo>
                  <a:cubicBezTo>
                    <a:pt x="131" y="715"/>
                    <a:pt x="167" y="739"/>
                    <a:pt x="191" y="751"/>
                  </a:cubicBezTo>
                  <a:cubicBezTo>
                    <a:pt x="250" y="798"/>
                    <a:pt x="310" y="834"/>
                    <a:pt x="381" y="834"/>
                  </a:cubicBezTo>
                  <a:cubicBezTo>
                    <a:pt x="389" y="834"/>
                    <a:pt x="396" y="835"/>
                    <a:pt x="404" y="835"/>
                  </a:cubicBezTo>
                  <a:cubicBezTo>
                    <a:pt x="620" y="835"/>
                    <a:pt x="799" y="672"/>
                    <a:pt x="834" y="453"/>
                  </a:cubicBezTo>
                  <a:lnTo>
                    <a:pt x="834" y="417"/>
                  </a:lnTo>
                  <a:cubicBezTo>
                    <a:pt x="834" y="203"/>
                    <a:pt x="679" y="24"/>
                    <a:pt x="465"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8"/>
            <p:cNvSpPr/>
            <p:nvPr/>
          </p:nvSpPr>
          <p:spPr>
            <a:xfrm>
              <a:off x="1388550" y="4405125"/>
              <a:ext cx="20875" cy="20950"/>
            </a:xfrm>
            <a:custGeom>
              <a:avLst/>
              <a:gdLst/>
              <a:ahLst/>
              <a:cxnLst/>
              <a:rect l="l" t="t" r="r" b="b"/>
              <a:pathLst>
                <a:path w="835" h="838" extrusionOk="0">
                  <a:moveTo>
                    <a:pt x="465" y="1"/>
                  </a:moveTo>
                  <a:cubicBezTo>
                    <a:pt x="405" y="1"/>
                    <a:pt x="346" y="1"/>
                    <a:pt x="298" y="13"/>
                  </a:cubicBezTo>
                  <a:cubicBezTo>
                    <a:pt x="239" y="37"/>
                    <a:pt x="191" y="60"/>
                    <a:pt x="155" y="108"/>
                  </a:cubicBezTo>
                  <a:cubicBezTo>
                    <a:pt x="72" y="168"/>
                    <a:pt x="13" y="275"/>
                    <a:pt x="13" y="370"/>
                  </a:cubicBezTo>
                  <a:cubicBezTo>
                    <a:pt x="1" y="477"/>
                    <a:pt x="36" y="572"/>
                    <a:pt x="96" y="656"/>
                  </a:cubicBezTo>
                  <a:cubicBezTo>
                    <a:pt x="155" y="751"/>
                    <a:pt x="251" y="822"/>
                    <a:pt x="394" y="834"/>
                  </a:cubicBezTo>
                  <a:cubicBezTo>
                    <a:pt x="409" y="836"/>
                    <a:pt x="425" y="837"/>
                    <a:pt x="441" y="837"/>
                  </a:cubicBezTo>
                  <a:cubicBezTo>
                    <a:pt x="520" y="837"/>
                    <a:pt x="596" y="813"/>
                    <a:pt x="656" y="763"/>
                  </a:cubicBezTo>
                  <a:cubicBezTo>
                    <a:pt x="751" y="703"/>
                    <a:pt x="822" y="584"/>
                    <a:pt x="834" y="465"/>
                  </a:cubicBezTo>
                  <a:cubicBezTo>
                    <a:pt x="834" y="394"/>
                    <a:pt x="834" y="334"/>
                    <a:pt x="810" y="275"/>
                  </a:cubicBezTo>
                  <a:lnTo>
                    <a:pt x="810" y="251"/>
                  </a:lnTo>
                  <a:cubicBezTo>
                    <a:pt x="751" y="120"/>
                    <a:pt x="632" y="13"/>
                    <a:pt x="465"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8"/>
            <p:cNvSpPr/>
            <p:nvPr/>
          </p:nvSpPr>
          <p:spPr>
            <a:xfrm>
              <a:off x="1214725" y="4506025"/>
              <a:ext cx="20850" cy="20900"/>
            </a:xfrm>
            <a:custGeom>
              <a:avLst/>
              <a:gdLst/>
              <a:ahLst/>
              <a:cxnLst/>
              <a:rect l="l" t="t" r="r" b="b"/>
              <a:pathLst>
                <a:path w="834" h="836" extrusionOk="0">
                  <a:moveTo>
                    <a:pt x="425" y="0"/>
                  </a:moveTo>
                  <a:cubicBezTo>
                    <a:pt x="200" y="0"/>
                    <a:pt x="23" y="141"/>
                    <a:pt x="0" y="370"/>
                  </a:cubicBezTo>
                  <a:cubicBezTo>
                    <a:pt x="0" y="430"/>
                    <a:pt x="0" y="501"/>
                    <a:pt x="36" y="561"/>
                  </a:cubicBezTo>
                  <a:cubicBezTo>
                    <a:pt x="96" y="716"/>
                    <a:pt x="215" y="823"/>
                    <a:pt x="381" y="835"/>
                  </a:cubicBezTo>
                  <a:cubicBezTo>
                    <a:pt x="389" y="835"/>
                    <a:pt x="396" y="835"/>
                    <a:pt x="404" y="835"/>
                  </a:cubicBezTo>
                  <a:cubicBezTo>
                    <a:pt x="631" y="835"/>
                    <a:pt x="810" y="661"/>
                    <a:pt x="822" y="454"/>
                  </a:cubicBezTo>
                  <a:cubicBezTo>
                    <a:pt x="834" y="358"/>
                    <a:pt x="798" y="251"/>
                    <a:pt x="727" y="156"/>
                  </a:cubicBezTo>
                  <a:cubicBezTo>
                    <a:pt x="679" y="73"/>
                    <a:pt x="572" y="13"/>
                    <a:pt x="453" y="1"/>
                  </a:cubicBezTo>
                  <a:cubicBezTo>
                    <a:pt x="444" y="1"/>
                    <a:pt x="434" y="0"/>
                    <a:pt x="425"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8"/>
            <p:cNvSpPr/>
            <p:nvPr/>
          </p:nvSpPr>
          <p:spPr>
            <a:xfrm>
              <a:off x="2064225" y="4565550"/>
              <a:ext cx="21175" cy="20600"/>
            </a:xfrm>
            <a:custGeom>
              <a:avLst/>
              <a:gdLst/>
              <a:ahLst/>
              <a:cxnLst/>
              <a:rect l="l" t="t" r="r" b="b"/>
              <a:pathLst>
                <a:path w="847" h="824" extrusionOk="0">
                  <a:moveTo>
                    <a:pt x="438" y="1"/>
                  </a:moveTo>
                  <a:cubicBezTo>
                    <a:pt x="213" y="1"/>
                    <a:pt x="36" y="142"/>
                    <a:pt x="13" y="370"/>
                  </a:cubicBezTo>
                  <a:cubicBezTo>
                    <a:pt x="1" y="609"/>
                    <a:pt x="144" y="799"/>
                    <a:pt x="394" y="823"/>
                  </a:cubicBezTo>
                  <a:cubicBezTo>
                    <a:pt x="402" y="823"/>
                    <a:pt x="411" y="824"/>
                    <a:pt x="419" y="824"/>
                  </a:cubicBezTo>
                  <a:cubicBezTo>
                    <a:pt x="645" y="824"/>
                    <a:pt x="823" y="671"/>
                    <a:pt x="834" y="442"/>
                  </a:cubicBezTo>
                  <a:cubicBezTo>
                    <a:pt x="846" y="204"/>
                    <a:pt x="691" y="13"/>
                    <a:pt x="465" y="1"/>
                  </a:cubicBezTo>
                  <a:cubicBezTo>
                    <a:pt x="456" y="1"/>
                    <a:pt x="447" y="1"/>
                    <a:pt x="438"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8"/>
            <p:cNvSpPr/>
            <p:nvPr/>
          </p:nvSpPr>
          <p:spPr>
            <a:xfrm>
              <a:off x="3153650" y="4535800"/>
              <a:ext cx="20875" cy="20900"/>
            </a:xfrm>
            <a:custGeom>
              <a:avLst/>
              <a:gdLst/>
              <a:ahLst/>
              <a:cxnLst/>
              <a:rect l="l" t="t" r="r" b="b"/>
              <a:pathLst>
                <a:path w="835" h="836" extrusionOk="0">
                  <a:moveTo>
                    <a:pt x="406" y="1"/>
                  </a:moveTo>
                  <a:cubicBezTo>
                    <a:pt x="251" y="13"/>
                    <a:pt x="132" y="84"/>
                    <a:pt x="60" y="203"/>
                  </a:cubicBezTo>
                  <a:cubicBezTo>
                    <a:pt x="36" y="251"/>
                    <a:pt x="13" y="310"/>
                    <a:pt x="1" y="382"/>
                  </a:cubicBezTo>
                  <a:cubicBezTo>
                    <a:pt x="1" y="465"/>
                    <a:pt x="13" y="537"/>
                    <a:pt x="48" y="596"/>
                  </a:cubicBezTo>
                  <a:cubicBezTo>
                    <a:pt x="96" y="679"/>
                    <a:pt x="167" y="763"/>
                    <a:pt x="251" y="798"/>
                  </a:cubicBezTo>
                  <a:cubicBezTo>
                    <a:pt x="298" y="822"/>
                    <a:pt x="334" y="834"/>
                    <a:pt x="370" y="834"/>
                  </a:cubicBezTo>
                  <a:cubicBezTo>
                    <a:pt x="382" y="835"/>
                    <a:pt x="394" y="836"/>
                    <a:pt x="406" y="836"/>
                  </a:cubicBezTo>
                  <a:cubicBezTo>
                    <a:pt x="513" y="836"/>
                    <a:pt x="618" y="790"/>
                    <a:pt x="703" y="715"/>
                  </a:cubicBezTo>
                  <a:cubicBezTo>
                    <a:pt x="739" y="668"/>
                    <a:pt x="775" y="620"/>
                    <a:pt x="787" y="560"/>
                  </a:cubicBezTo>
                  <a:cubicBezTo>
                    <a:pt x="810" y="537"/>
                    <a:pt x="822" y="489"/>
                    <a:pt x="822" y="465"/>
                  </a:cubicBezTo>
                  <a:cubicBezTo>
                    <a:pt x="834" y="322"/>
                    <a:pt x="775" y="203"/>
                    <a:pt x="703" y="120"/>
                  </a:cubicBezTo>
                  <a:cubicBezTo>
                    <a:pt x="644" y="60"/>
                    <a:pt x="548" y="13"/>
                    <a:pt x="453"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8"/>
            <p:cNvSpPr/>
            <p:nvPr/>
          </p:nvSpPr>
          <p:spPr>
            <a:xfrm>
              <a:off x="1938625" y="4462425"/>
              <a:ext cx="21450" cy="20550"/>
            </a:xfrm>
            <a:custGeom>
              <a:avLst/>
              <a:gdLst/>
              <a:ahLst/>
              <a:cxnLst/>
              <a:rect l="l" t="t" r="r" b="b"/>
              <a:pathLst>
                <a:path w="858" h="822" extrusionOk="0">
                  <a:moveTo>
                    <a:pt x="390" y="1"/>
                  </a:moveTo>
                  <a:cubicBezTo>
                    <a:pt x="293" y="1"/>
                    <a:pt x="202" y="43"/>
                    <a:pt x="143" y="102"/>
                  </a:cubicBezTo>
                  <a:cubicBezTo>
                    <a:pt x="72" y="162"/>
                    <a:pt x="24" y="269"/>
                    <a:pt x="12" y="376"/>
                  </a:cubicBezTo>
                  <a:cubicBezTo>
                    <a:pt x="0" y="602"/>
                    <a:pt x="143" y="793"/>
                    <a:pt x="358" y="816"/>
                  </a:cubicBezTo>
                  <a:lnTo>
                    <a:pt x="381" y="816"/>
                  </a:lnTo>
                  <a:cubicBezTo>
                    <a:pt x="402" y="820"/>
                    <a:pt x="423" y="822"/>
                    <a:pt x="443" y="822"/>
                  </a:cubicBezTo>
                  <a:cubicBezTo>
                    <a:pt x="632" y="822"/>
                    <a:pt x="791" y="679"/>
                    <a:pt x="834" y="507"/>
                  </a:cubicBezTo>
                  <a:cubicBezTo>
                    <a:pt x="834" y="495"/>
                    <a:pt x="846" y="471"/>
                    <a:pt x="846" y="447"/>
                  </a:cubicBezTo>
                  <a:cubicBezTo>
                    <a:pt x="858" y="209"/>
                    <a:pt x="691" y="19"/>
                    <a:pt x="453" y="7"/>
                  </a:cubicBezTo>
                  <a:cubicBezTo>
                    <a:pt x="432" y="3"/>
                    <a:pt x="411" y="1"/>
                    <a:pt x="390"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8"/>
            <p:cNvSpPr/>
            <p:nvPr/>
          </p:nvSpPr>
          <p:spPr>
            <a:xfrm>
              <a:off x="2063050" y="4381300"/>
              <a:ext cx="20850" cy="20650"/>
            </a:xfrm>
            <a:custGeom>
              <a:avLst/>
              <a:gdLst/>
              <a:ahLst/>
              <a:cxnLst/>
              <a:rect l="l" t="t" r="r" b="b"/>
              <a:pathLst>
                <a:path w="834" h="826" extrusionOk="0">
                  <a:moveTo>
                    <a:pt x="437" y="1"/>
                  </a:moveTo>
                  <a:cubicBezTo>
                    <a:pt x="212" y="1"/>
                    <a:pt x="35" y="142"/>
                    <a:pt x="24" y="371"/>
                  </a:cubicBezTo>
                  <a:cubicBezTo>
                    <a:pt x="0" y="573"/>
                    <a:pt x="107" y="728"/>
                    <a:pt x="274" y="787"/>
                  </a:cubicBezTo>
                  <a:cubicBezTo>
                    <a:pt x="322" y="811"/>
                    <a:pt x="346" y="823"/>
                    <a:pt x="393" y="823"/>
                  </a:cubicBezTo>
                  <a:cubicBezTo>
                    <a:pt x="408" y="825"/>
                    <a:pt x="424" y="825"/>
                    <a:pt x="439" y="825"/>
                  </a:cubicBezTo>
                  <a:cubicBezTo>
                    <a:pt x="646" y="825"/>
                    <a:pt x="823" y="676"/>
                    <a:pt x="834" y="454"/>
                  </a:cubicBezTo>
                  <a:lnTo>
                    <a:pt x="834" y="406"/>
                  </a:lnTo>
                  <a:cubicBezTo>
                    <a:pt x="834" y="192"/>
                    <a:pt x="691" y="13"/>
                    <a:pt x="465" y="1"/>
                  </a:cubicBezTo>
                  <a:cubicBezTo>
                    <a:pt x="455" y="1"/>
                    <a:pt x="446" y="1"/>
                    <a:pt x="437"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58" name="Google Shape;1058;p8"/>
          <p:cNvSpPr/>
          <p:nvPr/>
        </p:nvSpPr>
        <p:spPr>
          <a:xfrm>
            <a:off x="0" y="4845825"/>
            <a:ext cx="9144000" cy="297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8"/>
          <p:cNvSpPr txBox="1">
            <a:spLocks noGrp="1"/>
          </p:cNvSpPr>
          <p:nvPr>
            <p:ph type="title"/>
          </p:nvPr>
        </p:nvSpPr>
        <p:spPr>
          <a:xfrm>
            <a:off x="925900" y="1307100"/>
            <a:ext cx="7292100" cy="2529300"/>
          </a:xfrm>
          <a:prstGeom prst="rect">
            <a:avLst/>
          </a:prstGeom>
        </p:spPr>
        <p:txBody>
          <a:bodyPr spcFirstLastPara="1" wrap="square" lIns="91425" tIns="91425" rIns="91425" bIns="91425" anchor="t" anchorCtr="0">
            <a:noAutofit/>
          </a:bodyPr>
          <a:lstStyle>
            <a:lvl1pPr lvl="0" algn="ctr">
              <a:lnSpc>
                <a:spcPct val="80000"/>
              </a:lnSpc>
              <a:spcBef>
                <a:spcPts val="0"/>
              </a:spcBef>
              <a:spcAft>
                <a:spcPts val="0"/>
              </a:spcAft>
              <a:buSzPts val="4800"/>
              <a:buNone/>
              <a:defRPr sz="10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060"/>
        <p:cNvGrpSpPr/>
        <p:nvPr/>
      </p:nvGrpSpPr>
      <p:grpSpPr>
        <a:xfrm>
          <a:off x="0" y="0"/>
          <a:ext cx="0" cy="0"/>
          <a:chOff x="0" y="0"/>
          <a:chExt cx="0" cy="0"/>
        </a:xfrm>
      </p:grpSpPr>
      <p:grpSp>
        <p:nvGrpSpPr>
          <p:cNvPr id="1061" name="Google Shape;1061;p9"/>
          <p:cNvGrpSpPr/>
          <p:nvPr/>
        </p:nvGrpSpPr>
        <p:grpSpPr>
          <a:xfrm>
            <a:off x="5145516" y="-10"/>
            <a:ext cx="3998452" cy="1553293"/>
            <a:chOff x="874500" y="1324100"/>
            <a:chExt cx="2298225" cy="892800"/>
          </a:xfrm>
        </p:grpSpPr>
        <p:sp>
          <p:nvSpPr>
            <p:cNvPr id="1062" name="Google Shape;1062;p9"/>
            <p:cNvSpPr/>
            <p:nvPr/>
          </p:nvSpPr>
          <p:spPr>
            <a:xfrm>
              <a:off x="3108700" y="1324100"/>
              <a:ext cx="64025" cy="42300"/>
            </a:xfrm>
            <a:custGeom>
              <a:avLst/>
              <a:gdLst/>
              <a:ahLst/>
              <a:cxnLst/>
              <a:rect l="l" t="t" r="r" b="b"/>
              <a:pathLst>
                <a:path w="2561" h="1692" extrusionOk="0">
                  <a:moveTo>
                    <a:pt x="1918" y="1"/>
                  </a:moveTo>
                  <a:lnTo>
                    <a:pt x="1918" y="12"/>
                  </a:lnTo>
                  <a:lnTo>
                    <a:pt x="25" y="1334"/>
                  </a:lnTo>
                  <a:lnTo>
                    <a:pt x="1" y="1417"/>
                  </a:lnTo>
                  <a:cubicBezTo>
                    <a:pt x="72" y="1489"/>
                    <a:pt x="132" y="1572"/>
                    <a:pt x="156" y="1691"/>
                  </a:cubicBezTo>
                  <a:lnTo>
                    <a:pt x="256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9"/>
            <p:cNvSpPr/>
            <p:nvPr/>
          </p:nvSpPr>
          <p:spPr>
            <a:xfrm>
              <a:off x="3100375" y="1324400"/>
              <a:ext cx="24425" cy="35450"/>
            </a:xfrm>
            <a:custGeom>
              <a:avLst/>
              <a:gdLst/>
              <a:ahLst/>
              <a:cxnLst/>
              <a:rect l="l" t="t" r="r" b="b"/>
              <a:pathLst>
                <a:path w="977" h="1418" extrusionOk="0">
                  <a:moveTo>
                    <a:pt x="572" y="0"/>
                  </a:moveTo>
                  <a:lnTo>
                    <a:pt x="1" y="1263"/>
                  </a:lnTo>
                  <a:cubicBezTo>
                    <a:pt x="120" y="1286"/>
                    <a:pt x="239" y="1346"/>
                    <a:pt x="334" y="1417"/>
                  </a:cubicBezTo>
                  <a:lnTo>
                    <a:pt x="358" y="1346"/>
                  </a:lnTo>
                  <a:lnTo>
                    <a:pt x="977" y="12"/>
                  </a:lnTo>
                  <a:lnTo>
                    <a:pt x="572" y="12"/>
                  </a:lnTo>
                  <a:lnTo>
                    <a:pt x="572"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9"/>
            <p:cNvSpPr/>
            <p:nvPr/>
          </p:nvSpPr>
          <p:spPr>
            <a:xfrm>
              <a:off x="2658050" y="1324100"/>
              <a:ext cx="77725" cy="101225"/>
            </a:xfrm>
            <a:custGeom>
              <a:avLst/>
              <a:gdLst/>
              <a:ahLst/>
              <a:cxnLst/>
              <a:rect l="l" t="t" r="r" b="b"/>
              <a:pathLst>
                <a:path w="3109" h="4049" extrusionOk="0">
                  <a:moveTo>
                    <a:pt x="2668" y="1"/>
                  </a:moveTo>
                  <a:lnTo>
                    <a:pt x="1" y="3834"/>
                  </a:lnTo>
                  <a:cubicBezTo>
                    <a:pt x="120" y="3894"/>
                    <a:pt x="227" y="3953"/>
                    <a:pt x="298" y="4049"/>
                  </a:cubicBezTo>
                  <a:lnTo>
                    <a:pt x="3108"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9"/>
            <p:cNvSpPr/>
            <p:nvPr/>
          </p:nvSpPr>
          <p:spPr>
            <a:xfrm>
              <a:off x="3039950" y="1324100"/>
              <a:ext cx="46750" cy="37525"/>
            </a:xfrm>
            <a:custGeom>
              <a:avLst/>
              <a:gdLst/>
              <a:ahLst/>
              <a:cxnLst/>
              <a:rect l="l" t="t" r="r" b="b"/>
              <a:pathLst>
                <a:path w="1870" h="1501" extrusionOk="0">
                  <a:moveTo>
                    <a:pt x="1" y="1"/>
                  </a:moveTo>
                  <a:lnTo>
                    <a:pt x="1" y="12"/>
                  </a:lnTo>
                  <a:lnTo>
                    <a:pt x="1144" y="1239"/>
                  </a:lnTo>
                  <a:lnTo>
                    <a:pt x="1870" y="1501"/>
                  </a:lnTo>
                  <a:lnTo>
                    <a:pt x="1870" y="1489"/>
                  </a:lnTo>
                  <a:lnTo>
                    <a:pt x="489"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9"/>
            <p:cNvSpPr/>
            <p:nvPr/>
          </p:nvSpPr>
          <p:spPr>
            <a:xfrm>
              <a:off x="3095625" y="1382750"/>
              <a:ext cx="10725" cy="6125"/>
            </a:xfrm>
            <a:custGeom>
              <a:avLst/>
              <a:gdLst/>
              <a:ahLst/>
              <a:cxnLst/>
              <a:rect l="l" t="t" r="r" b="b"/>
              <a:pathLst>
                <a:path w="429" h="245" extrusionOk="0">
                  <a:moveTo>
                    <a:pt x="405" y="0"/>
                  </a:moveTo>
                  <a:lnTo>
                    <a:pt x="405" y="0"/>
                  </a:lnTo>
                  <a:cubicBezTo>
                    <a:pt x="357" y="36"/>
                    <a:pt x="298" y="48"/>
                    <a:pt x="250" y="60"/>
                  </a:cubicBezTo>
                  <a:cubicBezTo>
                    <a:pt x="214" y="72"/>
                    <a:pt x="176" y="78"/>
                    <a:pt x="134" y="78"/>
                  </a:cubicBezTo>
                  <a:cubicBezTo>
                    <a:pt x="92" y="78"/>
                    <a:pt x="48" y="72"/>
                    <a:pt x="0" y="60"/>
                  </a:cubicBezTo>
                  <a:lnTo>
                    <a:pt x="0" y="60"/>
                  </a:lnTo>
                  <a:lnTo>
                    <a:pt x="107" y="179"/>
                  </a:lnTo>
                  <a:cubicBezTo>
                    <a:pt x="139" y="224"/>
                    <a:pt x="189" y="245"/>
                    <a:pt x="239" y="245"/>
                  </a:cubicBezTo>
                  <a:cubicBezTo>
                    <a:pt x="282" y="245"/>
                    <a:pt x="324" y="230"/>
                    <a:pt x="357" y="203"/>
                  </a:cubicBezTo>
                  <a:cubicBezTo>
                    <a:pt x="417" y="155"/>
                    <a:pt x="429" y="60"/>
                    <a:pt x="405"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9"/>
            <p:cNvSpPr/>
            <p:nvPr/>
          </p:nvSpPr>
          <p:spPr>
            <a:xfrm>
              <a:off x="2519350" y="1324100"/>
              <a:ext cx="119375" cy="105400"/>
            </a:xfrm>
            <a:custGeom>
              <a:avLst/>
              <a:gdLst/>
              <a:ahLst/>
              <a:cxnLst/>
              <a:rect l="l" t="t" r="r" b="b"/>
              <a:pathLst>
                <a:path w="4775" h="4216" extrusionOk="0">
                  <a:moveTo>
                    <a:pt x="1" y="1"/>
                  </a:moveTo>
                  <a:lnTo>
                    <a:pt x="4477" y="4180"/>
                  </a:lnTo>
                  <a:lnTo>
                    <a:pt x="4549" y="4215"/>
                  </a:lnTo>
                  <a:cubicBezTo>
                    <a:pt x="4608" y="4108"/>
                    <a:pt x="4692" y="4037"/>
                    <a:pt x="4775" y="3953"/>
                  </a:cubicBezTo>
                  <a:lnTo>
                    <a:pt x="536"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9"/>
            <p:cNvSpPr/>
            <p:nvPr/>
          </p:nvSpPr>
          <p:spPr>
            <a:xfrm>
              <a:off x="2959575" y="1324400"/>
              <a:ext cx="127425" cy="44675"/>
            </a:xfrm>
            <a:custGeom>
              <a:avLst/>
              <a:gdLst/>
              <a:ahLst/>
              <a:cxnLst/>
              <a:rect l="l" t="t" r="r" b="b"/>
              <a:pathLst>
                <a:path w="5097" h="1787" extrusionOk="0">
                  <a:moveTo>
                    <a:pt x="1" y="0"/>
                  </a:moveTo>
                  <a:lnTo>
                    <a:pt x="4847" y="1786"/>
                  </a:lnTo>
                  <a:lnTo>
                    <a:pt x="5001" y="1763"/>
                  </a:lnTo>
                  <a:cubicBezTo>
                    <a:pt x="5013" y="1655"/>
                    <a:pt x="5037" y="1560"/>
                    <a:pt x="5097" y="1489"/>
                  </a:cubicBezTo>
                  <a:lnTo>
                    <a:pt x="4370" y="1227"/>
                  </a:lnTo>
                  <a:lnTo>
                    <a:pt x="1037"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9"/>
            <p:cNvSpPr/>
            <p:nvPr/>
          </p:nvSpPr>
          <p:spPr>
            <a:xfrm>
              <a:off x="2669975" y="1368450"/>
              <a:ext cx="416425" cy="72950"/>
            </a:xfrm>
            <a:custGeom>
              <a:avLst/>
              <a:gdLst/>
              <a:ahLst/>
              <a:cxnLst/>
              <a:rect l="l" t="t" r="r" b="b"/>
              <a:pathLst>
                <a:path w="16657" h="2918" extrusionOk="0">
                  <a:moveTo>
                    <a:pt x="16585" y="1"/>
                  </a:moveTo>
                  <a:lnTo>
                    <a:pt x="16419" y="24"/>
                  </a:lnTo>
                  <a:lnTo>
                    <a:pt x="0" y="2560"/>
                  </a:lnTo>
                  <a:cubicBezTo>
                    <a:pt x="12" y="2584"/>
                    <a:pt x="12" y="2620"/>
                    <a:pt x="36" y="2644"/>
                  </a:cubicBezTo>
                  <a:cubicBezTo>
                    <a:pt x="60" y="2739"/>
                    <a:pt x="60" y="2822"/>
                    <a:pt x="60" y="2918"/>
                  </a:cubicBezTo>
                  <a:lnTo>
                    <a:pt x="16657" y="358"/>
                  </a:lnTo>
                  <a:cubicBezTo>
                    <a:pt x="16621" y="310"/>
                    <a:pt x="16609" y="251"/>
                    <a:pt x="16597" y="203"/>
                  </a:cubicBezTo>
                  <a:cubicBezTo>
                    <a:pt x="16585" y="132"/>
                    <a:pt x="16585" y="72"/>
                    <a:pt x="16585"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9"/>
            <p:cNvSpPr/>
            <p:nvPr/>
          </p:nvSpPr>
          <p:spPr>
            <a:xfrm>
              <a:off x="2464575" y="1378875"/>
              <a:ext cx="629275" cy="804275"/>
            </a:xfrm>
            <a:custGeom>
              <a:avLst/>
              <a:gdLst/>
              <a:ahLst/>
              <a:cxnLst/>
              <a:rect l="l" t="t" r="r" b="b"/>
              <a:pathLst>
                <a:path w="25171" h="32171" extrusionOk="0">
                  <a:moveTo>
                    <a:pt x="24885" y="0"/>
                  </a:moveTo>
                  <a:lnTo>
                    <a:pt x="1" y="31945"/>
                  </a:lnTo>
                  <a:cubicBezTo>
                    <a:pt x="108" y="31992"/>
                    <a:pt x="203" y="32064"/>
                    <a:pt x="287" y="32171"/>
                  </a:cubicBezTo>
                  <a:lnTo>
                    <a:pt x="25171" y="203"/>
                  </a:lnTo>
                  <a:cubicBezTo>
                    <a:pt x="25063" y="155"/>
                    <a:pt x="24956" y="84"/>
                    <a:pt x="24885"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9"/>
            <p:cNvSpPr/>
            <p:nvPr/>
          </p:nvSpPr>
          <p:spPr>
            <a:xfrm>
              <a:off x="2489575" y="1454775"/>
              <a:ext cx="155400" cy="285775"/>
            </a:xfrm>
            <a:custGeom>
              <a:avLst/>
              <a:gdLst/>
              <a:ahLst/>
              <a:cxnLst/>
              <a:rect l="l" t="t" r="r" b="b"/>
              <a:pathLst>
                <a:path w="6216" h="11431" extrusionOk="0">
                  <a:moveTo>
                    <a:pt x="5906" y="0"/>
                  </a:moveTo>
                  <a:lnTo>
                    <a:pt x="1" y="11264"/>
                  </a:lnTo>
                  <a:cubicBezTo>
                    <a:pt x="120" y="11311"/>
                    <a:pt x="227" y="11371"/>
                    <a:pt x="322" y="11430"/>
                  </a:cubicBezTo>
                  <a:lnTo>
                    <a:pt x="6216" y="179"/>
                  </a:lnTo>
                  <a:cubicBezTo>
                    <a:pt x="6097" y="143"/>
                    <a:pt x="6002" y="84"/>
                    <a:pt x="5906"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9"/>
            <p:cNvSpPr/>
            <p:nvPr/>
          </p:nvSpPr>
          <p:spPr>
            <a:xfrm>
              <a:off x="2481850" y="1387200"/>
              <a:ext cx="1500" cy="2400"/>
            </a:xfrm>
            <a:custGeom>
              <a:avLst/>
              <a:gdLst/>
              <a:ahLst/>
              <a:cxnLst/>
              <a:rect l="l" t="t" r="r" b="b"/>
              <a:pathLst>
                <a:path w="60" h="96" extrusionOk="0">
                  <a:moveTo>
                    <a:pt x="0" y="1"/>
                  </a:moveTo>
                  <a:lnTo>
                    <a:pt x="0" y="96"/>
                  </a:lnTo>
                  <a:cubicBezTo>
                    <a:pt x="24" y="60"/>
                    <a:pt x="36" y="36"/>
                    <a:pt x="60" y="25"/>
                  </a:cubicBezTo>
                  <a:lnTo>
                    <a:pt x="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9"/>
            <p:cNvSpPr/>
            <p:nvPr/>
          </p:nvSpPr>
          <p:spPr>
            <a:xfrm>
              <a:off x="2482450" y="1324400"/>
              <a:ext cx="12225" cy="56575"/>
            </a:xfrm>
            <a:custGeom>
              <a:avLst/>
              <a:gdLst/>
              <a:ahLst/>
              <a:cxnLst/>
              <a:rect l="l" t="t" r="r" b="b"/>
              <a:pathLst>
                <a:path w="489" h="2263" extrusionOk="0">
                  <a:moveTo>
                    <a:pt x="131" y="0"/>
                  </a:moveTo>
                  <a:lnTo>
                    <a:pt x="0" y="2132"/>
                  </a:lnTo>
                  <a:lnTo>
                    <a:pt x="357" y="2263"/>
                  </a:lnTo>
                  <a:lnTo>
                    <a:pt x="488"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9"/>
            <p:cNvSpPr/>
            <p:nvPr/>
          </p:nvSpPr>
          <p:spPr>
            <a:xfrm>
              <a:off x="2461300" y="1397025"/>
              <a:ext cx="28600" cy="338450"/>
            </a:xfrm>
            <a:custGeom>
              <a:avLst/>
              <a:gdLst/>
              <a:ahLst/>
              <a:cxnLst/>
              <a:rect l="l" t="t" r="r" b="b"/>
              <a:pathLst>
                <a:path w="1144" h="13538" extrusionOk="0">
                  <a:moveTo>
                    <a:pt x="799" y="1"/>
                  </a:moveTo>
                  <a:lnTo>
                    <a:pt x="1" y="13455"/>
                  </a:lnTo>
                  <a:cubicBezTo>
                    <a:pt x="1" y="13478"/>
                    <a:pt x="1" y="13514"/>
                    <a:pt x="13" y="13538"/>
                  </a:cubicBezTo>
                  <a:cubicBezTo>
                    <a:pt x="60" y="13526"/>
                    <a:pt x="84" y="13514"/>
                    <a:pt x="132" y="13514"/>
                  </a:cubicBezTo>
                  <a:lnTo>
                    <a:pt x="358" y="13467"/>
                  </a:lnTo>
                  <a:lnTo>
                    <a:pt x="1144" y="203"/>
                  </a:lnTo>
                  <a:lnTo>
                    <a:pt x="1144" y="203"/>
                  </a:lnTo>
                  <a:cubicBezTo>
                    <a:pt x="1129" y="206"/>
                    <a:pt x="1114" y="207"/>
                    <a:pt x="1098" y="207"/>
                  </a:cubicBezTo>
                  <a:cubicBezTo>
                    <a:pt x="979" y="207"/>
                    <a:pt x="851" y="127"/>
                    <a:pt x="799"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9"/>
            <p:cNvSpPr/>
            <p:nvPr/>
          </p:nvSpPr>
          <p:spPr>
            <a:xfrm>
              <a:off x="2299675" y="1324400"/>
              <a:ext cx="333400" cy="114025"/>
            </a:xfrm>
            <a:custGeom>
              <a:avLst/>
              <a:gdLst/>
              <a:ahLst/>
              <a:cxnLst/>
              <a:rect l="l" t="t" r="r" b="b"/>
              <a:pathLst>
                <a:path w="13336" h="4561" extrusionOk="0">
                  <a:moveTo>
                    <a:pt x="36" y="0"/>
                  </a:moveTo>
                  <a:lnTo>
                    <a:pt x="1" y="24"/>
                  </a:lnTo>
                  <a:lnTo>
                    <a:pt x="7299" y="2513"/>
                  </a:lnTo>
                  <a:lnTo>
                    <a:pt x="7359" y="2537"/>
                  </a:lnTo>
                  <a:cubicBezTo>
                    <a:pt x="7394" y="2501"/>
                    <a:pt x="7442" y="2477"/>
                    <a:pt x="7502" y="2453"/>
                  </a:cubicBezTo>
                  <a:cubicBezTo>
                    <a:pt x="7522" y="2451"/>
                    <a:pt x="7542" y="2449"/>
                    <a:pt x="7561" y="2449"/>
                  </a:cubicBezTo>
                  <a:cubicBezTo>
                    <a:pt x="7719" y="2449"/>
                    <a:pt x="7864" y="2533"/>
                    <a:pt x="7906" y="2691"/>
                  </a:cubicBezTo>
                  <a:lnTo>
                    <a:pt x="7906" y="2727"/>
                  </a:lnTo>
                  <a:lnTo>
                    <a:pt x="13240" y="4561"/>
                  </a:lnTo>
                  <a:cubicBezTo>
                    <a:pt x="13240" y="4430"/>
                    <a:pt x="13276" y="4322"/>
                    <a:pt x="13336" y="4215"/>
                  </a:cubicBezTo>
                  <a:lnTo>
                    <a:pt x="13264" y="4180"/>
                  </a:lnTo>
                  <a:lnTo>
                    <a:pt x="7668" y="2263"/>
                  </a:lnTo>
                  <a:lnTo>
                    <a:pt x="7311" y="2144"/>
                  </a:lnTo>
                  <a:lnTo>
                    <a:pt x="1060"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9"/>
            <p:cNvSpPr/>
            <p:nvPr/>
          </p:nvSpPr>
          <p:spPr>
            <a:xfrm>
              <a:off x="2163950" y="1324400"/>
              <a:ext cx="136950" cy="109550"/>
            </a:xfrm>
            <a:custGeom>
              <a:avLst/>
              <a:gdLst/>
              <a:ahLst/>
              <a:cxnLst/>
              <a:rect l="l" t="t" r="r" b="b"/>
              <a:pathLst>
                <a:path w="5478" h="4382" extrusionOk="0">
                  <a:moveTo>
                    <a:pt x="4918" y="0"/>
                  </a:moveTo>
                  <a:lnTo>
                    <a:pt x="0" y="4025"/>
                  </a:lnTo>
                  <a:lnTo>
                    <a:pt x="131" y="4382"/>
                  </a:lnTo>
                  <a:lnTo>
                    <a:pt x="5454" y="12"/>
                  </a:lnTo>
                  <a:lnTo>
                    <a:pt x="5477"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9"/>
            <p:cNvSpPr/>
            <p:nvPr/>
          </p:nvSpPr>
          <p:spPr>
            <a:xfrm>
              <a:off x="1971375" y="1430950"/>
              <a:ext cx="188425" cy="158400"/>
            </a:xfrm>
            <a:custGeom>
              <a:avLst/>
              <a:gdLst/>
              <a:ahLst/>
              <a:cxnLst/>
              <a:rect l="l" t="t" r="r" b="b"/>
              <a:pathLst>
                <a:path w="7537" h="6336" extrusionOk="0">
                  <a:moveTo>
                    <a:pt x="7406" y="1"/>
                  </a:moveTo>
                  <a:lnTo>
                    <a:pt x="0" y="6073"/>
                  </a:lnTo>
                  <a:cubicBezTo>
                    <a:pt x="95" y="6145"/>
                    <a:pt x="179" y="6228"/>
                    <a:pt x="238" y="6335"/>
                  </a:cubicBezTo>
                  <a:lnTo>
                    <a:pt x="7537" y="358"/>
                  </a:lnTo>
                  <a:lnTo>
                    <a:pt x="7406"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9"/>
            <p:cNvSpPr/>
            <p:nvPr/>
          </p:nvSpPr>
          <p:spPr>
            <a:xfrm>
              <a:off x="2269925" y="1742600"/>
              <a:ext cx="5075" cy="3000"/>
            </a:xfrm>
            <a:custGeom>
              <a:avLst/>
              <a:gdLst/>
              <a:ahLst/>
              <a:cxnLst/>
              <a:rect l="l" t="t" r="r" b="b"/>
              <a:pathLst>
                <a:path w="203" h="120" extrusionOk="0">
                  <a:moveTo>
                    <a:pt x="143" y="1"/>
                  </a:moveTo>
                  <a:cubicBezTo>
                    <a:pt x="95" y="1"/>
                    <a:pt x="48" y="1"/>
                    <a:pt x="0" y="13"/>
                  </a:cubicBezTo>
                  <a:cubicBezTo>
                    <a:pt x="36" y="96"/>
                    <a:pt x="107" y="120"/>
                    <a:pt x="202" y="120"/>
                  </a:cubicBezTo>
                  <a:lnTo>
                    <a:pt x="155"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9"/>
            <p:cNvSpPr/>
            <p:nvPr/>
          </p:nvSpPr>
          <p:spPr>
            <a:xfrm>
              <a:off x="2117800" y="1324100"/>
              <a:ext cx="141425" cy="365850"/>
            </a:xfrm>
            <a:custGeom>
              <a:avLst/>
              <a:gdLst/>
              <a:ahLst/>
              <a:cxnLst/>
              <a:rect l="l" t="t" r="r" b="b"/>
              <a:pathLst>
                <a:path w="5657" h="14634" extrusionOk="0">
                  <a:moveTo>
                    <a:pt x="1" y="1"/>
                  </a:moveTo>
                  <a:lnTo>
                    <a:pt x="1549" y="4275"/>
                  </a:lnTo>
                  <a:lnTo>
                    <a:pt x="1680" y="4632"/>
                  </a:lnTo>
                  <a:lnTo>
                    <a:pt x="5335" y="14633"/>
                  </a:lnTo>
                  <a:cubicBezTo>
                    <a:pt x="5430" y="14574"/>
                    <a:pt x="5537" y="14514"/>
                    <a:pt x="5656" y="14479"/>
                  </a:cubicBezTo>
                  <a:lnTo>
                    <a:pt x="1977" y="4370"/>
                  </a:lnTo>
                  <a:lnTo>
                    <a:pt x="1846" y="4013"/>
                  </a:lnTo>
                  <a:lnTo>
                    <a:pt x="394"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9"/>
            <p:cNvSpPr/>
            <p:nvPr/>
          </p:nvSpPr>
          <p:spPr>
            <a:xfrm>
              <a:off x="2450600" y="1814350"/>
              <a:ext cx="27100" cy="362275"/>
            </a:xfrm>
            <a:custGeom>
              <a:avLst/>
              <a:gdLst/>
              <a:ahLst/>
              <a:cxnLst/>
              <a:rect l="l" t="t" r="r" b="b"/>
              <a:pathLst>
                <a:path w="1084" h="14491" extrusionOk="0">
                  <a:moveTo>
                    <a:pt x="726" y="0"/>
                  </a:moveTo>
                  <a:lnTo>
                    <a:pt x="0" y="14490"/>
                  </a:lnTo>
                  <a:cubicBezTo>
                    <a:pt x="12" y="14490"/>
                    <a:pt x="12" y="14490"/>
                    <a:pt x="24" y="14466"/>
                  </a:cubicBezTo>
                  <a:cubicBezTo>
                    <a:pt x="87" y="14452"/>
                    <a:pt x="154" y="14446"/>
                    <a:pt x="220" y="14446"/>
                  </a:cubicBezTo>
                  <a:cubicBezTo>
                    <a:pt x="267" y="14446"/>
                    <a:pt x="313" y="14449"/>
                    <a:pt x="357" y="14454"/>
                  </a:cubicBezTo>
                  <a:lnTo>
                    <a:pt x="1084" y="0"/>
                  </a:lnTo>
                  <a:lnTo>
                    <a:pt x="1084" y="0"/>
                  </a:lnTo>
                  <a:cubicBezTo>
                    <a:pt x="1030" y="16"/>
                    <a:pt x="976" y="23"/>
                    <a:pt x="922" y="23"/>
                  </a:cubicBezTo>
                  <a:cubicBezTo>
                    <a:pt x="857" y="23"/>
                    <a:pt x="792" y="13"/>
                    <a:pt x="726"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9"/>
            <p:cNvSpPr/>
            <p:nvPr/>
          </p:nvSpPr>
          <p:spPr>
            <a:xfrm>
              <a:off x="2273475" y="1738150"/>
              <a:ext cx="176850" cy="439950"/>
            </a:xfrm>
            <a:custGeom>
              <a:avLst/>
              <a:gdLst/>
              <a:ahLst/>
              <a:cxnLst/>
              <a:rect l="l" t="t" r="r" b="b"/>
              <a:pathLst>
                <a:path w="7074" h="17598" extrusionOk="0">
                  <a:moveTo>
                    <a:pt x="334" y="0"/>
                  </a:moveTo>
                  <a:cubicBezTo>
                    <a:pt x="239" y="72"/>
                    <a:pt x="132" y="131"/>
                    <a:pt x="1" y="167"/>
                  </a:cubicBezTo>
                  <a:lnTo>
                    <a:pt x="37" y="286"/>
                  </a:lnTo>
                  <a:lnTo>
                    <a:pt x="6514" y="17097"/>
                  </a:lnTo>
                  <a:lnTo>
                    <a:pt x="6930" y="17598"/>
                  </a:lnTo>
                  <a:cubicBezTo>
                    <a:pt x="6978" y="17562"/>
                    <a:pt x="7014" y="17550"/>
                    <a:pt x="7073" y="17538"/>
                  </a:cubicBezTo>
                  <a:lnTo>
                    <a:pt x="334"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9"/>
            <p:cNvSpPr/>
            <p:nvPr/>
          </p:nvSpPr>
          <p:spPr>
            <a:xfrm>
              <a:off x="2293425" y="1714325"/>
              <a:ext cx="141725" cy="60150"/>
            </a:xfrm>
            <a:custGeom>
              <a:avLst/>
              <a:gdLst/>
              <a:ahLst/>
              <a:cxnLst/>
              <a:rect l="l" t="t" r="r" b="b"/>
              <a:pathLst>
                <a:path w="5669" h="2406" extrusionOk="0">
                  <a:moveTo>
                    <a:pt x="60" y="1"/>
                  </a:moveTo>
                  <a:cubicBezTo>
                    <a:pt x="60" y="120"/>
                    <a:pt x="48" y="251"/>
                    <a:pt x="1" y="370"/>
                  </a:cubicBezTo>
                  <a:lnTo>
                    <a:pt x="5620" y="2406"/>
                  </a:lnTo>
                  <a:cubicBezTo>
                    <a:pt x="5620" y="2287"/>
                    <a:pt x="5644" y="2156"/>
                    <a:pt x="5668" y="2037"/>
                  </a:cubicBezTo>
                  <a:lnTo>
                    <a:pt x="6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9"/>
            <p:cNvSpPr/>
            <p:nvPr/>
          </p:nvSpPr>
          <p:spPr>
            <a:xfrm>
              <a:off x="1976725" y="1600625"/>
              <a:ext cx="267625" cy="103300"/>
            </a:xfrm>
            <a:custGeom>
              <a:avLst/>
              <a:gdLst/>
              <a:ahLst/>
              <a:cxnLst/>
              <a:rect l="l" t="t" r="r" b="b"/>
              <a:pathLst>
                <a:path w="10705" h="4132" extrusionOk="0">
                  <a:moveTo>
                    <a:pt x="108" y="0"/>
                  </a:moveTo>
                  <a:cubicBezTo>
                    <a:pt x="108" y="120"/>
                    <a:pt x="60" y="239"/>
                    <a:pt x="0" y="334"/>
                  </a:cubicBezTo>
                  <a:lnTo>
                    <a:pt x="10490" y="4132"/>
                  </a:lnTo>
                  <a:cubicBezTo>
                    <a:pt x="10561" y="4013"/>
                    <a:pt x="10621" y="3906"/>
                    <a:pt x="10704" y="3822"/>
                  </a:cubicBezTo>
                  <a:lnTo>
                    <a:pt x="108"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9"/>
            <p:cNvSpPr/>
            <p:nvPr/>
          </p:nvSpPr>
          <p:spPr>
            <a:xfrm>
              <a:off x="1969275" y="1610450"/>
              <a:ext cx="477475" cy="573900"/>
            </a:xfrm>
            <a:custGeom>
              <a:avLst/>
              <a:gdLst/>
              <a:ahLst/>
              <a:cxnLst/>
              <a:rect l="l" t="t" r="r" b="b"/>
              <a:pathLst>
                <a:path w="19099" h="22956" extrusionOk="0">
                  <a:moveTo>
                    <a:pt x="275" y="0"/>
                  </a:moveTo>
                  <a:cubicBezTo>
                    <a:pt x="203" y="108"/>
                    <a:pt x="108" y="179"/>
                    <a:pt x="1" y="262"/>
                  </a:cubicBezTo>
                  <a:lnTo>
                    <a:pt x="18825" y="22956"/>
                  </a:lnTo>
                  <a:cubicBezTo>
                    <a:pt x="18896" y="22848"/>
                    <a:pt x="18991" y="22777"/>
                    <a:pt x="19098" y="22717"/>
                  </a:cubicBezTo>
                  <a:lnTo>
                    <a:pt x="18682" y="22229"/>
                  </a:lnTo>
                  <a:lnTo>
                    <a:pt x="275"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9"/>
            <p:cNvSpPr/>
            <p:nvPr/>
          </p:nvSpPr>
          <p:spPr>
            <a:xfrm>
              <a:off x="1726400" y="1324400"/>
              <a:ext cx="224450" cy="261075"/>
            </a:xfrm>
            <a:custGeom>
              <a:avLst/>
              <a:gdLst/>
              <a:ahLst/>
              <a:cxnLst/>
              <a:rect l="l" t="t" r="r" b="b"/>
              <a:pathLst>
                <a:path w="8978" h="10443" extrusionOk="0">
                  <a:moveTo>
                    <a:pt x="0" y="0"/>
                  </a:moveTo>
                  <a:lnTo>
                    <a:pt x="8680" y="10442"/>
                  </a:lnTo>
                  <a:cubicBezTo>
                    <a:pt x="8763" y="10359"/>
                    <a:pt x="8870" y="10287"/>
                    <a:pt x="8978" y="10240"/>
                  </a:cubicBezTo>
                  <a:lnTo>
                    <a:pt x="477"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9"/>
            <p:cNvSpPr/>
            <p:nvPr/>
          </p:nvSpPr>
          <p:spPr>
            <a:xfrm>
              <a:off x="1592450" y="1416675"/>
              <a:ext cx="110450" cy="205100"/>
            </a:xfrm>
            <a:custGeom>
              <a:avLst/>
              <a:gdLst/>
              <a:ahLst/>
              <a:cxnLst/>
              <a:rect l="l" t="t" r="r" b="b"/>
              <a:pathLst>
                <a:path w="4418" h="8204" extrusionOk="0">
                  <a:moveTo>
                    <a:pt x="334" y="0"/>
                  </a:moveTo>
                  <a:cubicBezTo>
                    <a:pt x="239" y="60"/>
                    <a:pt x="155" y="108"/>
                    <a:pt x="48" y="131"/>
                  </a:cubicBezTo>
                  <a:cubicBezTo>
                    <a:pt x="44" y="127"/>
                    <a:pt x="39" y="126"/>
                    <a:pt x="33" y="126"/>
                  </a:cubicBezTo>
                  <a:cubicBezTo>
                    <a:pt x="22" y="126"/>
                    <a:pt x="8" y="131"/>
                    <a:pt x="0" y="131"/>
                  </a:cubicBezTo>
                  <a:lnTo>
                    <a:pt x="4108" y="8204"/>
                  </a:lnTo>
                  <a:cubicBezTo>
                    <a:pt x="4203" y="8132"/>
                    <a:pt x="4299" y="8073"/>
                    <a:pt x="4418" y="8025"/>
                  </a:cubicBezTo>
                  <a:lnTo>
                    <a:pt x="334"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9"/>
            <p:cNvSpPr/>
            <p:nvPr/>
          </p:nvSpPr>
          <p:spPr>
            <a:xfrm>
              <a:off x="1346575" y="1669975"/>
              <a:ext cx="25" cy="25"/>
            </a:xfrm>
            <a:custGeom>
              <a:avLst/>
              <a:gdLst/>
              <a:ahLst/>
              <a:cxnLst/>
              <a:rect l="l" t="t" r="r" b="b"/>
              <a:pathLst>
                <a:path w="1" h="1" extrusionOk="0">
                  <a:moveTo>
                    <a:pt x="1" y="1"/>
                  </a:moveTo>
                  <a:lnTo>
                    <a:pt x="1" y="1"/>
                  </a:lnTo>
                  <a:lnTo>
                    <a:pt x="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9"/>
            <p:cNvSpPr/>
            <p:nvPr/>
          </p:nvSpPr>
          <p:spPr>
            <a:xfrm>
              <a:off x="1593350" y="1324400"/>
              <a:ext cx="59850" cy="58675"/>
            </a:xfrm>
            <a:custGeom>
              <a:avLst/>
              <a:gdLst/>
              <a:ahLst/>
              <a:cxnLst/>
              <a:rect l="l" t="t" r="r" b="b"/>
              <a:pathLst>
                <a:path w="2394" h="2347" extrusionOk="0">
                  <a:moveTo>
                    <a:pt x="1905" y="0"/>
                  </a:moveTo>
                  <a:lnTo>
                    <a:pt x="0" y="2191"/>
                  </a:lnTo>
                  <a:cubicBezTo>
                    <a:pt x="119" y="2215"/>
                    <a:pt x="238" y="2275"/>
                    <a:pt x="334" y="2346"/>
                  </a:cubicBezTo>
                  <a:lnTo>
                    <a:pt x="239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9"/>
            <p:cNvSpPr/>
            <p:nvPr/>
          </p:nvSpPr>
          <p:spPr>
            <a:xfrm>
              <a:off x="1345100" y="1669375"/>
              <a:ext cx="25" cy="25"/>
            </a:xfrm>
            <a:custGeom>
              <a:avLst/>
              <a:gdLst/>
              <a:ahLst/>
              <a:cxnLst/>
              <a:rect l="l" t="t" r="r" b="b"/>
              <a:pathLst>
                <a:path w="1" h="1" extrusionOk="0">
                  <a:moveTo>
                    <a:pt x="0" y="1"/>
                  </a:moveTo>
                  <a:lnTo>
                    <a:pt x="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9"/>
            <p:cNvSpPr/>
            <p:nvPr/>
          </p:nvSpPr>
          <p:spPr>
            <a:xfrm>
              <a:off x="1348075" y="1670575"/>
              <a:ext cx="25" cy="25"/>
            </a:xfrm>
            <a:custGeom>
              <a:avLst/>
              <a:gdLst/>
              <a:ahLst/>
              <a:cxnLst/>
              <a:rect l="l" t="t" r="r" b="b"/>
              <a:pathLst>
                <a:path w="1" h="1" extrusionOk="0">
                  <a:moveTo>
                    <a:pt x="0" y="0"/>
                  </a:moveTo>
                  <a:lnTo>
                    <a:pt x="0" y="0"/>
                  </a:lnTo>
                  <a:lnTo>
                    <a:pt x="0"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9"/>
            <p:cNvSpPr/>
            <p:nvPr/>
          </p:nvSpPr>
          <p:spPr>
            <a:xfrm>
              <a:off x="1354625" y="1406550"/>
              <a:ext cx="219700" cy="254225"/>
            </a:xfrm>
            <a:custGeom>
              <a:avLst/>
              <a:gdLst/>
              <a:ahLst/>
              <a:cxnLst/>
              <a:rect l="l" t="t" r="r" b="b"/>
              <a:pathLst>
                <a:path w="8788" h="10169" extrusionOk="0">
                  <a:moveTo>
                    <a:pt x="8573" y="1"/>
                  </a:moveTo>
                  <a:lnTo>
                    <a:pt x="215" y="9561"/>
                  </a:lnTo>
                  <a:lnTo>
                    <a:pt x="0" y="10169"/>
                  </a:lnTo>
                  <a:lnTo>
                    <a:pt x="0" y="10169"/>
                  </a:lnTo>
                  <a:lnTo>
                    <a:pt x="167" y="10157"/>
                  </a:lnTo>
                  <a:lnTo>
                    <a:pt x="8787" y="322"/>
                  </a:lnTo>
                  <a:cubicBezTo>
                    <a:pt x="8692" y="227"/>
                    <a:pt x="8620" y="120"/>
                    <a:pt x="8573"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9"/>
            <p:cNvSpPr/>
            <p:nvPr/>
          </p:nvSpPr>
          <p:spPr>
            <a:xfrm>
              <a:off x="1345700" y="1669675"/>
              <a:ext cx="600" cy="325"/>
            </a:xfrm>
            <a:custGeom>
              <a:avLst/>
              <a:gdLst/>
              <a:ahLst/>
              <a:cxnLst/>
              <a:rect l="l" t="t" r="r" b="b"/>
              <a:pathLst>
                <a:path w="24" h="13" extrusionOk="0">
                  <a:moveTo>
                    <a:pt x="0" y="1"/>
                  </a:moveTo>
                  <a:cubicBezTo>
                    <a:pt x="0" y="13"/>
                    <a:pt x="24" y="13"/>
                    <a:pt x="24" y="13"/>
                  </a:cubicBezTo>
                  <a:cubicBezTo>
                    <a:pt x="24" y="1"/>
                    <a:pt x="0" y="1"/>
                    <a:pt x="0"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9"/>
            <p:cNvSpPr/>
            <p:nvPr/>
          </p:nvSpPr>
          <p:spPr>
            <a:xfrm>
              <a:off x="1348675" y="1635750"/>
              <a:ext cx="339650" cy="34250"/>
            </a:xfrm>
            <a:custGeom>
              <a:avLst/>
              <a:gdLst/>
              <a:ahLst/>
              <a:cxnLst/>
              <a:rect l="l" t="t" r="r" b="b"/>
              <a:pathLst>
                <a:path w="13586" h="1370" extrusionOk="0">
                  <a:moveTo>
                    <a:pt x="13550" y="0"/>
                  </a:moveTo>
                  <a:lnTo>
                    <a:pt x="393" y="989"/>
                  </a:lnTo>
                  <a:lnTo>
                    <a:pt x="226" y="1001"/>
                  </a:lnTo>
                  <a:lnTo>
                    <a:pt x="131" y="1274"/>
                  </a:lnTo>
                  <a:lnTo>
                    <a:pt x="131" y="1286"/>
                  </a:lnTo>
                  <a:cubicBezTo>
                    <a:pt x="119" y="1298"/>
                    <a:pt x="119" y="1310"/>
                    <a:pt x="107" y="1334"/>
                  </a:cubicBezTo>
                  <a:lnTo>
                    <a:pt x="95" y="1346"/>
                  </a:lnTo>
                  <a:cubicBezTo>
                    <a:pt x="75" y="1356"/>
                    <a:pt x="63" y="1358"/>
                    <a:pt x="52" y="1366"/>
                  </a:cubicBezTo>
                  <a:lnTo>
                    <a:pt x="52" y="1366"/>
                  </a:lnTo>
                  <a:lnTo>
                    <a:pt x="13585" y="346"/>
                  </a:lnTo>
                  <a:cubicBezTo>
                    <a:pt x="13585" y="334"/>
                    <a:pt x="13585" y="334"/>
                    <a:pt x="13573" y="322"/>
                  </a:cubicBezTo>
                  <a:cubicBezTo>
                    <a:pt x="13550" y="227"/>
                    <a:pt x="13538" y="119"/>
                    <a:pt x="13550" y="0"/>
                  </a:cubicBezTo>
                  <a:close/>
                  <a:moveTo>
                    <a:pt x="52" y="1366"/>
                  </a:moveTo>
                  <a:lnTo>
                    <a:pt x="0" y="1370"/>
                  </a:lnTo>
                  <a:lnTo>
                    <a:pt x="48" y="1370"/>
                  </a:lnTo>
                  <a:cubicBezTo>
                    <a:pt x="49" y="1368"/>
                    <a:pt x="51" y="1367"/>
                    <a:pt x="52" y="1366"/>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9"/>
            <p:cNvSpPr/>
            <p:nvPr/>
          </p:nvSpPr>
          <p:spPr>
            <a:xfrm>
              <a:off x="1346575" y="1669975"/>
              <a:ext cx="1225" cy="625"/>
            </a:xfrm>
            <a:custGeom>
              <a:avLst/>
              <a:gdLst/>
              <a:ahLst/>
              <a:cxnLst/>
              <a:rect l="l" t="t" r="r" b="b"/>
              <a:pathLst>
                <a:path w="49" h="25" extrusionOk="0">
                  <a:moveTo>
                    <a:pt x="49" y="24"/>
                  </a:moveTo>
                  <a:cubicBezTo>
                    <a:pt x="25" y="24"/>
                    <a:pt x="13" y="24"/>
                    <a:pt x="1" y="1"/>
                  </a:cubicBezTo>
                  <a:cubicBezTo>
                    <a:pt x="13" y="24"/>
                    <a:pt x="25" y="24"/>
                    <a:pt x="49" y="24"/>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9"/>
            <p:cNvSpPr/>
            <p:nvPr/>
          </p:nvSpPr>
          <p:spPr>
            <a:xfrm>
              <a:off x="1346575" y="1669975"/>
              <a:ext cx="25" cy="25"/>
            </a:xfrm>
            <a:custGeom>
              <a:avLst/>
              <a:gdLst/>
              <a:ahLst/>
              <a:cxnLst/>
              <a:rect l="l" t="t" r="r" b="b"/>
              <a:pathLst>
                <a:path w="1" h="1" extrusionOk="0">
                  <a:moveTo>
                    <a:pt x="1" y="1"/>
                  </a:moveTo>
                  <a:lnTo>
                    <a:pt x="1" y="1"/>
                  </a:lnTo>
                  <a:lnTo>
                    <a:pt x="1" y="1"/>
                  </a:lnTo>
                  <a:lnTo>
                    <a:pt x="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9"/>
            <p:cNvSpPr/>
            <p:nvPr/>
          </p:nvSpPr>
          <p:spPr>
            <a:xfrm>
              <a:off x="1345100" y="1669375"/>
              <a:ext cx="325" cy="325"/>
            </a:xfrm>
            <a:custGeom>
              <a:avLst/>
              <a:gdLst/>
              <a:ahLst/>
              <a:cxnLst/>
              <a:rect l="l" t="t" r="r" b="b"/>
              <a:pathLst>
                <a:path w="13" h="13" extrusionOk="0">
                  <a:moveTo>
                    <a:pt x="0" y="1"/>
                  </a:moveTo>
                  <a:lnTo>
                    <a:pt x="0" y="1"/>
                  </a:lnTo>
                  <a:lnTo>
                    <a:pt x="12" y="13"/>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9"/>
            <p:cNvSpPr/>
            <p:nvPr/>
          </p:nvSpPr>
          <p:spPr>
            <a:xfrm>
              <a:off x="1349275" y="1670125"/>
              <a:ext cx="300" cy="475"/>
            </a:xfrm>
            <a:custGeom>
              <a:avLst/>
              <a:gdLst/>
              <a:ahLst/>
              <a:cxnLst/>
              <a:rect l="l" t="t" r="r" b="b"/>
              <a:pathLst>
                <a:path w="12" h="19" extrusionOk="0">
                  <a:moveTo>
                    <a:pt x="10" y="1"/>
                  </a:moveTo>
                  <a:cubicBezTo>
                    <a:pt x="9" y="1"/>
                    <a:pt x="6" y="7"/>
                    <a:pt x="0" y="18"/>
                  </a:cubicBezTo>
                  <a:lnTo>
                    <a:pt x="12" y="18"/>
                  </a:lnTo>
                  <a:cubicBezTo>
                    <a:pt x="12" y="7"/>
                    <a:pt x="12" y="1"/>
                    <a:pt x="10"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9"/>
            <p:cNvSpPr/>
            <p:nvPr/>
          </p:nvSpPr>
          <p:spPr>
            <a:xfrm>
              <a:off x="1351050" y="1669075"/>
              <a:ext cx="325" cy="325"/>
            </a:xfrm>
            <a:custGeom>
              <a:avLst/>
              <a:gdLst/>
              <a:ahLst/>
              <a:cxnLst/>
              <a:rect l="l" t="t" r="r" b="b"/>
              <a:pathLst>
                <a:path w="13" h="13" extrusionOk="0">
                  <a:moveTo>
                    <a:pt x="0" y="13"/>
                  </a:moveTo>
                  <a:lnTo>
                    <a:pt x="0" y="13"/>
                  </a:lnTo>
                  <a:lnTo>
                    <a:pt x="12"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9"/>
            <p:cNvSpPr/>
            <p:nvPr/>
          </p:nvSpPr>
          <p:spPr>
            <a:xfrm>
              <a:off x="992675" y="1324400"/>
              <a:ext cx="353050" cy="345000"/>
            </a:xfrm>
            <a:custGeom>
              <a:avLst/>
              <a:gdLst/>
              <a:ahLst/>
              <a:cxnLst/>
              <a:rect l="l" t="t" r="r" b="b"/>
              <a:pathLst>
                <a:path w="14122" h="13800" extrusionOk="0">
                  <a:moveTo>
                    <a:pt x="0" y="0"/>
                  </a:moveTo>
                  <a:lnTo>
                    <a:pt x="14085" y="13800"/>
                  </a:lnTo>
                  <a:cubicBezTo>
                    <a:pt x="14038" y="13752"/>
                    <a:pt x="14026" y="13681"/>
                    <a:pt x="14038" y="13609"/>
                  </a:cubicBezTo>
                  <a:lnTo>
                    <a:pt x="14121" y="13335"/>
                  </a:lnTo>
                  <a:lnTo>
                    <a:pt x="524"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9"/>
            <p:cNvSpPr/>
            <p:nvPr/>
          </p:nvSpPr>
          <p:spPr>
            <a:xfrm>
              <a:off x="1346275" y="1669975"/>
              <a:ext cx="325" cy="25"/>
            </a:xfrm>
            <a:custGeom>
              <a:avLst/>
              <a:gdLst/>
              <a:ahLst/>
              <a:cxnLst/>
              <a:rect l="l" t="t" r="r" b="b"/>
              <a:pathLst>
                <a:path w="13" h="1" extrusionOk="0">
                  <a:moveTo>
                    <a:pt x="1" y="1"/>
                  </a:moveTo>
                  <a:lnTo>
                    <a:pt x="1" y="1"/>
                  </a:lnTo>
                  <a:lnTo>
                    <a:pt x="1" y="1"/>
                  </a:lnTo>
                  <a:cubicBezTo>
                    <a:pt x="13" y="1"/>
                    <a:pt x="13" y="1"/>
                    <a:pt x="1"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9"/>
            <p:cNvSpPr/>
            <p:nvPr/>
          </p:nvSpPr>
          <p:spPr>
            <a:xfrm>
              <a:off x="1348075" y="1670575"/>
              <a:ext cx="25" cy="25"/>
            </a:xfrm>
            <a:custGeom>
              <a:avLst/>
              <a:gdLst/>
              <a:ahLst/>
              <a:cxnLst/>
              <a:rect l="l" t="t" r="r" b="b"/>
              <a:pathLst>
                <a:path w="1" h="1" extrusionOk="0">
                  <a:moveTo>
                    <a:pt x="0" y="0"/>
                  </a:moveTo>
                  <a:lnTo>
                    <a:pt x="0" y="0"/>
                  </a:lnTo>
                  <a:lnTo>
                    <a:pt x="0" y="0"/>
                  </a:lnTo>
                  <a:lnTo>
                    <a:pt x="0"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9"/>
            <p:cNvSpPr/>
            <p:nvPr/>
          </p:nvSpPr>
          <p:spPr>
            <a:xfrm>
              <a:off x="1351050" y="1669375"/>
              <a:ext cx="25" cy="25"/>
            </a:xfrm>
            <a:custGeom>
              <a:avLst/>
              <a:gdLst/>
              <a:ahLst/>
              <a:cxnLst/>
              <a:rect l="l" t="t" r="r" b="b"/>
              <a:pathLst>
                <a:path w="1" h="1" extrusionOk="0">
                  <a:moveTo>
                    <a:pt x="0" y="1"/>
                  </a:move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9"/>
            <p:cNvSpPr/>
            <p:nvPr/>
          </p:nvSpPr>
          <p:spPr>
            <a:xfrm>
              <a:off x="1351950" y="1667600"/>
              <a:ext cx="25" cy="325"/>
            </a:xfrm>
            <a:custGeom>
              <a:avLst/>
              <a:gdLst/>
              <a:ahLst/>
              <a:cxnLst/>
              <a:rect l="l" t="t" r="r" b="b"/>
              <a:pathLst>
                <a:path w="1" h="13" extrusionOk="0">
                  <a:moveTo>
                    <a:pt x="0" y="0"/>
                  </a:moveTo>
                  <a:cubicBezTo>
                    <a:pt x="0" y="0"/>
                    <a:pt x="0" y="12"/>
                    <a:pt x="0" y="0"/>
                  </a:cubicBezTo>
                  <a:cubicBezTo>
                    <a:pt x="0" y="12"/>
                    <a:pt x="0" y="0"/>
                    <a:pt x="0"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9"/>
            <p:cNvSpPr/>
            <p:nvPr/>
          </p:nvSpPr>
          <p:spPr>
            <a:xfrm>
              <a:off x="1343300" y="1324400"/>
              <a:ext cx="127425" cy="346500"/>
            </a:xfrm>
            <a:custGeom>
              <a:avLst/>
              <a:gdLst/>
              <a:ahLst/>
              <a:cxnLst/>
              <a:rect l="l" t="t" r="r" b="b"/>
              <a:pathLst>
                <a:path w="5097" h="13860" extrusionOk="0">
                  <a:moveTo>
                    <a:pt x="4716" y="0"/>
                  </a:moveTo>
                  <a:lnTo>
                    <a:pt x="120" y="13335"/>
                  </a:lnTo>
                  <a:lnTo>
                    <a:pt x="25" y="13609"/>
                  </a:lnTo>
                  <a:cubicBezTo>
                    <a:pt x="1" y="13681"/>
                    <a:pt x="25" y="13752"/>
                    <a:pt x="72" y="13800"/>
                  </a:cubicBezTo>
                  <a:lnTo>
                    <a:pt x="84" y="13812"/>
                  </a:lnTo>
                  <a:cubicBezTo>
                    <a:pt x="84" y="13812"/>
                    <a:pt x="96" y="13812"/>
                    <a:pt x="96" y="13824"/>
                  </a:cubicBezTo>
                  <a:cubicBezTo>
                    <a:pt x="96" y="13824"/>
                    <a:pt x="120" y="13824"/>
                    <a:pt x="120" y="13847"/>
                  </a:cubicBezTo>
                  <a:lnTo>
                    <a:pt x="132" y="13847"/>
                  </a:lnTo>
                  <a:cubicBezTo>
                    <a:pt x="144" y="13847"/>
                    <a:pt x="156" y="13859"/>
                    <a:pt x="180" y="13859"/>
                  </a:cubicBezTo>
                  <a:cubicBezTo>
                    <a:pt x="180" y="13847"/>
                    <a:pt x="180" y="13847"/>
                    <a:pt x="191" y="13847"/>
                  </a:cubicBezTo>
                  <a:lnTo>
                    <a:pt x="251" y="13847"/>
                  </a:lnTo>
                  <a:cubicBezTo>
                    <a:pt x="263" y="13847"/>
                    <a:pt x="275" y="13824"/>
                    <a:pt x="299" y="13812"/>
                  </a:cubicBezTo>
                  <a:lnTo>
                    <a:pt x="310" y="13800"/>
                  </a:lnTo>
                  <a:cubicBezTo>
                    <a:pt x="322" y="13788"/>
                    <a:pt x="322" y="13764"/>
                    <a:pt x="334" y="13752"/>
                  </a:cubicBezTo>
                  <a:lnTo>
                    <a:pt x="334" y="13740"/>
                  </a:lnTo>
                  <a:lnTo>
                    <a:pt x="430" y="13466"/>
                  </a:lnTo>
                  <a:lnTo>
                    <a:pt x="632" y="12847"/>
                  </a:lnTo>
                  <a:lnTo>
                    <a:pt x="5097"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9"/>
            <p:cNvSpPr/>
            <p:nvPr/>
          </p:nvSpPr>
          <p:spPr>
            <a:xfrm>
              <a:off x="2236875" y="1685475"/>
              <a:ext cx="58075" cy="57750"/>
            </a:xfrm>
            <a:custGeom>
              <a:avLst/>
              <a:gdLst/>
              <a:ahLst/>
              <a:cxnLst/>
              <a:rect l="l" t="t" r="r" b="b"/>
              <a:pathLst>
                <a:path w="2323" h="2310" extrusionOk="0">
                  <a:moveTo>
                    <a:pt x="1174" y="0"/>
                  </a:moveTo>
                  <a:cubicBezTo>
                    <a:pt x="1081" y="0"/>
                    <a:pt x="987" y="12"/>
                    <a:pt x="893" y="35"/>
                  </a:cubicBezTo>
                  <a:cubicBezTo>
                    <a:pt x="774" y="71"/>
                    <a:pt x="655" y="119"/>
                    <a:pt x="572" y="190"/>
                  </a:cubicBezTo>
                  <a:cubicBezTo>
                    <a:pt x="465" y="250"/>
                    <a:pt x="370" y="333"/>
                    <a:pt x="298" y="428"/>
                  </a:cubicBezTo>
                  <a:cubicBezTo>
                    <a:pt x="227" y="512"/>
                    <a:pt x="155" y="631"/>
                    <a:pt x="108" y="738"/>
                  </a:cubicBezTo>
                  <a:cubicBezTo>
                    <a:pt x="12" y="964"/>
                    <a:pt x="0" y="1202"/>
                    <a:pt x="60" y="1440"/>
                  </a:cubicBezTo>
                  <a:cubicBezTo>
                    <a:pt x="200" y="1948"/>
                    <a:pt x="665" y="2309"/>
                    <a:pt x="1168" y="2309"/>
                  </a:cubicBezTo>
                  <a:cubicBezTo>
                    <a:pt x="1219" y="2309"/>
                    <a:pt x="1270" y="2305"/>
                    <a:pt x="1322" y="2298"/>
                  </a:cubicBezTo>
                  <a:cubicBezTo>
                    <a:pt x="1370" y="2298"/>
                    <a:pt x="1417" y="2286"/>
                    <a:pt x="1465" y="2274"/>
                  </a:cubicBezTo>
                  <a:lnTo>
                    <a:pt x="1477" y="2274"/>
                  </a:lnTo>
                  <a:cubicBezTo>
                    <a:pt x="1596" y="2238"/>
                    <a:pt x="1715" y="2202"/>
                    <a:pt x="1798" y="2119"/>
                  </a:cubicBezTo>
                  <a:cubicBezTo>
                    <a:pt x="2025" y="1976"/>
                    <a:pt x="2191" y="1762"/>
                    <a:pt x="2263" y="1512"/>
                  </a:cubicBezTo>
                  <a:cubicBezTo>
                    <a:pt x="2310" y="1393"/>
                    <a:pt x="2322" y="1274"/>
                    <a:pt x="2322" y="1143"/>
                  </a:cubicBezTo>
                  <a:cubicBezTo>
                    <a:pt x="2322" y="1071"/>
                    <a:pt x="2310" y="964"/>
                    <a:pt x="2298" y="869"/>
                  </a:cubicBezTo>
                  <a:cubicBezTo>
                    <a:pt x="2157" y="345"/>
                    <a:pt x="1684" y="0"/>
                    <a:pt x="1174"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9"/>
            <p:cNvSpPr/>
            <p:nvPr/>
          </p:nvSpPr>
          <p:spPr>
            <a:xfrm>
              <a:off x="2434225" y="1733500"/>
              <a:ext cx="85450" cy="81450"/>
            </a:xfrm>
            <a:custGeom>
              <a:avLst/>
              <a:gdLst/>
              <a:ahLst/>
              <a:cxnLst/>
              <a:rect l="l" t="t" r="r" b="b"/>
              <a:pathLst>
                <a:path w="3418" h="3258" extrusionOk="0">
                  <a:moveTo>
                    <a:pt x="1610" y="0"/>
                  </a:moveTo>
                  <a:cubicBezTo>
                    <a:pt x="1558" y="0"/>
                    <a:pt x="1505" y="3"/>
                    <a:pt x="1453" y="8"/>
                  </a:cubicBezTo>
                  <a:cubicBezTo>
                    <a:pt x="1381" y="19"/>
                    <a:pt x="1310" y="19"/>
                    <a:pt x="1227" y="55"/>
                  </a:cubicBezTo>
                  <a:cubicBezTo>
                    <a:pt x="1191" y="67"/>
                    <a:pt x="1155" y="79"/>
                    <a:pt x="1108" y="79"/>
                  </a:cubicBezTo>
                  <a:cubicBezTo>
                    <a:pt x="560" y="281"/>
                    <a:pt x="179" y="722"/>
                    <a:pt x="36" y="1258"/>
                  </a:cubicBezTo>
                  <a:cubicBezTo>
                    <a:pt x="12" y="1377"/>
                    <a:pt x="0" y="1496"/>
                    <a:pt x="0" y="1627"/>
                  </a:cubicBezTo>
                  <a:cubicBezTo>
                    <a:pt x="0" y="1770"/>
                    <a:pt x="12" y="1901"/>
                    <a:pt x="36" y="2032"/>
                  </a:cubicBezTo>
                  <a:cubicBezTo>
                    <a:pt x="203" y="2686"/>
                    <a:pt x="750" y="3151"/>
                    <a:pt x="1381" y="3234"/>
                  </a:cubicBezTo>
                  <a:cubicBezTo>
                    <a:pt x="1501" y="3258"/>
                    <a:pt x="1620" y="3258"/>
                    <a:pt x="1739" y="3258"/>
                  </a:cubicBezTo>
                  <a:cubicBezTo>
                    <a:pt x="1822" y="3258"/>
                    <a:pt x="1929" y="3234"/>
                    <a:pt x="2012" y="3210"/>
                  </a:cubicBezTo>
                  <a:cubicBezTo>
                    <a:pt x="2882" y="2984"/>
                    <a:pt x="3417" y="2091"/>
                    <a:pt x="3191" y="1210"/>
                  </a:cubicBezTo>
                  <a:cubicBezTo>
                    <a:pt x="3084" y="817"/>
                    <a:pt x="2834" y="484"/>
                    <a:pt x="2524" y="281"/>
                  </a:cubicBezTo>
                  <a:cubicBezTo>
                    <a:pt x="2417" y="198"/>
                    <a:pt x="2310" y="162"/>
                    <a:pt x="2191" y="115"/>
                  </a:cubicBezTo>
                  <a:cubicBezTo>
                    <a:pt x="2020" y="39"/>
                    <a:pt x="1818" y="0"/>
                    <a:pt x="1610"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9"/>
            <p:cNvSpPr/>
            <p:nvPr/>
          </p:nvSpPr>
          <p:spPr>
            <a:xfrm>
              <a:off x="2630075" y="1418625"/>
              <a:ext cx="41100" cy="40925"/>
            </a:xfrm>
            <a:custGeom>
              <a:avLst/>
              <a:gdLst/>
              <a:ahLst/>
              <a:cxnLst/>
              <a:rect l="l" t="t" r="r" b="b"/>
              <a:pathLst>
                <a:path w="1644" h="1637" extrusionOk="0">
                  <a:moveTo>
                    <a:pt x="848" y="0"/>
                  </a:moveTo>
                  <a:cubicBezTo>
                    <a:pt x="779" y="0"/>
                    <a:pt x="706" y="10"/>
                    <a:pt x="632" y="30"/>
                  </a:cubicBezTo>
                  <a:cubicBezTo>
                    <a:pt x="525" y="53"/>
                    <a:pt x="417" y="101"/>
                    <a:pt x="334" y="161"/>
                  </a:cubicBezTo>
                  <a:cubicBezTo>
                    <a:pt x="239" y="232"/>
                    <a:pt x="167" y="315"/>
                    <a:pt x="108" y="411"/>
                  </a:cubicBezTo>
                  <a:cubicBezTo>
                    <a:pt x="48" y="518"/>
                    <a:pt x="24" y="637"/>
                    <a:pt x="1" y="756"/>
                  </a:cubicBezTo>
                  <a:cubicBezTo>
                    <a:pt x="1" y="851"/>
                    <a:pt x="1" y="923"/>
                    <a:pt x="36" y="1006"/>
                  </a:cubicBezTo>
                  <a:cubicBezTo>
                    <a:pt x="84" y="1173"/>
                    <a:pt x="155" y="1327"/>
                    <a:pt x="274" y="1423"/>
                  </a:cubicBezTo>
                  <a:cubicBezTo>
                    <a:pt x="358" y="1506"/>
                    <a:pt x="465" y="1577"/>
                    <a:pt x="584" y="1601"/>
                  </a:cubicBezTo>
                  <a:cubicBezTo>
                    <a:pt x="650" y="1625"/>
                    <a:pt x="721" y="1637"/>
                    <a:pt x="794" y="1637"/>
                  </a:cubicBezTo>
                  <a:cubicBezTo>
                    <a:pt x="867" y="1637"/>
                    <a:pt x="941" y="1625"/>
                    <a:pt x="1013" y="1601"/>
                  </a:cubicBezTo>
                  <a:cubicBezTo>
                    <a:pt x="1358" y="1530"/>
                    <a:pt x="1596" y="1232"/>
                    <a:pt x="1632" y="887"/>
                  </a:cubicBezTo>
                  <a:cubicBezTo>
                    <a:pt x="1644" y="803"/>
                    <a:pt x="1632" y="708"/>
                    <a:pt x="1596" y="625"/>
                  </a:cubicBezTo>
                  <a:cubicBezTo>
                    <a:pt x="1584" y="589"/>
                    <a:pt x="1584" y="565"/>
                    <a:pt x="1572" y="530"/>
                  </a:cubicBezTo>
                  <a:cubicBezTo>
                    <a:pt x="1548" y="446"/>
                    <a:pt x="1489" y="351"/>
                    <a:pt x="1417" y="268"/>
                  </a:cubicBezTo>
                  <a:cubicBezTo>
                    <a:pt x="1322" y="172"/>
                    <a:pt x="1227" y="101"/>
                    <a:pt x="1120" y="53"/>
                  </a:cubicBezTo>
                  <a:cubicBezTo>
                    <a:pt x="1037" y="19"/>
                    <a:pt x="945" y="0"/>
                    <a:pt x="848"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9"/>
            <p:cNvSpPr/>
            <p:nvPr/>
          </p:nvSpPr>
          <p:spPr>
            <a:xfrm>
              <a:off x="2338375" y="1395450"/>
              <a:ext cx="32475" cy="28775"/>
            </a:xfrm>
            <a:custGeom>
              <a:avLst/>
              <a:gdLst/>
              <a:ahLst/>
              <a:cxnLst/>
              <a:rect l="l" t="t" r="r" b="b"/>
              <a:pathLst>
                <a:path w="1299" h="1151" extrusionOk="0">
                  <a:moveTo>
                    <a:pt x="645" y="0"/>
                  </a:moveTo>
                  <a:cubicBezTo>
                    <a:pt x="601" y="0"/>
                    <a:pt x="557" y="5"/>
                    <a:pt x="512" y="16"/>
                  </a:cubicBezTo>
                  <a:cubicBezTo>
                    <a:pt x="191" y="87"/>
                    <a:pt x="1" y="421"/>
                    <a:pt x="96" y="718"/>
                  </a:cubicBezTo>
                  <a:cubicBezTo>
                    <a:pt x="157" y="982"/>
                    <a:pt x="399" y="1151"/>
                    <a:pt x="653" y="1151"/>
                  </a:cubicBezTo>
                  <a:cubicBezTo>
                    <a:pt x="698" y="1151"/>
                    <a:pt x="742" y="1146"/>
                    <a:pt x="786" y="1135"/>
                  </a:cubicBezTo>
                  <a:cubicBezTo>
                    <a:pt x="1108" y="1064"/>
                    <a:pt x="1298" y="730"/>
                    <a:pt x="1203" y="433"/>
                  </a:cubicBezTo>
                  <a:cubicBezTo>
                    <a:pt x="1132" y="169"/>
                    <a:pt x="897" y="0"/>
                    <a:pt x="645"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9"/>
            <p:cNvSpPr/>
            <p:nvPr/>
          </p:nvSpPr>
          <p:spPr>
            <a:xfrm>
              <a:off x="3084300" y="1355525"/>
              <a:ext cx="30375" cy="29150"/>
            </a:xfrm>
            <a:custGeom>
              <a:avLst/>
              <a:gdLst/>
              <a:ahLst/>
              <a:cxnLst/>
              <a:rect l="l" t="t" r="r" b="b"/>
              <a:pathLst>
                <a:path w="1215" h="1166" extrusionOk="0">
                  <a:moveTo>
                    <a:pt x="581" y="1"/>
                  </a:moveTo>
                  <a:cubicBezTo>
                    <a:pt x="531" y="1"/>
                    <a:pt x="483" y="9"/>
                    <a:pt x="441" y="18"/>
                  </a:cubicBezTo>
                  <a:cubicBezTo>
                    <a:pt x="310" y="53"/>
                    <a:pt x="191" y="137"/>
                    <a:pt x="108" y="244"/>
                  </a:cubicBezTo>
                  <a:lnTo>
                    <a:pt x="108" y="256"/>
                  </a:lnTo>
                  <a:cubicBezTo>
                    <a:pt x="48" y="339"/>
                    <a:pt x="24" y="434"/>
                    <a:pt x="1" y="530"/>
                  </a:cubicBezTo>
                  <a:cubicBezTo>
                    <a:pt x="1" y="589"/>
                    <a:pt x="1" y="660"/>
                    <a:pt x="24" y="732"/>
                  </a:cubicBezTo>
                  <a:cubicBezTo>
                    <a:pt x="36" y="791"/>
                    <a:pt x="48" y="839"/>
                    <a:pt x="84" y="887"/>
                  </a:cubicBezTo>
                  <a:cubicBezTo>
                    <a:pt x="96" y="899"/>
                    <a:pt x="96" y="911"/>
                    <a:pt x="108" y="934"/>
                  </a:cubicBezTo>
                  <a:cubicBezTo>
                    <a:pt x="191" y="1030"/>
                    <a:pt x="286" y="1113"/>
                    <a:pt x="405" y="1137"/>
                  </a:cubicBezTo>
                  <a:cubicBezTo>
                    <a:pt x="429" y="1137"/>
                    <a:pt x="453" y="1149"/>
                    <a:pt x="465" y="1149"/>
                  </a:cubicBezTo>
                  <a:cubicBezTo>
                    <a:pt x="508" y="1159"/>
                    <a:pt x="546" y="1165"/>
                    <a:pt x="583" y="1165"/>
                  </a:cubicBezTo>
                  <a:cubicBezTo>
                    <a:pt x="629" y="1165"/>
                    <a:pt x="674" y="1156"/>
                    <a:pt x="727" y="1137"/>
                  </a:cubicBezTo>
                  <a:cubicBezTo>
                    <a:pt x="786" y="1125"/>
                    <a:pt x="822" y="1113"/>
                    <a:pt x="870" y="1077"/>
                  </a:cubicBezTo>
                  <a:cubicBezTo>
                    <a:pt x="1096" y="946"/>
                    <a:pt x="1215" y="696"/>
                    <a:pt x="1132" y="434"/>
                  </a:cubicBezTo>
                  <a:cubicBezTo>
                    <a:pt x="1108" y="339"/>
                    <a:pt x="1048" y="232"/>
                    <a:pt x="977" y="160"/>
                  </a:cubicBezTo>
                  <a:cubicBezTo>
                    <a:pt x="882" y="77"/>
                    <a:pt x="763" y="18"/>
                    <a:pt x="644" y="6"/>
                  </a:cubicBezTo>
                  <a:cubicBezTo>
                    <a:pt x="623" y="2"/>
                    <a:pt x="602" y="1"/>
                    <a:pt x="581"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9"/>
            <p:cNvSpPr/>
            <p:nvPr/>
          </p:nvSpPr>
          <p:spPr>
            <a:xfrm>
              <a:off x="1937425" y="1579200"/>
              <a:ext cx="42300" cy="40575"/>
            </a:xfrm>
            <a:custGeom>
              <a:avLst/>
              <a:gdLst/>
              <a:ahLst/>
              <a:cxnLst/>
              <a:rect l="l" t="t" r="r" b="b"/>
              <a:pathLst>
                <a:path w="1692" h="1623" extrusionOk="0">
                  <a:moveTo>
                    <a:pt x="863" y="1"/>
                  </a:moveTo>
                  <a:cubicBezTo>
                    <a:pt x="799" y="1"/>
                    <a:pt x="734" y="8"/>
                    <a:pt x="668" y="24"/>
                  </a:cubicBezTo>
                  <a:lnTo>
                    <a:pt x="537" y="60"/>
                  </a:lnTo>
                  <a:cubicBezTo>
                    <a:pt x="418" y="107"/>
                    <a:pt x="322" y="179"/>
                    <a:pt x="239" y="274"/>
                  </a:cubicBezTo>
                  <a:cubicBezTo>
                    <a:pt x="72" y="465"/>
                    <a:pt x="1" y="738"/>
                    <a:pt x="72" y="1000"/>
                  </a:cubicBezTo>
                  <a:cubicBezTo>
                    <a:pt x="163" y="1363"/>
                    <a:pt x="492" y="1623"/>
                    <a:pt x="857" y="1623"/>
                  </a:cubicBezTo>
                  <a:cubicBezTo>
                    <a:pt x="924" y="1623"/>
                    <a:pt x="992" y="1614"/>
                    <a:pt x="1060" y="1596"/>
                  </a:cubicBezTo>
                  <a:cubicBezTo>
                    <a:pt x="1132" y="1584"/>
                    <a:pt x="1203" y="1548"/>
                    <a:pt x="1263" y="1524"/>
                  </a:cubicBezTo>
                  <a:cubicBezTo>
                    <a:pt x="1382" y="1453"/>
                    <a:pt x="1477" y="1358"/>
                    <a:pt x="1549" y="1250"/>
                  </a:cubicBezTo>
                  <a:cubicBezTo>
                    <a:pt x="1561" y="1238"/>
                    <a:pt x="1572" y="1215"/>
                    <a:pt x="1596" y="1191"/>
                  </a:cubicBezTo>
                  <a:cubicBezTo>
                    <a:pt x="1656" y="1096"/>
                    <a:pt x="1680" y="977"/>
                    <a:pt x="1691" y="857"/>
                  </a:cubicBezTo>
                  <a:cubicBezTo>
                    <a:pt x="1691" y="762"/>
                    <a:pt x="1691" y="691"/>
                    <a:pt x="1668" y="596"/>
                  </a:cubicBezTo>
                  <a:cubicBezTo>
                    <a:pt x="1656" y="536"/>
                    <a:pt x="1620" y="476"/>
                    <a:pt x="1596" y="417"/>
                  </a:cubicBezTo>
                  <a:cubicBezTo>
                    <a:pt x="1537" y="322"/>
                    <a:pt x="1453" y="215"/>
                    <a:pt x="1358" y="155"/>
                  </a:cubicBezTo>
                  <a:cubicBezTo>
                    <a:pt x="1209" y="59"/>
                    <a:pt x="1041" y="1"/>
                    <a:pt x="863"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9"/>
            <p:cNvSpPr/>
            <p:nvPr/>
          </p:nvSpPr>
          <p:spPr>
            <a:xfrm>
              <a:off x="2435125" y="2175825"/>
              <a:ext cx="44075" cy="41075"/>
            </a:xfrm>
            <a:custGeom>
              <a:avLst/>
              <a:gdLst/>
              <a:ahLst/>
              <a:cxnLst/>
              <a:rect l="l" t="t" r="r" b="b"/>
              <a:pathLst>
                <a:path w="1763" h="1643" extrusionOk="0">
                  <a:moveTo>
                    <a:pt x="867" y="0"/>
                  </a:moveTo>
                  <a:cubicBezTo>
                    <a:pt x="796" y="0"/>
                    <a:pt x="723" y="8"/>
                    <a:pt x="655" y="31"/>
                  </a:cubicBezTo>
                  <a:cubicBezTo>
                    <a:pt x="643" y="31"/>
                    <a:pt x="643" y="31"/>
                    <a:pt x="631" y="43"/>
                  </a:cubicBezTo>
                  <a:cubicBezTo>
                    <a:pt x="583" y="55"/>
                    <a:pt x="524" y="67"/>
                    <a:pt x="476" y="102"/>
                  </a:cubicBezTo>
                  <a:cubicBezTo>
                    <a:pt x="369" y="162"/>
                    <a:pt x="274" y="233"/>
                    <a:pt x="191" y="341"/>
                  </a:cubicBezTo>
                  <a:cubicBezTo>
                    <a:pt x="60" y="531"/>
                    <a:pt x="0" y="769"/>
                    <a:pt x="60" y="1019"/>
                  </a:cubicBezTo>
                  <a:cubicBezTo>
                    <a:pt x="150" y="1390"/>
                    <a:pt x="484" y="1642"/>
                    <a:pt x="843" y="1642"/>
                  </a:cubicBezTo>
                  <a:cubicBezTo>
                    <a:pt x="911" y="1642"/>
                    <a:pt x="980" y="1633"/>
                    <a:pt x="1048" y="1615"/>
                  </a:cubicBezTo>
                  <a:cubicBezTo>
                    <a:pt x="1476" y="1519"/>
                    <a:pt x="1762" y="1067"/>
                    <a:pt x="1643" y="638"/>
                  </a:cubicBezTo>
                  <a:cubicBezTo>
                    <a:pt x="1607" y="519"/>
                    <a:pt x="1548" y="400"/>
                    <a:pt x="1476" y="305"/>
                  </a:cubicBezTo>
                  <a:cubicBezTo>
                    <a:pt x="1381" y="210"/>
                    <a:pt x="1298" y="126"/>
                    <a:pt x="1179" y="67"/>
                  </a:cubicBezTo>
                  <a:cubicBezTo>
                    <a:pt x="1119" y="43"/>
                    <a:pt x="1048" y="31"/>
                    <a:pt x="988" y="7"/>
                  </a:cubicBezTo>
                  <a:cubicBezTo>
                    <a:pt x="949" y="3"/>
                    <a:pt x="908" y="0"/>
                    <a:pt x="867"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9"/>
            <p:cNvSpPr/>
            <p:nvPr/>
          </p:nvSpPr>
          <p:spPr>
            <a:xfrm>
              <a:off x="874500" y="1324400"/>
              <a:ext cx="61050" cy="39475"/>
            </a:xfrm>
            <a:custGeom>
              <a:avLst/>
              <a:gdLst/>
              <a:ahLst/>
              <a:cxnLst/>
              <a:rect l="l" t="t" r="r" b="b"/>
              <a:pathLst>
                <a:path w="2442" h="1579" extrusionOk="0">
                  <a:moveTo>
                    <a:pt x="120" y="0"/>
                  </a:moveTo>
                  <a:cubicBezTo>
                    <a:pt x="12" y="215"/>
                    <a:pt x="1" y="465"/>
                    <a:pt x="60" y="715"/>
                  </a:cubicBezTo>
                  <a:cubicBezTo>
                    <a:pt x="182" y="1234"/>
                    <a:pt x="670" y="1579"/>
                    <a:pt x="1188" y="1579"/>
                  </a:cubicBezTo>
                  <a:cubicBezTo>
                    <a:pt x="1276" y="1579"/>
                    <a:pt x="1365" y="1569"/>
                    <a:pt x="1453" y="1548"/>
                  </a:cubicBezTo>
                  <a:cubicBezTo>
                    <a:pt x="2060" y="1394"/>
                    <a:pt x="2441" y="762"/>
                    <a:pt x="2287" y="143"/>
                  </a:cubicBezTo>
                  <a:cubicBezTo>
                    <a:pt x="2275" y="108"/>
                    <a:pt x="2263" y="48"/>
                    <a:pt x="2239"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9"/>
            <p:cNvSpPr/>
            <p:nvPr/>
          </p:nvSpPr>
          <p:spPr>
            <a:xfrm>
              <a:off x="1687100" y="1615750"/>
              <a:ext cx="48250" cy="45975"/>
            </a:xfrm>
            <a:custGeom>
              <a:avLst/>
              <a:gdLst/>
              <a:ahLst/>
              <a:cxnLst/>
              <a:rect l="l" t="t" r="r" b="b"/>
              <a:pathLst>
                <a:path w="1930" h="1839" extrusionOk="0">
                  <a:moveTo>
                    <a:pt x="912" y="0"/>
                  </a:moveTo>
                  <a:cubicBezTo>
                    <a:pt x="839" y="0"/>
                    <a:pt x="765" y="9"/>
                    <a:pt x="691" y="26"/>
                  </a:cubicBezTo>
                  <a:cubicBezTo>
                    <a:pt x="679" y="26"/>
                    <a:pt x="655" y="50"/>
                    <a:pt x="632" y="50"/>
                  </a:cubicBezTo>
                  <a:cubicBezTo>
                    <a:pt x="513" y="86"/>
                    <a:pt x="417" y="146"/>
                    <a:pt x="322" y="229"/>
                  </a:cubicBezTo>
                  <a:cubicBezTo>
                    <a:pt x="155" y="372"/>
                    <a:pt x="36" y="586"/>
                    <a:pt x="13" y="800"/>
                  </a:cubicBezTo>
                  <a:cubicBezTo>
                    <a:pt x="1" y="908"/>
                    <a:pt x="1" y="1027"/>
                    <a:pt x="24" y="1146"/>
                  </a:cubicBezTo>
                  <a:cubicBezTo>
                    <a:pt x="24" y="1158"/>
                    <a:pt x="24" y="1158"/>
                    <a:pt x="36" y="1181"/>
                  </a:cubicBezTo>
                  <a:cubicBezTo>
                    <a:pt x="158" y="1566"/>
                    <a:pt x="529" y="1839"/>
                    <a:pt x="930" y="1839"/>
                  </a:cubicBezTo>
                  <a:cubicBezTo>
                    <a:pt x="1001" y="1839"/>
                    <a:pt x="1072" y="1830"/>
                    <a:pt x="1144" y="1812"/>
                  </a:cubicBezTo>
                  <a:cubicBezTo>
                    <a:pt x="1620" y="1693"/>
                    <a:pt x="1929" y="1193"/>
                    <a:pt x="1810" y="705"/>
                  </a:cubicBezTo>
                  <a:cubicBezTo>
                    <a:pt x="1699" y="279"/>
                    <a:pt x="1328" y="0"/>
                    <a:pt x="912"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9"/>
            <p:cNvSpPr/>
            <p:nvPr/>
          </p:nvSpPr>
          <p:spPr>
            <a:xfrm>
              <a:off x="2480650" y="1385525"/>
              <a:ext cx="17900" cy="16475"/>
            </a:xfrm>
            <a:custGeom>
              <a:avLst/>
              <a:gdLst/>
              <a:ahLst/>
              <a:cxnLst/>
              <a:rect l="l" t="t" r="r" b="b"/>
              <a:pathLst>
                <a:path w="716" h="659" extrusionOk="0">
                  <a:moveTo>
                    <a:pt x="365" y="1"/>
                  </a:moveTo>
                  <a:cubicBezTo>
                    <a:pt x="342" y="1"/>
                    <a:pt x="320" y="3"/>
                    <a:pt x="298" y="8"/>
                  </a:cubicBezTo>
                  <a:cubicBezTo>
                    <a:pt x="239" y="32"/>
                    <a:pt x="191" y="56"/>
                    <a:pt x="144" y="92"/>
                  </a:cubicBezTo>
                  <a:cubicBezTo>
                    <a:pt x="84" y="103"/>
                    <a:pt x="72" y="127"/>
                    <a:pt x="60" y="163"/>
                  </a:cubicBezTo>
                  <a:cubicBezTo>
                    <a:pt x="13" y="234"/>
                    <a:pt x="1" y="330"/>
                    <a:pt x="25" y="413"/>
                  </a:cubicBezTo>
                  <a:cubicBezTo>
                    <a:pt x="25" y="425"/>
                    <a:pt x="48" y="437"/>
                    <a:pt x="48" y="461"/>
                  </a:cubicBezTo>
                  <a:cubicBezTo>
                    <a:pt x="99" y="573"/>
                    <a:pt x="203" y="659"/>
                    <a:pt x="336" y="659"/>
                  </a:cubicBezTo>
                  <a:cubicBezTo>
                    <a:pt x="358" y="659"/>
                    <a:pt x="382" y="656"/>
                    <a:pt x="406" y="651"/>
                  </a:cubicBezTo>
                  <a:lnTo>
                    <a:pt x="441" y="651"/>
                  </a:lnTo>
                  <a:cubicBezTo>
                    <a:pt x="620" y="603"/>
                    <a:pt x="715" y="449"/>
                    <a:pt x="703" y="282"/>
                  </a:cubicBezTo>
                  <a:lnTo>
                    <a:pt x="703" y="246"/>
                  </a:lnTo>
                  <a:cubicBezTo>
                    <a:pt x="652" y="93"/>
                    <a:pt x="504" y="1"/>
                    <a:pt x="365"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9"/>
            <p:cNvSpPr/>
            <p:nvPr/>
          </p:nvSpPr>
          <p:spPr>
            <a:xfrm>
              <a:off x="1565650" y="1378450"/>
              <a:ext cx="45875" cy="41525"/>
            </a:xfrm>
            <a:custGeom>
              <a:avLst/>
              <a:gdLst/>
              <a:ahLst/>
              <a:cxnLst/>
              <a:rect l="l" t="t" r="r" b="b"/>
              <a:pathLst>
                <a:path w="1835" h="1661" extrusionOk="0">
                  <a:moveTo>
                    <a:pt x="929" y="1"/>
                  </a:moveTo>
                  <a:cubicBezTo>
                    <a:pt x="856" y="1"/>
                    <a:pt x="787" y="10"/>
                    <a:pt x="715" y="29"/>
                  </a:cubicBezTo>
                  <a:cubicBezTo>
                    <a:pt x="275" y="124"/>
                    <a:pt x="1" y="589"/>
                    <a:pt x="120" y="1041"/>
                  </a:cubicBezTo>
                  <a:cubicBezTo>
                    <a:pt x="120" y="1065"/>
                    <a:pt x="132" y="1089"/>
                    <a:pt x="156" y="1113"/>
                  </a:cubicBezTo>
                  <a:cubicBezTo>
                    <a:pt x="191" y="1232"/>
                    <a:pt x="275" y="1351"/>
                    <a:pt x="358" y="1422"/>
                  </a:cubicBezTo>
                  <a:cubicBezTo>
                    <a:pt x="516" y="1570"/>
                    <a:pt x="730" y="1661"/>
                    <a:pt x="948" y="1661"/>
                  </a:cubicBezTo>
                  <a:cubicBezTo>
                    <a:pt x="993" y="1661"/>
                    <a:pt x="1039" y="1657"/>
                    <a:pt x="1084" y="1648"/>
                  </a:cubicBezTo>
                  <a:cubicBezTo>
                    <a:pt x="1108" y="1648"/>
                    <a:pt x="1120" y="1648"/>
                    <a:pt x="1144" y="1637"/>
                  </a:cubicBezTo>
                  <a:cubicBezTo>
                    <a:pt x="1251" y="1601"/>
                    <a:pt x="1334" y="1565"/>
                    <a:pt x="1430" y="1506"/>
                  </a:cubicBezTo>
                  <a:cubicBezTo>
                    <a:pt x="1692" y="1303"/>
                    <a:pt x="1834" y="970"/>
                    <a:pt x="1751" y="625"/>
                  </a:cubicBezTo>
                  <a:cubicBezTo>
                    <a:pt x="1715" y="422"/>
                    <a:pt x="1608" y="279"/>
                    <a:pt x="1453" y="172"/>
                  </a:cubicBezTo>
                  <a:cubicBezTo>
                    <a:pt x="1358" y="101"/>
                    <a:pt x="1239" y="41"/>
                    <a:pt x="1120" y="17"/>
                  </a:cubicBezTo>
                  <a:cubicBezTo>
                    <a:pt x="1050" y="7"/>
                    <a:pt x="988" y="1"/>
                    <a:pt x="929"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6" name="Google Shape;1116;p9"/>
          <p:cNvGrpSpPr/>
          <p:nvPr/>
        </p:nvGrpSpPr>
        <p:grpSpPr>
          <a:xfrm flipH="1">
            <a:off x="70" y="2509549"/>
            <a:ext cx="3663378" cy="2633777"/>
            <a:chOff x="-66598" y="5832282"/>
            <a:chExt cx="2812790" cy="2022249"/>
          </a:xfrm>
        </p:grpSpPr>
        <p:sp>
          <p:nvSpPr>
            <p:cNvPr id="1117" name="Google Shape;1117;p9"/>
            <p:cNvSpPr/>
            <p:nvPr/>
          </p:nvSpPr>
          <p:spPr>
            <a:xfrm>
              <a:off x="328475" y="7378484"/>
              <a:ext cx="465911" cy="321630"/>
            </a:xfrm>
            <a:custGeom>
              <a:avLst/>
              <a:gdLst/>
              <a:ahLst/>
              <a:cxnLst/>
              <a:rect l="l" t="t" r="r" b="b"/>
              <a:pathLst>
                <a:path w="8228" h="5680" extrusionOk="0">
                  <a:moveTo>
                    <a:pt x="8109" y="1"/>
                  </a:moveTo>
                  <a:lnTo>
                    <a:pt x="1" y="5537"/>
                  </a:lnTo>
                  <a:lnTo>
                    <a:pt x="310" y="5680"/>
                  </a:lnTo>
                  <a:lnTo>
                    <a:pt x="8204" y="274"/>
                  </a:lnTo>
                  <a:lnTo>
                    <a:pt x="8228" y="215"/>
                  </a:lnTo>
                  <a:cubicBezTo>
                    <a:pt x="8168" y="155"/>
                    <a:pt x="8121" y="84"/>
                    <a:pt x="8109"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9"/>
            <p:cNvSpPr/>
            <p:nvPr/>
          </p:nvSpPr>
          <p:spPr>
            <a:xfrm>
              <a:off x="89800" y="7701417"/>
              <a:ext cx="239411" cy="152435"/>
            </a:xfrm>
            <a:custGeom>
              <a:avLst/>
              <a:gdLst/>
              <a:ahLst/>
              <a:cxnLst/>
              <a:rect l="l" t="t" r="r" b="b"/>
              <a:pathLst>
                <a:path w="4228" h="2692" extrusionOk="0">
                  <a:moveTo>
                    <a:pt x="3918" y="1"/>
                  </a:moveTo>
                  <a:lnTo>
                    <a:pt x="1" y="2691"/>
                  </a:lnTo>
                  <a:lnTo>
                    <a:pt x="525" y="2691"/>
                  </a:lnTo>
                  <a:lnTo>
                    <a:pt x="4227" y="155"/>
                  </a:lnTo>
                  <a:lnTo>
                    <a:pt x="3918"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9"/>
            <p:cNvSpPr/>
            <p:nvPr/>
          </p:nvSpPr>
          <p:spPr>
            <a:xfrm>
              <a:off x="-35568" y="7531542"/>
              <a:ext cx="118007" cy="322310"/>
            </a:xfrm>
            <a:custGeom>
              <a:avLst/>
              <a:gdLst/>
              <a:ahLst/>
              <a:cxnLst/>
              <a:rect l="l" t="t" r="r" b="b"/>
              <a:pathLst>
                <a:path w="2084" h="5692" extrusionOk="0">
                  <a:moveTo>
                    <a:pt x="0" y="0"/>
                  </a:moveTo>
                  <a:lnTo>
                    <a:pt x="0" y="0"/>
                  </a:lnTo>
                  <a:cubicBezTo>
                    <a:pt x="0" y="23"/>
                    <a:pt x="6" y="46"/>
                    <a:pt x="21" y="67"/>
                  </a:cubicBezTo>
                  <a:lnTo>
                    <a:pt x="21" y="67"/>
                  </a:lnTo>
                  <a:lnTo>
                    <a:pt x="0" y="0"/>
                  </a:lnTo>
                  <a:close/>
                  <a:moveTo>
                    <a:pt x="21" y="67"/>
                  </a:moveTo>
                  <a:lnTo>
                    <a:pt x="1774" y="5691"/>
                  </a:lnTo>
                  <a:lnTo>
                    <a:pt x="2084" y="5691"/>
                  </a:lnTo>
                  <a:lnTo>
                    <a:pt x="405" y="274"/>
                  </a:lnTo>
                  <a:lnTo>
                    <a:pt x="107" y="119"/>
                  </a:lnTo>
                  <a:cubicBezTo>
                    <a:pt x="64" y="107"/>
                    <a:pt x="37" y="88"/>
                    <a:pt x="21" y="67"/>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9"/>
            <p:cNvSpPr/>
            <p:nvPr/>
          </p:nvSpPr>
          <p:spPr>
            <a:xfrm>
              <a:off x="575246" y="7832220"/>
              <a:ext cx="24292" cy="21631"/>
            </a:xfrm>
            <a:custGeom>
              <a:avLst/>
              <a:gdLst/>
              <a:ahLst/>
              <a:cxnLst/>
              <a:rect l="l" t="t" r="r" b="b"/>
              <a:pathLst>
                <a:path w="429" h="382" extrusionOk="0">
                  <a:moveTo>
                    <a:pt x="167" y="0"/>
                  </a:moveTo>
                  <a:lnTo>
                    <a:pt x="0" y="381"/>
                  </a:lnTo>
                  <a:lnTo>
                    <a:pt x="334" y="381"/>
                  </a:lnTo>
                  <a:lnTo>
                    <a:pt x="429" y="143"/>
                  </a:lnTo>
                  <a:lnTo>
                    <a:pt x="167"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9"/>
            <p:cNvSpPr/>
            <p:nvPr/>
          </p:nvSpPr>
          <p:spPr>
            <a:xfrm>
              <a:off x="599482" y="7389923"/>
              <a:ext cx="210418" cy="434257"/>
            </a:xfrm>
            <a:custGeom>
              <a:avLst/>
              <a:gdLst/>
              <a:ahLst/>
              <a:cxnLst/>
              <a:rect l="l" t="t" r="r" b="b"/>
              <a:pathLst>
                <a:path w="3716" h="7669" extrusionOk="0">
                  <a:moveTo>
                    <a:pt x="3442" y="1"/>
                  </a:moveTo>
                  <a:lnTo>
                    <a:pt x="3418" y="72"/>
                  </a:lnTo>
                  <a:lnTo>
                    <a:pt x="84" y="7121"/>
                  </a:lnTo>
                  <a:cubicBezTo>
                    <a:pt x="144" y="7145"/>
                    <a:pt x="168" y="7204"/>
                    <a:pt x="179" y="7276"/>
                  </a:cubicBezTo>
                  <a:cubicBezTo>
                    <a:pt x="215" y="7430"/>
                    <a:pt x="144" y="7561"/>
                    <a:pt x="1" y="7609"/>
                  </a:cubicBezTo>
                  <a:lnTo>
                    <a:pt x="144" y="7669"/>
                  </a:lnTo>
                  <a:lnTo>
                    <a:pt x="3716" y="132"/>
                  </a:lnTo>
                  <a:cubicBezTo>
                    <a:pt x="3608" y="120"/>
                    <a:pt x="3513" y="72"/>
                    <a:pt x="3442"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9"/>
            <p:cNvSpPr/>
            <p:nvPr/>
          </p:nvSpPr>
          <p:spPr>
            <a:xfrm>
              <a:off x="1393704" y="7282052"/>
              <a:ext cx="232672" cy="310192"/>
            </a:xfrm>
            <a:custGeom>
              <a:avLst/>
              <a:gdLst/>
              <a:ahLst/>
              <a:cxnLst/>
              <a:rect l="l" t="t" r="r" b="b"/>
              <a:pathLst>
                <a:path w="4109" h="5478" extrusionOk="0">
                  <a:moveTo>
                    <a:pt x="3858" y="1"/>
                  </a:moveTo>
                  <a:lnTo>
                    <a:pt x="0" y="5371"/>
                  </a:lnTo>
                  <a:lnTo>
                    <a:pt x="131" y="5418"/>
                  </a:lnTo>
                  <a:cubicBezTo>
                    <a:pt x="179" y="5418"/>
                    <a:pt x="203" y="5430"/>
                    <a:pt x="239" y="5466"/>
                  </a:cubicBezTo>
                  <a:lnTo>
                    <a:pt x="298" y="5478"/>
                  </a:lnTo>
                  <a:lnTo>
                    <a:pt x="4108" y="168"/>
                  </a:lnTo>
                  <a:cubicBezTo>
                    <a:pt x="4013" y="132"/>
                    <a:pt x="3930" y="72"/>
                    <a:pt x="3858"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9"/>
            <p:cNvSpPr/>
            <p:nvPr/>
          </p:nvSpPr>
          <p:spPr>
            <a:xfrm>
              <a:off x="1235267" y="7601643"/>
              <a:ext cx="156455" cy="219818"/>
            </a:xfrm>
            <a:custGeom>
              <a:avLst/>
              <a:gdLst/>
              <a:ahLst/>
              <a:cxnLst/>
              <a:rect l="l" t="t" r="r" b="b"/>
              <a:pathLst>
                <a:path w="2763" h="3882" extrusionOk="0">
                  <a:moveTo>
                    <a:pt x="2620" y="1"/>
                  </a:moveTo>
                  <a:lnTo>
                    <a:pt x="0" y="3656"/>
                  </a:lnTo>
                  <a:lnTo>
                    <a:pt x="203" y="3882"/>
                  </a:lnTo>
                  <a:lnTo>
                    <a:pt x="2763" y="310"/>
                  </a:lnTo>
                  <a:cubicBezTo>
                    <a:pt x="2691" y="262"/>
                    <a:pt x="2644" y="191"/>
                    <a:pt x="2620" y="120"/>
                  </a:cubicBezTo>
                  <a:cubicBezTo>
                    <a:pt x="2608" y="72"/>
                    <a:pt x="2608" y="24"/>
                    <a:pt x="2620"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9"/>
            <p:cNvSpPr/>
            <p:nvPr/>
          </p:nvSpPr>
          <p:spPr>
            <a:xfrm>
              <a:off x="1202878" y="7822085"/>
              <a:ext cx="33805" cy="31767"/>
            </a:xfrm>
            <a:custGeom>
              <a:avLst/>
              <a:gdLst/>
              <a:ahLst/>
              <a:cxnLst/>
              <a:rect l="l" t="t" r="r" b="b"/>
              <a:pathLst>
                <a:path w="597" h="561" extrusionOk="0">
                  <a:moveTo>
                    <a:pt x="394" y="1"/>
                  </a:moveTo>
                  <a:lnTo>
                    <a:pt x="1" y="560"/>
                  </a:lnTo>
                  <a:lnTo>
                    <a:pt x="358" y="560"/>
                  </a:lnTo>
                  <a:lnTo>
                    <a:pt x="596" y="227"/>
                  </a:lnTo>
                  <a:lnTo>
                    <a:pt x="394"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9"/>
            <p:cNvSpPr/>
            <p:nvPr/>
          </p:nvSpPr>
          <p:spPr>
            <a:xfrm>
              <a:off x="-34888" y="7524803"/>
              <a:ext cx="703226" cy="329727"/>
            </a:xfrm>
            <a:custGeom>
              <a:avLst/>
              <a:gdLst/>
              <a:ahLst/>
              <a:cxnLst/>
              <a:rect l="l" t="t" r="r" b="b"/>
              <a:pathLst>
                <a:path w="12419" h="5823" extrusionOk="0">
                  <a:moveTo>
                    <a:pt x="286" y="0"/>
                  </a:moveTo>
                  <a:cubicBezTo>
                    <a:pt x="226" y="48"/>
                    <a:pt x="167" y="95"/>
                    <a:pt x="95" y="107"/>
                  </a:cubicBezTo>
                  <a:cubicBezTo>
                    <a:pt x="60" y="107"/>
                    <a:pt x="36" y="119"/>
                    <a:pt x="0" y="119"/>
                  </a:cubicBezTo>
                  <a:cubicBezTo>
                    <a:pt x="0" y="167"/>
                    <a:pt x="36" y="226"/>
                    <a:pt x="95" y="238"/>
                  </a:cubicBezTo>
                  <a:lnTo>
                    <a:pt x="393" y="393"/>
                  </a:lnTo>
                  <a:lnTo>
                    <a:pt x="6132" y="3143"/>
                  </a:lnTo>
                  <a:lnTo>
                    <a:pt x="6441" y="3286"/>
                  </a:lnTo>
                  <a:lnTo>
                    <a:pt x="10966" y="5453"/>
                  </a:lnTo>
                  <a:lnTo>
                    <a:pt x="11240" y="5584"/>
                  </a:lnTo>
                  <a:lnTo>
                    <a:pt x="11728" y="5822"/>
                  </a:lnTo>
                  <a:lnTo>
                    <a:pt x="12418" y="5822"/>
                  </a:lnTo>
                  <a:lnTo>
                    <a:pt x="11359" y="5310"/>
                  </a:lnTo>
                  <a:lnTo>
                    <a:pt x="11228" y="5251"/>
                  </a:lnTo>
                  <a:cubicBezTo>
                    <a:pt x="11192" y="5239"/>
                    <a:pt x="11192" y="5239"/>
                    <a:pt x="11180" y="5239"/>
                  </a:cubicBezTo>
                  <a:cubicBezTo>
                    <a:pt x="11150" y="5249"/>
                    <a:pt x="11121" y="5254"/>
                    <a:pt x="11093" y="5254"/>
                  </a:cubicBezTo>
                  <a:cubicBezTo>
                    <a:pt x="10987" y="5254"/>
                    <a:pt x="10899" y="5185"/>
                    <a:pt x="10871" y="5072"/>
                  </a:cubicBezTo>
                  <a:lnTo>
                    <a:pt x="7692" y="3560"/>
                  </a:lnTo>
                  <a:cubicBezTo>
                    <a:pt x="7668" y="3572"/>
                    <a:pt x="7656" y="3584"/>
                    <a:pt x="7620" y="3584"/>
                  </a:cubicBezTo>
                  <a:cubicBezTo>
                    <a:pt x="7593" y="3593"/>
                    <a:pt x="7566" y="3597"/>
                    <a:pt x="7539" y="3597"/>
                  </a:cubicBezTo>
                  <a:cubicBezTo>
                    <a:pt x="7424" y="3597"/>
                    <a:pt x="7318" y="3517"/>
                    <a:pt x="7299" y="3382"/>
                  </a:cubicBezTo>
                  <a:lnTo>
                    <a:pt x="7299" y="3346"/>
                  </a:lnTo>
                  <a:lnTo>
                    <a:pt x="6727" y="3084"/>
                  </a:lnTo>
                  <a:lnTo>
                    <a:pt x="6418" y="2929"/>
                  </a:lnTo>
                  <a:lnTo>
                    <a:pt x="286"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9"/>
            <p:cNvSpPr/>
            <p:nvPr/>
          </p:nvSpPr>
          <p:spPr>
            <a:xfrm>
              <a:off x="798405" y="7337431"/>
              <a:ext cx="20272" cy="11438"/>
            </a:xfrm>
            <a:custGeom>
              <a:avLst/>
              <a:gdLst/>
              <a:ahLst/>
              <a:cxnLst/>
              <a:rect l="l" t="t" r="r" b="b"/>
              <a:pathLst>
                <a:path w="358" h="202" extrusionOk="0">
                  <a:moveTo>
                    <a:pt x="160" y="1"/>
                  </a:moveTo>
                  <a:cubicBezTo>
                    <a:pt x="124" y="1"/>
                    <a:pt x="88" y="13"/>
                    <a:pt x="60" y="35"/>
                  </a:cubicBezTo>
                  <a:cubicBezTo>
                    <a:pt x="24" y="83"/>
                    <a:pt x="0" y="142"/>
                    <a:pt x="24" y="202"/>
                  </a:cubicBezTo>
                  <a:cubicBezTo>
                    <a:pt x="60" y="178"/>
                    <a:pt x="95" y="154"/>
                    <a:pt x="143" y="154"/>
                  </a:cubicBezTo>
                  <a:cubicBezTo>
                    <a:pt x="192" y="140"/>
                    <a:pt x="233" y="134"/>
                    <a:pt x="272" y="134"/>
                  </a:cubicBezTo>
                  <a:cubicBezTo>
                    <a:pt x="300" y="134"/>
                    <a:pt x="328" y="137"/>
                    <a:pt x="357" y="142"/>
                  </a:cubicBezTo>
                  <a:lnTo>
                    <a:pt x="274" y="47"/>
                  </a:lnTo>
                  <a:cubicBezTo>
                    <a:pt x="243" y="15"/>
                    <a:pt x="201" y="1"/>
                    <a:pt x="160"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9"/>
            <p:cNvSpPr/>
            <p:nvPr/>
          </p:nvSpPr>
          <p:spPr>
            <a:xfrm>
              <a:off x="834815" y="7387261"/>
              <a:ext cx="442298" cy="466590"/>
            </a:xfrm>
            <a:custGeom>
              <a:avLst/>
              <a:gdLst/>
              <a:ahLst/>
              <a:cxnLst/>
              <a:rect l="l" t="t" r="r" b="b"/>
              <a:pathLst>
                <a:path w="7811" h="8240" extrusionOk="0">
                  <a:moveTo>
                    <a:pt x="0" y="0"/>
                  </a:moveTo>
                  <a:lnTo>
                    <a:pt x="0" y="24"/>
                  </a:lnTo>
                  <a:lnTo>
                    <a:pt x="6906" y="7680"/>
                  </a:lnTo>
                  <a:lnTo>
                    <a:pt x="7120" y="7906"/>
                  </a:lnTo>
                  <a:lnTo>
                    <a:pt x="7418" y="8239"/>
                  </a:lnTo>
                  <a:lnTo>
                    <a:pt x="7811" y="8239"/>
                  </a:lnTo>
                  <a:lnTo>
                    <a:pt x="7299" y="7668"/>
                  </a:lnTo>
                  <a:lnTo>
                    <a:pt x="7084" y="7442"/>
                  </a:lnTo>
                  <a:lnTo>
                    <a:pt x="595" y="227"/>
                  </a:lnTo>
                  <a:lnTo>
                    <a:pt x="0"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9"/>
            <p:cNvSpPr/>
            <p:nvPr/>
          </p:nvSpPr>
          <p:spPr>
            <a:xfrm>
              <a:off x="1934416" y="7528144"/>
              <a:ext cx="287938" cy="286579"/>
            </a:xfrm>
            <a:custGeom>
              <a:avLst/>
              <a:gdLst/>
              <a:ahLst/>
              <a:cxnLst/>
              <a:rect l="l" t="t" r="r" b="b"/>
              <a:pathLst>
                <a:path w="5085" h="5061" extrusionOk="0">
                  <a:moveTo>
                    <a:pt x="36" y="1"/>
                  </a:moveTo>
                  <a:lnTo>
                    <a:pt x="0" y="382"/>
                  </a:lnTo>
                  <a:lnTo>
                    <a:pt x="4870" y="5061"/>
                  </a:lnTo>
                  <a:cubicBezTo>
                    <a:pt x="4918" y="4989"/>
                    <a:pt x="4989" y="4918"/>
                    <a:pt x="5084" y="4858"/>
                  </a:cubicBezTo>
                  <a:lnTo>
                    <a:pt x="36"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9"/>
            <p:cNvSpPr/>
            <p:nvPr/>
          </p:nvSpPr>
          <p:spPr>
            <a:xfrm>
              <a:off x="1662729" y="7275993"/>
              <a:ext cx="258267" cy="259626"/>
            </a:xfrm>
            <a:custGeom>
              <a:avLst/>
              <a:gdLst/>
              <a:ahLst/>
              <a:cxnLst/>
              <a:rect l="l" t="t" r="r" b="b"/>
              <a:pathLst>
                <a:path w="4561" h="4585" extrusionOk="0">
                  <a:moveTo>
                    <a:pt x="179" y="1"/>
                  </a:moveTo>
                  <a:cubicBezTo>
                    <a:pt x="131" y="72"/>
                    <a:pt x="71" y="156"/>
                    <a:pt x="0" y="215"/>
                  </a:cubicBezTo>
                  <a:lnTo>
                    <a:pt x="4536" y="4585"/>
                  </a:lnTo>
                  <a:lnTo>
                    <a:pt x="4560" y="4204"/>
                  </a:lnTo>
                  <a:lnTo>
                    <a:pt x="238" y="37"/>
                  </a:lnTo>
                  <a:lnTo>
                    <a:pt x="179"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9"/>
            <p:cNvSpPr/>
            <p:nvPr/>
          </p:nvSpPr>
          <p:spPr>
            <a:xfrm>
              <a:off x="1407181" y="7591508"/>
              <a:ext cx="482105" cy="202321"/>
            </a:xfrm>
            <a:custGeom>
              <a:avLst/>
              <a:gdLst/>
              <a:ahLst/>
              <a:cxnLst/>
              <a:rect l="l" t="t" r="r" b="b"/>
              <a:pathLst>
                <a:path w="8514" h="3573" extrusionOk="0">
                  <a:moveTo>
                    <a:pt x="1" y="1"/>
                  </a:moveTo>
                  <a:lnTo>
                    <a:pt x="1" y="1"/>
                  </a:lnTo>
                  <a:cubicBezTo>
                    <a:pt x="60" y="25"/>
                    <a:pt x="108" y="84"/>
                    <a:pt x="120" y="156"/>
                  </a:cubicBezTo>
                  <a:cubicBezTo>
                    <a:pt x="132" y="215"/>
                    <a:pt x="120" y="299"/>
                    <a:pt x="108" y="358"/>
                  </a:cubicBezTo>
                  <a:lnTo>
                    <a:pt x="4549" y="2085"/>
                  </a:lnTo>
                  <a:cubicBezTo>
                    <a:pt x="4584" y="2025"/>
                    <a:pt x="4644" y="1965"/>
                    <a:pt x="4727" y="1954"/>
                  </a:cubicBezTo>
                  <a:cubicBezTo>
                    <a:pt x="4753" y="1948"/>
                    <a:pt x="4779" y="1945"/>
                    <a:pt x="4804" y="1945"/>
                  </a:cubicBezTo>
                  <a:cubicBezTo>
                    <a:pt x="4927" y="1945"/>
                    <a:pt x="5031" y="2017"/>
                    <a:pt x="5061" y="2156"/>
                  </a:cubicBezTo>
                  <a:cubicBezTo>
                    <a:pt x="5073" y="2204"/>
                    <a:pt x="5073" y="2251"/>
                    <a:pt x="5061" y="2275"/>
                  </a:cubicBezTo>
                  <a:lnTo>
                    <a:pt x="8418" y="3573"/>
                  </a:lnTo>
                  <a:cubicBezTo>
                    <a:pt x="8418" y="3466"/>
                    <a:pt x="8454" y="3382"/>
                    <a:pt x="8514" y="3287"/>
                  </a:cubicBezTo>
                  <a:lnTo>
                    <a:pt x="60" y="13"/>
                  </a:lnTo>
                  <a:lnTo>
                    <a:pt x="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9"/>
            <p:cNvSpPr/>
            <p:nvPr/>
          </p:nvSpPr>
          <p:spPr>
            <a:xfrm>
              <a:off x="834815" y="7373784"/>
              <a:ext cx="567043" cy="225877"/>
            </a:xfrm>
            <a:custGeom>
              <a:avLst/>
              <a:gdLst/>
              <a:ahLst/>
              <a:cxnLst/>
              <a:rect l="l" t="t" r="r" b="b"/>
              <a:pathLst>
                <a:path w="10014" h="3989" extrusionOk="0">
                  <a:moveTo>
                    <a:pt x="214" y="0"/>
                  </a:moveTo>
                  <a:lnTo>
                    <a:pt x="95" y="24"/>
                  </a:lnTo>
                  <a:cubicBezTo>
                    <a:pt x="72" y="95"/>
                    <a:pt x="48" y="167"/>
                    <a:pt x="0" y="238"/>
                  </a:cubicBezTo>
                  <a:lnTo>
                    <a:pt x="595" y="465"/>
                  </a:lnTo>
                  <a:lnTo>
                    <a:pt x="9704" y="3989"/>
                  </a:lnTo>
                  <a:cubicBezTo>
                    <a:pt x="9739" y="3905"/>
                    <a:pt x="9799" y="3834"/>
                    <a:pt x="9894" y="3798"/>
                  </a:cubicBezTo>
                  <a:cubicBezTo>
                    <a:pt x="9918" y="3792"/>
                    <a:pt x="9939" y="3789"/>
                    <a:pt x="9958" y="3789"/>
                  </a:cubicBezTo>
                  <a:cubicBezTo>
                    <a:pt x="9978" y="3789"/>
                    <a:pt x="9995" y="3792"/>
                    <a:pt x="10013" y="3798"/>
                  </a:cubicBezTo>
                  <a:lnTo>
                    <a:pt x="9882" y="3751"/>
                  </a:lnTo>
                  <a:lnTo>
                    <a:pt x="214"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9"/>
            <p:cNvSpPr/>
            <p:nvPr/>
          </p:nvSpPr>
          <p:spPr>
            <a:xfrm>
              <a:off x="836797" y="7252437"/>
              <a:ext cx="767325" cy="121404"/>
            </a:xfrm>
            <a:custGeom>
              <a:avLst/>
              <a:gdLst/>
              <a:ahLst/>
              <a:cxnLst/>
              <a:rect l="l" t="t" r="r" b="b"/>
              <a:pathLst>
                <a:path w="13551" h="2144" extrusionOk="0">
                  <a:moveTo>
                    <a:pt x="13526" y="0"/>
                  </a:moveTo>
                  <a:lnTo>
                    <a:pt x="1" y="1869"/>
                  </a:lnTo>
                  <a:cubicBezTo>
                    <a:pt x="13" y="1905"/>
                    <a:pt x="37" y="1941"/>
                    <a:pt x="37" y="1988"/>
                  </a:cubicBezTo>
                  <a:cubicBezTo>
                    <a:pt x="60" y="2048"/>
                    <a:pt x="60" y="2084"/>
                    <a:pt x="60" y="2143"/>
                  </a:cubicBezTo>
                  <a:lnTo>
                    <a:pt x="179" y="2131"/>
                  </a:lnTo>
                  <a:lnTo>
                    <a:pt x="13550" y="298"/>
                  </a:lnTo>
                  <a:cubicBezTo>
                    <a:pt x="13538" y="274"/>
                    <a:pt x="13538" y="262"/>
                    <a:pt x="13538" y="226"/>
                  </a:cubicBezTo>
                  <a:cubicBezTo>
                    <a:pt x="13526" y="155"/>
                    <a:pt x="13514" y="83"/>
                    <a:pt x="13526"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9"/>
            <p:cNvSpPr/>
            <p:nvPr/>
          </p:nvSpPr>
          <p:spPr>
            <a:xfrm>
              <a:off x="821339" y="5892588"/>
              <a:ext cx="1182556" cy="1463700"/>
            </a:xfrm>
            <a:custGeom>
              <a:avLst/>
              <a:gdLst/>
              <a:ahLst/>
              <a:cxnLst/>
              <a:rect l="l" t="t" r="r" b="b"/>
              <a:pathLst>
                <a:path w="20884" h="25849" extrusionOk="0">
                  <a:moveTo>
                    <a:pt x="20645" y="0"/>
                  </a:moveTo>
                  <a:lnTo>
                    <a:pt x="0" y="25682"/>
                  </a:lnTo>
                  <a:cubicBezTo>
                    <a:pt x="107" y="25694"/>
                    <a:pt x="179" y="25777"/>
                    <a:pt x="238" y="25849"/>
                  </a:cubicBezTo>
                  <a:lnTo>
                    <a:pt x="20884" y="179"/>
                  </a:lnTo>
                  <a:cubicBezTo>
                    <a:pt x="20788" y="131"/>
                    <a:pt x="20717" y="72"/>
                    <a:pt x="20645"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9"/>
            <p:cNvSpPr/>
            <p:nvPr/>
          </p:nvSpPr>
          <p:spPr>
            <a:xfrm>
              <a:off x="1651235" y="6707648"/>
              <a:ext cx="294676" cy="521913"/>
            </a:xfrm>
            <a:custGeom>
              <a:avLst/>
              <a:gdLst/>
              <a:ahLst/>
              <a:cxnLst/>
              <a:rect l="l" t="t" r="r" b="b"/>
              <a:pathLst>
                <a:path w="5204" h="9217" extrusionOk="0">
                  <a:moveTo>
                    <a:pt x="4942" y="1"/>
                  </a:moveTo>
                  <a:lnTo>
                    <a:pt x="1" y="9073"/>
                  </a:lnTo>
                  <a:cubicBezTo>
                    <a:pt x="96" y="9097"/>
                    <a:pt x="179" y="9145"/>
                    <a:pt x="263" y="9216"/>
                  </a:cubicBezTo>
                  <a:lnTo>
                    <a:pt x="5204" y="132"/>
                  </a:lnTo>
                  <a:cubicBezTo>
                    <a:pt x="5108" y="84"/>
                    <a:pt x="5025" y="37"/>
                    <a:pt x="4942"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9"/>
            <p:cNvSpPr/>
            <p:nvPr/>
          </p:nvSpPr>
          <p:spPr>
            <a:xfrm>
              <a:off x="1946534" y="7353569"/>
              <a:ext cx="2775" cy="4757"/>
            </a:xfrm>
            <a:custGeom>
              <a:avLst/>
              <a:gdLst/>
              <a:ahLst/>
              <a:cxnLst/>
              <a:rect l="l" t="t" r="r" b="b"/>
              <a:pathLst>
                <a:path w="49" h="84" extrusionOk="0">
                  <a:moveTo>
                    <a:pt x="48" y="0"/>
                  </a:moveTo>
                  <a:cubicBezTo>
                    <a:pt x="24" y="24"/>
                    <a:pt x="12" y="48"/>
                    <a:pt x="1" y="60"/>
                  </a:cubicBezTo>
                  <a:lnTo>
                    <a:pt x="48" y="83"/>
                  </a:lnTo>
                  <a:lnTo>
                    <a:pt x="48"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9"/>
            <p:cNvSpPr/>
            <p:nvPr/>
          </p:nvSpPr>
          <p:spPr>
            <a:xfrm>
              <a:off x="1900668" y="7369707"/>
              <a:ext cx="47282" cy="399886"/>
            </a:xfrm>
            <a:custGeom>
              <a:avLst/>
              <a:gdLst/>
              <a:ahLst/>
              <a:cxnLst/>
              <a:rect l="l" t="t" r="r" b="b"/>
              <a:pathLst>
                <a:path w="835" h="7062" extrusionOk="0">
                  <a:moveTo>
                    <a:pt x="561" y="1"/>
                  </a:moveTo>
                  <a:lnTo>
                    <a:pt x="346" y="2537"/>
                  </a:lnTo>
                  <a:lnTo>
                    <a:pt x="322" y="2918"/>
                  </a:lnTo>
                  <a:lnTo>
                    <a:pt x="1" y="7061"/>
                  </a:lnTo>
                  <a:cubicBezTo>
                    <a:pt x="25" y="7061"/>
                    <a:pt x="37" y="7037"/>
                    <a:pt x="49" y="7037"/>
                  </a:cubicBezTo>
                  <a:cubicBezTo>
                    <a:pt x="96" y="7031"/>
                    <a:pt x="138" y="7028"/>
                    <a:pt x="178" y="7028"/>
                  </a:cubicBezTo>
                  <a:cubicBezTo>
                    <a:pt x="218" y="7028"/>
                    <a:pt x="257" y="7031"/>
                    <a:pt x="299" y="7037"/>
                  </a:cubicBezTo>
                  <a:lnTo>
                    <a:pt x="596" y="3192"/>
                  </a:lnTo>
                  <a:lnTo>
                    <a:pt x="632" y="2799"/>
                  </a:lnTo>
                  <a:lnTo>
                    <a:pt x="834" y="108"/>
                  </a:lnTo>
                  <a:lnTo>
                    <a:pt x="56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9"/>
            <p:cNvSpPr/>
            <p:nvPr/>
          </p:nvSpPr>
          <p:spPr>
            <a:xfrm>
              <a:off x="1934416" y="6716425"/>
              <a:ext cx="62740" cy="623045"/>
            </a:xfrm>
            <a:custGeom>
              <a:avLst/>
              <a:gdLst/>
              <a:ahLst/>
              <a:cxnLst/>
              <a:rect l="l" t="t" r="r" b="b"/>
              <a:pathLst>
                <a:path w="1108" h="11003" extrusionOk="0">
                  <a:moveTo>
                    <a:pt x="1096" y="1"/>
                  </a:moveTo>
                  <a:cubicBezTo>
                    <a:pt x="1060" y="24"/>
                    <a:pt x="1036" y="24"/>
                    <a:pt x="1000" y="36"/>
                  </a:cubicBezTo>
                  <a:cubicBezTo>
                    <a:pt x="941" y="48"/>
                    <a:pt x="881" y="60"/>
                    <a:pt x="822" y="60"/>
                  </a:cubicBezTo>
                  <a:lnTo>
                    <a:pt x="0" y="10835"/>
                  </a:lnTo>
                  <a:cubicBezTo>
                    <a:pt x="10" y="10834"/>
                    <a:pt x="20" y="10834"/>
                    <a:pt x="30" y="10834"/>
                  </a:cubicBezTo>
                  <a:cubicBezTo>
                    <a:pt x="139" y="10834"/>
                    <a:pt x="242" y="10893"/>
                    <a:pt x="286" y="11002"/>
                  </a:cubicBezTo>
                  <a:lnTo>
                    <a:pt x="1108" y="84"/>
                  </a:lnTo>
                  <a:cubicBezTo>
                    <a:pt x="1108" y="48"/>
                    <a:pt x="1108" y="36"/>
                    <a:pt x="1096"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9"/>
            <p:cNvSpPr/>
            <p:nvPr/>
          </p:nvSpPr>
          <p:spPr>
            <a:xfrm>
              <a:off x="1672809" y="7259175"/>
              <a:ext cx="608209" cy="233974"/>
            </a:xfrm>
            <a:custGeom>
              <a:avLst/>
              <a:gdLst/>
              <a:ahLst/>
              <a:cxnLst/>
              <a:rect l="l" t="t" r="r" b="b"/>
              <a:pathLst>
                <a:path w="10741" h="4132" extrusionOk="0">
                  <a:moveTo>
                    <a:pt x="84" y="0"/>
                  </a:moveTo>
                  <a:cubicBezTo>
                    <a:pt x="84" y="107"/>
                    <a:pt x="36" y="203"/>
                    <a:pt x="1" y="286"/>
                  </a:cubicBezTo>
                  <a:lnTo>
                    <a:pt x="60" y="298"/>
                  </a:lnTo>
                  <a:lnTo>
                    <a:pt x="4585" y="1941"/>
                  </a:lnTo>
                  <a:lnTo>
                    <a:pt x="4858" y="2048"/>
                  </a:lnTo>
                  <a:lnTo>
                    <a:pt x="10633" y="4132"/>
                  </a:lnTo>
                  <a:lnTo>
                    <a:pt x="10657" y="4013"/>
                  </a:lnTo>
                  <a:lnTo>
                    <a:pt x="10657" y="3989"/>
                  </a:lnTo>
                  <a:lnTo>
                    <a:pt x="10657" y="3977"/>
                  </a:lnTo>
                  <a:lnTo>
                    <a:pt x="10657" y="3965"/>
                  </a:lnTo>
                  <a:lnTo>
                    <a:pt x="10657" y="3941"/>
                  </a:lnTo>
                  <a:cubicBezTo>
                    <a:pt x="10657" y="3941"/>
                    <a:pt x="10657" y="3929"/>
                    <a:pt x="10669" y="3929"/>
                  </a:cubicBezTo>
                  <a:lnTo>
                    <a:pt x="10681" y="3917"/>
                  </a:lnTo>
                  <a:lnTo>
                    <a:pt x="10740" y="3870"/>
                  </a:lnTo>
                  <a:lnTo>
                    <a:pt x="4858" y="1762"/>
                  </a:lnTo>
                  <a:lnTo>
                    <a:pt x="4835" y="1727"/>
                  </a:lnTo>
                  <a:cubicBezTo>
                    <a:pt x="4799" y="1762"/>
                    <a:pt x="4763" y="1786"/>
                    <a:pt x="4716" y="1786"/>
                  </a:cubicBezTo>
                  <a:cubicBezTo>
                    <a:pt x="4693" y="1791"/>
                    <a:pt x="4672" y="1794"/>
                    <a:pt x="4651" y="1794"/>
                  </a:cubicBezTo>
                  <a:cubicBezTo>
                    <a:pt x="4525" y="1794"/>
                    <a:pt x="4423" y="1706"/>
                    <a:pt x="4382" y="1584"/>
                  </a:cubicBezTo>
                  <a:lnTo>
                    <a:pt x="4382" y="1548"/>
                  </a:lnTo>
                  <a:lnTo>
                    <a:pt x="84"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9"/>
            <p:cNvSpPr/>
            <p:nvPr/>
          </p:nvSpPr>
          <p:spPr>
            <a:xfrm>
              <a:off x="2290361" y="7488393"/>
              <a:ext cx="302774" cy="365458"/>
            </a:xfrm>
            <a:custGeom>
              <a:avLst/>
              <a:gdLst/>
              <a:ahLst/>
              <a:cxnLst/>
              <a:rect l="l" t="t" r="r" b="b"/>
              <a:pathLst>
                <a:path w="5347" h="6454" extrusionOk="0">
                  <a:moveTo>
                    <a:pt x="84" y="0"/>
                  </a:moveTo>
                  <a:lnTo>
                    <a:pt x="25" y="60"/>
                  </a:lnTo>
                  <a:lnTo>
                    <a:pt x="1" y="346"/>
                  </a:lnTo>
                  <a:lnTo>
                    <a:pt x="4966" y="6453"/>
                  </a:lnTo>
                  <a:lnTo>
                    <a:pt x="5347" y="6453"/>
                  </a:lnTo>
                  <a:lnTo>
                    <a:pt x="84"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9"/>
            <p:cNvSpPr/>
            <p:nvPr/>
          </p:nvSpPr>
          <p:spPr>
            <a:xfrm>
              <a:off x="2240474" y="7486355"/>
              <a:ext cx="51302" cy="314892"/>
            </a:xfrm>
            <a:custGeom>
              <a:avLst/>
              <a:gdLst/>
              <a:ahLst/>
              <a:cxnLst/>
              <a:rect l="l" t="t" r="r" b="b"/>
              <a:pathLst>
                <a:path w="906" h="5561" extrusionOk="0">
                  <a:moveTo>
                    <a:pt x="620" y="1"/>
                  </a:moveTo>
                  <a:lnTo>
                    <a:pt x="620" y="12"/>
                  </a:lnTo>
                  <a:lnTo>
                    <a:pt x="608" y="132"/>
                  </a:lnTo>
                  <a:lnTo>
                    <a:pt x="1" y="5501"/>
                  </a:lnTo>
                  <a:cubicBezTo>
                    <a:pt x="108" y="5501"/>
                    <a:pt x="215" y="5513"/>
                    <a:pt x="298" y="5561"/>
                  </a:cubicBezTo>
                  <a:lnTo>
                    <a:pt x="882" y="393"/>
                  </a:lnTo>
                  <a:lnTo>
                    <a:pt x="906" y="120"/>
                  </a:lnTo>
                  <a:lnTo>
                    <a:pt x="870" y="143"/>
                  </a:lnTo>
                  <a:cubicBezTo>
                    <a:pt x="843" y="165"/>
                    <a:pt x="807" y="177"/>
                    <a:pt x="770" y="177"/>
                  </a:cubicBezTo>
                  <a:cubicBezTo>
                    <a:pt x="726" y="177"/>
                    <a:pt x="682" y="159"/>
                    <a:pt x="656" y="120"/>
                  </a:cubicBezTo>
                  <a:cubicBezTo>
                    <a:pt x="620" y="84"/>
                    <a:pt x="620" y="36"/>
                    <a:pt x="620"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9"/>
            <p:cNvSpPr/>
            <p:nvPr/>
          </p:nvSpPr>
          <p:spPr>
            <a:xfrm>
              <a:off x="2543871" y="7110138"/>
              <a:ext cx="202321" cy="177406"/>
            </a:xfrm>
            <a:custGeom>
              <a:avLst/>
              <a:gdLst/>
              <a:ahLst/>
              <a:cxnLst/>
              <a:rect l="l" t="t" r="r" b="b"/>
              <a:pathLst>
                <a:path w="3573" h="3133" extrusionOk="0">
                  <a:moveTo>
                    <a:pt x="3572" y="1"/>
                  </a:moveTo>
                  <a:lnTo>
                    <a:pt x="1" y="2835"/>
                  </a:lnTo>
                  <a:lnTo>
                    <a:pt x="108" y="3132"/>
                  </a:lnTo>
                  <a:lnTo>
                    <a:pt x="3572" y="370"/>
                  </a:lnTo>
                  <a:lnTo>
                    <a:pt x="3572"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9"/>
            <p:cNvSpPr/>
            <p:nvPr/>
          </p:nvSpPr>
          <p:spPr>
            <a:xfrm>
              <a:off x="2277564" y="7280750"/>
              <a:ext cx="260305" cy="214496"/>
            </a:xfrm>
            <a:custGeom>
              <a:avLst/>
              <a:gdLst/>
              <a:ahLst/>
              <a:cxnLst/>
              <a:rect l="l" t="t" r="r" b="b"/>
              <a:pathLst>
                <a:path w="4597" h="3788" extrusionOk="0">
                  <a:moveTo>
                    <a:pt x="4501" y="0"/>
                  </a:moveTo>
                  <a:lnTo>
                    <a:pt x="96" y="3489"/>
                  </a:lnTo>
                  <a:lnTo>
                    <a:pt x="36" y="3536"/>
                  </a:lnTo>
                  <a:lnTo>
                    <a:pt x="12" y="3548"/>
                  </a:lnTo>
                  <a:cubicBezTo>
                    <a:pt x="12" y="3548"/>
                    <a:pt x="12" y="3572"/>
                    <a:pt x="1" y="3572"/>
                  </a:cubicBezTo>
                  <a:lnTo>
                    <a:pt x="1" y="3584"/>
                  </a:lnTo>
                  <a:lnTo>
                    <a:pt x="1" y="3596"/>
                  </a:lnTo>
                  <a:lnTo>
                    <a:pt x="1" y="3608"/>
                  </a:lnTo>
                  <a:cubicBezTo>
                    <a:pt x="1" y="3655"/>
                    <a:pt x="1" y="3703"/>
                    <a:pt x="36" y="3727"/>
                  </a:cubicBezTo>
                  <a:cubicBezTo>
                    <a:pt x="59" y="3764"/>
                    <a:pt x="110" y="3788"/>
                    <a:pt x="160" y="3788"/>
                  </a:cubicBezTo>
                  <a:cubicBezTo>
                    <a:pt x="189" y="3788"/>
                    <a:pt x="217" y="3780"/>
                    <a:pt x="239" y="3763"/>
                  </a:cubicBezTo>
                  <a:lnTo>
                    <a:pt x="286" y="3715"/>
                  </a:lnTo>
                  <a:lnTo>
                    <a:pt x="358" y="3655"/>
                  </a:lnTo>
                  <a:lnTo>
                    <a:pt x="4596" y="298"/>
                  </a:lnTo>
                  <a:lnTo>
                    <a:pt x="450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9"/>
            <p:cNvSpPr/>
            <p:nvPr/>
          </p:nvSpPr>
          <p:spPr>
            <a:xfrm>
              <a:off x="2341607" y="6704307"/>
              <a:ext cx="8833" cy="5436"/>
            </a:xfrm>
            <a:custGeom>
              <a:avLst/>
              <a:gdLst/>
              <a:ahLst/>
              <a:cxnLst/>
              <a:rect l="l" t="t" r="r" b="b"/>
              <a:pathLst>
                <a:path w="156" h="96" extrusionOk="0">
                  <a:moveTo>
                    <a:pt x="1" y="0"/>
                  </a:moveTo>
                  <a:lnTo>
                    <a:pt x="48" y="96"/>
                  </a:lnTo>
                  <a:cubicBezTo>
                    <a:pt x="72" y="84"/>
                    <a:pt x="120" y="84"/>
                    <a:pt x="155" y="84"/>
                  </a:cubicBezTo>
                  <a:cubicBezTo>
                    <a:pt x="120" y="24"/>
                    <a:pt x="60" y="0"/>
                    <a:pt x="1"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9"/>
            <p:cNvSpPr/>
            <p:nvPr/>
          </p:nvSpPr>
          <p:spPr>
            <a:xfrm>
              <a:off x="2368560" y="6806798"/>
              <a:ext cx="377632" cy="1047053"/>
            </a:xfrm>
            <a:custGeom>
              <a:avLst/>
              <a:gdLst/>
              <a:ahLst/>
              <a:cxnLst/>
              <a:rect l="l" t="t" r="r" b="b"/>
              <a:pathLst>
                <a:path w="6669" h="18491" extrusionOk="0">
                  <a:moveTo>
                    <a:pt x="275" y="0"/>
                  </a:moveTo>
                  <a:cubicBezTo>
                    <a:pt x="179" y="48"/>
                    <a:pt x="96" y="95"/>
                    <a:pt x="1" y="119"/>
                  </a:cubicBezTo>
                  <a:lnTo>
                    <a:pt x="2858" y="8382"/>
                  </a:lnTo>
                  <a:lnTo>
                    <a:pt x="2966" y="8680"/>
                  </a:lnTo>
                  <a:lnTo>
                    <a:pt x="6359" y="18490"/>
                  </a:lnTo>
                  <a:lnTo>
                    <a:pt x="6668" y="18490"/>
                  </a:lnTo>
                  <a:lnTo>
                    <a:pt x="3204" y="8489"/>
                  </a:lnTo>
                  <a:lnTo>
                    <a:pt x="3097" y="8192"/>
                  </a:lnTo>
                  <a:lnTo>
                    <a:pt x="275"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9"/>
            <p:cNvSpPr/>
            <p:nvPr/>
          </p:nvSpPr>
          <p:spPr>
            <a:xfrm>
              <a:off x="1969467" y="5905385"/>
              <a:ext cx="60702" cy="666136"/>
            </a:xfrm>
            <a:custGeom>
              <a:avLst/>
              <a:gdLst/>
              <a:ahLst/>
              <a:cxnLst/>
              <a:rect l="l" t="t" r="r" b="b"/>
              <a:pathLst>
                <a:path w="1072" h="11764" extrusionOk="0">
                  <a:moveTo>
                    <a:pt x="774" y="0"/>
                  </a:moveTo>
                  <a:lnTo>
                    <a:pt x="0" y="11740"/>
                  </a:lnTo>
                  <a:cubicBezTo>
                    <a:pt x="96" y="11740"/>
                    <a:pt x="191" y="11740"/>
                    <a:pt x="298" y="11764"/>
                  </a:cubicBezTo>
                  <a:lnTo>
                    <a:pt x="1072" y="0"/>
                  </a:lnTo>
                  <a:lnTo>
                    <a:pt x="1036" y="0"/>
                  </a:lnTo>
                  <a:cubicBezTo>
                    <a:pt x="995" y="6"/>
                    <a:pt x="950" y="9"/>
                    <a:pt x="905" y="9"/>
                  </a:cubicBezTo>
                  <a:cubicBezTo>
                    <a:pt x="861" y="9"/>
                    <a:pt x="816" y="6"/>
                    <a:pt x="774"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9"/>
            <p:cNvSpPr/>
            <p:nvPr/>
          </p:nvSpPr>
          <p:spPr>
            <a:xfrm>
              <a:off x="2030112" y="5901987"/>
              <a:ext cx="313589" cy="814494"/>
            </a:xfrm>
            <a:custGeom>
              <a:avLst/>
              <a:gdLst/>
              <a:ahLst/>
              <a:cxnLst/>
              <a:rect l="l" t="t" r="r" b="b"/>
              <a:pathLst>
                <a:path w="5538" h="14384" extrusionOk="0">
                  <a:moveTo>
                    <a:pt x="120" y="1"/>
                  </a:moveTo>
                  <a:cubicBezTo>
                    <a:pt x="72" y="13"/>
                    <a:pt x="37" y="25"/>
                    <a:pt x="1" y="37"/>
                  </a:cubicBezTo>
                  <a:lnTo>
                    <a:pt x="5252" y="14384"/>
                  </a:lnTo>
                  <a:cubicBezTo>
                    <a:pt x="5335" y="14348"/>
                    <a:pt x="5442" y="14300"/>
                    <a:pt x="5537" y="14265"/>
                  </a:cubicBezTo>
                  <a:lnTo>
                    <a:pt x="5490" y="14169"/>
                  </a:lnTo>
                  <a:lnTo>
                    <a:pt x="441" y="418"/>
                  </a:lnTo>
                  <a:lnTo>
                    <a:pt x="12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9"/>
            <p:cNvSpPr/>
            <p:nvPr/>
          </p:nvSpPr>
          <p:spPr>
            <a:xfrm>
              <a:off x="2396250" y="6781827"/>
              <a:ext cx="349942" cy="147055"/>
            </a:xfrm>
            <a:custGeom>
              <a:avLst/>
              <a:gdLst/>
              <a:ahLst/>
              <a:cxnLst/>
              <a:rect l="l" t="t" r="r" b="b"/>
              <a:pathLst>
                <a:path w="6180" h="2597" extrusionOk="0">
                  <a:moveTo>
                    <a:pt x="155" y="1"/>
                  </a:moveTo>
                  <a:cubicBezTo>
                    <a:pt x="119" y="84"/>
                    <a:pt x="60" y="179"/>
                    <a:pt x="0" y="251"/>
                  </a:cubicBezTo>
                  <a:lnTo>
                    <a:pt x="6179" y="2596"/>
                  </a:lnTo>
                  <a:lnTo>
                    <a:pt x="6179" y="2287"/>
                  </a:lnTo>
                  <a:lnTo>
                    <a:pt x="155"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9"/>
            <p:cNvSpPr/>
            <p:nvPr/>
          </p:nvSpPr>
          <p:spPr>
            <a:xfrm>
              <a:off x="2046987" y="6647003"/>
              <a:ext cx="260305" cy="114666"/>
            </a:xfrm>
            <a:custGeom>
              <a:avLst/>
              <a:gdLst/>
              <a:ahLst/>
              <a:cxnLst/>
              <a:rect l="l" t="t" r="r" b="b"/>
              <a:pathLst>
                <a:path w="4597" h="2025" extrusionOk="0">
                  <a:moveTo>
                    <a:pt x="36" y="0"/>
                  </a:moveTo>
                  <a:cubicBezTo>
                    <a:pt x="24" y="96"/>
                    <a:pt x="13" y="191"/>
                    <a:pt x="1" y="298"/>
                  </a:cubicBezTo>
                  <a:lnTo>
                    <a:pt x="4537" y="2024"/>
                  </a:lnTo>
                  <a:cubicBezTo>
                    <a:pt x="4537" y="1917"/>
                    <a:pt x="4549" y="1810"/>
                    <a:pt x="4596" y="1727"/>
                  </a:cubicBezTo>
                  <a:lnTo>
                    <a:pt x="36"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9"/>
            <p:cNvSpPr/>
            <p:nvPr/>
          </p:nvSpPr>
          <p:spPr>
            <a:xfrm>
              <a:off x="2036907" y="5890549"/>
              <a:ext cx="708605" cy="894732"/>
            </a:xfrm>
            <a:custGeom>
              <a:avLst/>
              <a:gdLst/>
              <a:ahLst/>
              <a:cxnLst/>
              <a:rect l="l" t="t" r="r" b="b"/>
              <a:pathLst>
                <a:path w="12514" h="15801" extrusionOk="0">
                  <a:moveTo>
                    <a:pt x="214" y="1"/>
                  </a:moveTo>
                  <a:cubicBezTo>
                    <a:pt x="179" y="96"/>
                    <a:pt x="95" y="155"/>
                    <a:pt x="0" y="203"/>
                  </a:cubicBezTo>
                  <a:lnTo>
                    <a:pt x="321" y="620"/>
                  </a:lnTo>
                  <a:lnTo>
                    <a:pt x="12513" y="15800"/>
                  </a:lnTo>
                  <a:lnTo>
                    <a:pt x="12513" y="15324"/>
                  </a:lnTo>
                  <a:lnTo>
                    <a:pt x="214"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9"/>
            <p:cNvSpPr/>
            <p:nvPr/>
          </p:nvSpPr>
          <p:spPr>
            <a:xfrm>
              <a:off x="2303838" y="6708611"/>
              <a:ext cx="106625" cy="106398"/>
            </a:xfrm>
            <a:custGeom>
              <a:avLst/>
              <a:gdLst/>
              <a:ahLst/>
              <a:cxnLst/>
              <a:rect l="l" t="t" r="r" b="b"/>
              <a:pathLst>
                <a:path w="1883" h="1879" extrusionOk="0">
                  <a:moveTo>
                    <a:pt x="928" y="0"/>
                  </a:moveTo>
                  <a:cubicBezTo>
                    <a:pt x="889" y="0"/>
                    <a:pt x="850" y="3"/>
                    <a:pt x="811" y="8"/>
                  </a:cubicBezTo>
                  <a:cubicBezTo>
                    <a:pt x="787" y="8"/>
                    <a:pt x="739" y="20"/>
                    <a:pt x="715" y="20"/>
                  </a:cubicBezTo>
                  <a:cubicBezTo>
                    <a:pt x="608" y="55"/>
                    <a:pt x="513" y="79"/>
                    <a:pt x="441" y="139"/>
                  </a:cubicBezTo>
                  <a:cubicBezTo>
                    <a:pt x="263" y="258"/>
                    <a:pt x="132" y="424"/>
                    <a:pt x="60" y="639"/>
                  </a:cubicBezTo>
                  <a:cubicBezTo>
                    <a:pt x="25" y="722"/>
                    <a:pt x="13" y="829"/>
                    <a:pt x="1" y="936"/>
                  </a:cubicBezTo>
                  <a:cubicBezTo>
                    <a:pt x="1" y="1008"/>
                    <a:pt x="1" y="1079"/>
                    <a:pt x="25" y="1151"/>
                  </a:cubicBezTo>
                  <a:cubicBezTo>
                    <a:pt x="127" y="1589"/>
                    <a:pt x="516" y="1879"/>
                    <a:pt x="940" y="1879"/>
                  </a:cubicBezTo>
                  <a:cubicBezTo>
                    <a:pt x="1011" y="1879"/>
                    <a:pt x="1084" y="1870"/>
                    <a:pt x="1156" y="1853"/>
                  </a:cubicBezTo>
                  <a:cubicBezTo>
                    <a:pt x="1263" y="1829"/>
                    <a:pt x="1346" y="1794"/>
                    <a:pt x="1430" y="1734"/>
                  </a:cubicBezTo>
                  <a:cubicBezTo>
                    <a:pt x="1501" y="1675"/>
                    <a:pt x="1573" y="1615"/>
                    <a:pt x="1632" y="1544"/>
                  </a:cubicBezTo>
                  <a:cubicBezTo>
                    <a:pt x="1692" y="1472"/>
                    <a:pt x="1751" y="1377"/>
                    <a:pt x="1799" y="1294"/>
                  </a:cubicBezTo>
                  <a:cubicBezTo>
                    <a:pt x="1870" y="1115"/>
                    <a:pt x="1882" y="913"/>
                    <a:pt x="1846" y="722"/>
                  </a:cubicBezTo>
                  <a:cubicBezTo>
                    <a:pt x="1748" y="296"/>
                    <a:pt x="1359" y="0"/>
                    <a:pt x="928"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9"/>
            <p:cNvSpPr/>
            <p:nvPr/>
          </p:nvSpPr>
          <p:spPr>
            <a:xfrm>
              <a:off x="1889909" y="6570785"/>
              <a:ext cx="158493" cy="149773"/>
            </a:xfrm>
            <a:custGeom>
              <a:avLst/>
              <a:gdLst/>
              <a:ahLst/>
              <a:cxnLst/>
              <a:rect l="l" t="t" r="r" b="b"/>
              <a:pathLst>
                <a:path w="2799" h="2645" extrusionOk="0">
                  <a:moveTo>
                    <a:pt x="1405" y="1"/>
                  </a:moveTo>
                  <a:cubicBezTo>
                    <a:pt x="1322" y="1"/>
                    <a:pt x="1251" y="13"/>
                    <a:pt x="1167" y="37"/>
                  </a:cubicBezTo>
                  <a:cubicBezTo>
                    <a:pt x="453" y="215"/>
                    <a:pt x="0" y="930"/>
                    <a:pt x="179" y="1644"/>
                  </a:cubicBezTo>
                  <a:cubicBezTo>
                    <a:pt x="250" y="1965"/>
                    <a:pt x="465" y="2239"/>
                    <a:pt x="715" y="2418"/>
                  </a:cubicBezTo>
                  <a:cubicBezTo>
                    <a:pt x="786" y="2477"/>
                    <a:pt x="882" y="2513"/>
                    <a:pt x="965" y="2549"/>
                  </a:cubicBezTo>
                  <a:cubicBezTo>
                    <a:pt x="1120" y="2604"/>
                    <a:pt x="1275" y="2644"/>
                    <a:pt x="1441" y="2644"/>
                  </a:cubicBezTo>
                  <a:cubicBezTo>
                    <a:pt x="1491" y="2644"/>
                    <a:pt x="1543" y="2641"/>
                    <a:pt x="1596" y="2632"/>
                  </a:cubicBezTo>
                  <a:cubicBezTo>
                    <a:pt x="1655" y="2632"/>
                    <a:pt x="1715" y="2620"/>
                    <a:pt x="1786" y="2608"/>
                  </a:cubicBezTo>
                  <a:cubicBezTo>
                    <a:pt x="1822" y="2596"/>
                    <a:pt x="1846" y="2596"/>
                    <a:pt x="1882" y="2573"/>
                  </a:cubicBezTo>
                  <a:cubicBezTo>
                    <a:pt x="2322" y="2430"/>
                    <a:pt x="2656" y="2073"/>
                    <a:pt x="2751" y="1644"/>
                  </a:cubicBezTo>
                  <a:cubicBezTo>
                    <a:pt x="2787" y="1537"/>
                    <a:pt x="2787" y="1442"/>
                    <a:pt x="2798" y="1346"/>
                  </a:cubicBezTo>
                  <a:cubicBezTo>
                    <a:pt x="2798" y="1227"/>
                    <a:pt x="2798" y="1120"/>
                    <a:pt x="2775" y="1013"/>
                  </a:cubicBezTo>
                  <a:cubicBezTo>
                    <a:pt x="2632" y="477"/>
                    <a:pt x="2203" y="108"/>
                    <a:pt x="1703" y="13"/>
                  </a:cubicBezTo>
                  <a:cubicBezTo>
                    <a:pt x="1608" y="1"/>
                    <a:pt x="1501" y="1"/>
                    <a:pt x="1405"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9"/>
            <p:cNvSpPr/>
            <p:nvPr/>
          </p:nvSpPr>
          <p:spPr>
            <a:xfrm>
              <a:off x="-66598" y="7476899"/>
              <a:ext cx="58041" cy="54530"/>
            </a:xfrm>
            <a:custGeom>
              <a:avLst/>
              <a:gdLst/>
              <a:ahLst/>
              <a:cxnLst/>
              <a:rect l="l" t="t" r="r" b="b"/>
              <a:pathLst>
                <a:path w="1025" h="963" extrusionOk="0">
                  <a:moveTo>
                    <a:pt x="520" y="1"/>
                  </a:moveTo>
                  <a:cubicBezTo>
                    <a:pt x="486" y="1"/>
                    <a:pt x="452" y="5"/>
                    <a:pt x="417" y="13"/>
                  </a:cubicBezTo>
                  <a:cubicBezTo>
                    <a:pt x="155" y="72"/>
                    <a:pt x="1" y="322"/>
                    <a:pt x="60" y="584"/>
                  </a:cubicBezTo>
                  <a:cubicBezTo>
                    <a:pt x="96" y="799"/>
                    <a:pt x="322" y="953"/>
                    <a:pt x="536" y="953"/>
                  </a:cubicBezTo>
                  <a:cubicBezTo>
                    <a:pt x="554" y="959"/>
                    <a:pt x="572" y="962"/>
                    <a:pt x="587" y="962"/>
                  </a:cubicBezTo>
                  <a:cubicBezTo>
                    <a:pt x="602" y="962"/>
                    <a:pt x="614" y="959"/>
                    <a:pt x="620" y="953"/>
                  </a:cubicBezTo>
                  <a:cubicBezTo>
                    <a:pt x="691" y="941"/>
                    <a:pt x="774" y="894"/>
                    <a:pt x="810" y="846"/>
                  </a:cubicBezTo>
                  <a:cubicBezTo>
                    <a:pt x="953" y="739"/>
                    <a:pt x="1024" y="549"/>
                    <a:pt x="977" y="370"/>
                  </a:cubicBezTo>
                  <a:cubicBezTo>
                    <a:pt x="925" y="154"/>
                    <a:pt x="732" y="1"/>
                    <a:pt x="520"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9"/>
            <p:cNvSpPr/>
            <p:nvPr/>
          </p:nvSpPr>
          <p:spPr>
            <a:xfrm>
              <a:off x="2202705" y="7797170"/>
              <a:ext cx="77633" cy="55323"/>
            </a:xfrm>
            <a:custGeom>
              <a:avLst/>
              <a:gdLst/>
              <a:ahLst/>
              <a:cxnLst/>
              <a:rect l="l" t="t" r="r" b="b"/>
              <a:pathLst>
                <a:path w="1371" h="977" extrusionOk="0">
                  <a:moveTo>
                    <a:pt x="656" y="0"/>
                  </a:moveTo>
                  <a:cubicBezTo>
                    <a:pt x="620" y="12"/>
                    <a:pt x="584" y="12"/>
                    <a:pt x="537" y="24"/>
                  </a:cubicBezTo>
                  <a:cubicBezTo>
                    <a:pt x="465" y="48"/>
                    <a:pt x="394" y="72"/>
                    <a:pt x="346" y="107"/>
                  </a:cubicBezTo>
                  <a:cubicBezTo>
                    <a:pt x="251" y="143"/>
                    <a:pt x="180" y="227"/>
                    <a:pt x="132" y="310"/>
                  </a:cubicBezTo>
                  <a:cubicBezTo>
                    <a:pt x="49" y="453"/>
                    <a:pt x="1" y="631"/>
                    <a:pt x="49" y="810"/>
                  </a:cubicBezTo>
                  <a:cubicBezTo>
                    <a:pt x="60" y="869"/>
                    <a:pt x="72" y="929"/>
                    <a:pt x="108" y="977"/>
                  </a:cubicBezTo>
                  <a:lnTo>
                    <a:pt x="1263" y="977"/>
                  </a:lnTo>
                  <a:cubicBezTo>
                    <a:pt x="1334" y="846"/>
                    <a:pt x="1370" y="679"/>
                    <a:pt x="1323" y="512"/>
                  </a:cubicBezTo>
                  <a:cubicBezTo>
                    <a:pt x="1275" y="310"/>
                    <a:pt x="1132" y="143"/>
                    <a:pt x="953" y="60"/>
                  </a:cubicBezTo>
                  <a:cubicBezTo>
                    <a:pt x="858" y="12"/>
                    <a:pt x="763" y="0"/>
                    <a:pt x="656"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9"/>
            <p:cNvSpPr/>
            <p:nvPr/>
          </p:nvSpPr>
          <p:spPr>
            <a:xfrm>
              <a:off x="1603386" y="7218858"/>
              <a:ext cx="73556" cy="75255"/>
            </a:xfrm>
            <a:custGeom>
              <a:avLst/>
              <a:gdLst/>
              <a:ahLst/>
              <a:cxnLst/>
              <a:rect l="l" t="t" r="r" b="b"/>
              <a:pathLst>
                <a:path w="1299" h="1329" extrusionOk="0">
                  <a:moveTo>
                    <a:pt x="660" y="0"/>
                  </a:moveTo>
                  <a:cubicBezTo>
                    <a:pt x="612" y="0"/>
                    <a:pt x="562" y="7"/>
                    <a:pt x="512" y="22"/>
                  </a:cubicBezTo>
                  <a:cubicBezTo>
                    <a:pt x="227" y="69"/>
                    <a:pt x="36" y="319"/>
                    <a:pt x="0" y="593"/>
                  </a:cubicBezTo>
                  <a:cubicBezTo>
                    <a:pt x="0" y="665"/>
                    <a:pt x="0" y="748"/>
                    <a:pt x="12" y="819"/>
                  </a:cubicBezTo>
                  <a:cubicBezTo>
                    <a:pt x="12" y="843"/>
                    <a:pt x="24" y="867"/>
                    <a:pt x="24" y="891"/>
                  </a:cubicBezTo>
                  <a:cubicBezTo>
                    <a:pt x="60" y="986"/>
                    <a:pt x="107" y="1057"/>
                    <a:pt x="167" y="1117"/>
                  </a:cubicBezTo>
                  <a:cubicBezTo>
                    <a:pt x="238" y="1188"/>
                    <a:pt x="310" y="1248"/>
                    <a:pt x="405" y="1284"/>
                  </a:cubicBezTo>
                  <a:cubicBezTo>
                    <a:pt x="477" y="1313"/>
                    <a:pt x="554" y="1328"/>
                    <a:pt x="632" y="1328"/>
                  </a:cubicBezTo>
                  <a:cubicBezTo>
                    <a:pt x="683" y="1328"/>
                    <a:pt x="734" y="1322"/>
                    <a:pt x="786" y="1307"/>
                  </a:cubicBezTo>
                  <a:cubicBezTo>
                    <a:pt x="881" y="1296"/>
                    <a:pt x="965" y="1248"/>
                    <a:pt x="1024" y="1212"/>
                  </a:cubicBezTo>
                  <a:cubicBezTo>
                    <a:pt x="1096" y="1153"/>
                    <a:pt x="1155" y="1081"/>
                    <a:pt x="1203" y="998"/>
                  </a:cubicBezTo>
                  <a:cubicBezTo>
                    <a:pt x="1250" y="915"/>
                    <a:pt x="1274" y="819"/>
                    <a:pt x="1298" y="712"/>
                  </a:cubicBezTo>
                  <a:cubicBezTo>
                    <a:pt x="1298" y="641"/>
                    <a:pt x="1298" y="581"/>
                    <a:pt x="1274" y="510"/>
                  </a:cubicBezTo>
                  <a:cubicBezTo>
                    <a:pt x="1250" y="391"/>
                    <a:pt x="1191" y="272"/>
                    <a:pt x="1108" y="176"/>
                  </a:cubicBezTo>
                  <a:cubicBezTo>
                    <a:pt x="1024" y="105"/>
                    <a:pt x="941" y="57"/>
                    <a:pt x="846" y="34"/>
                  </a:cubicBezTo>
                  <a:cubicBezTo>
                    <a:pt x="790" y="13"/>
                    <a:pt x="727" y="0"/>
                    <a:pt x="660"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9"/>
            <p:cNvSpPr/>
            <p:nvPr/>
          </p:nvSpPr>
          <p:spPr>
            <a:xfrm>
              <a:off x="1883850" y="7767045"/>
              <a:ext cx="56682" cy="53397"/>
            </a:xfrm>
            <a:custGeom>
              <a:avLst/>
              <a:gdLst/>
              <a:ahLst/>
              <a:cxnLst/>
              <a:rect l="l" t="t" r="r" b="b"/>
              <a:pathLst>
                <a:path w="1001" h="943" extrusionOk="0">
                  <a:moveTo>
                    <a:pt x="468" y="1"/>
                  </a:moveTo>
                  <a:cubicBezTo>
                    <a:pt x="432" y="1"/>
                    <a:pt x="397" y="4"/>
                    <a:pt x="357" y="8"/>
                  </a:cubicBezTo>
                  <a:cubicBezTo>
                    <a:pt x="346" y="8"/>
                    <a:pt x="334" y="20"/>
                    <a:pt x="322" y="20"/>
                  </a:cubicBezTo>
                  <a:cubicBezTo>
                    <a:pt x="227" y="56"/>
                    <a:pt x="155" y="116"/>
                    <a:pt x="96" y="187"/>
                  </a:cubicBezTo>
                  <a:cubicBezTo>
                    <a:pt x="36" y="258"/>
                    <a:pt x="0" y="366"/>
                    <a:pt x="0" y="473"/>
                  </a:cubicBezTo>
                  <a:cubicBezTo>
                    <a:pt x="0" y="497"/>
                    <a:pt x="0" y="544"/>
                    <a:pt x="24" y="580"/>
                  </a:cubicBezTo>
                  <a:cubicBezTo>
                    <a:pt x="78" y="795"/>
                    <a:pt x="287" y="942"/>
                    <a:pt x="512" y="942"/>
                  </a:cubicBezTo>
                  <a:cubicBezTo>
                    <a:pt x="536" y="942"/>
                    <a:pt x="560" y="941"/>
                    <a:pt x="584" y="937"/>
                  </a:cubicBezTo>
                  <a:cubicBezTo>
                    <a:pt x="834" y="878"/>
                    <a:pt x="1000" y="616"/>
                    <a:pt x="941" y="366"/>
                  </a:cubicBezTo>
                  <a:cubicBezTo>
                    <a:pt x="893" y="199"/>
                    <a:pt x="774" y="68"/>
                    <a:pt x="631" y="20"/>
                  </a:cubicBezTo>
                  <a:cubicBezTo>
                    <a:pt x="569" y="6"/>
                    <a:pt x="518" y="1"/>
                    <a:pt x="468"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9"/>
            <p:cNvSpPr/>
            <p:nvPr/>
          </p:nvSpPr>
          <p:spPr>
            <a:xfrm>
              <a:off x="2154857" y="7293887"/>
              <a:ext cx="58720" cy="53511"/>
            </a:xfrm>
            <a:custGeom>
              <a:avLst/>
              <a:gdLst/>
              <a:ahLst/>
              <a:cxnLst/>
              <a:rect l="l" t="t" r="r" b="b"/>
              <a:pathLst>
                <a:path w="1037" h="945" extrusionOk="0">
                  <a:moveTo>
                    <a:pt x="540" y="1"/>
                  </a:moveTo>
                  <a:cubicBezTo>
                    <a:pt x="499" y="1"/>
                    <a:pt x="458" y="6"/>
                    <a:pt x="417" y="18"/>
                  </a:cubicBezTo>
                  <a:cubicBezTo>
                    <a:pt x="155" y="78"/>
                    <a:pt x="1" y="328"/>
                    <a:pt x="48" y="578"/>
                  </a:cubicBezTo>
                  <a:cubicBezTo>
                    <a:pt x="111" y="806"/>
                    <a:pt x="309" y="944"/>
                    <a:pt x="524" y="944"/>
                  </a:cubicBezTo>
                  <a:cubicBezTo>
                    <a:pt x="556" y="944"/>
                    <a:pt x="588" y="941"/>
                    <a:pt x="620" y="935"/>
                  </a:cubicBezTo>
                  <a:cubicBezTo>
                    <a:pt x="870" y="875"/>
                    <a:pt x="1036" y="625"/>
                    <a:pt x="977" y="375"/>
                  </a:cubicBezTo>
                  <a:cubicBezTo>
                    <a:pt x="927" y="147"/>
                    <a:pt x="744" y="1"/>
                    <a:pt x="540"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9"/>
            <p:cNvSpPr/>
            <p:nvPr/>
          </p:nvSpPr>
          <p:spPr>
            <a:xfrm>
              <a:off x="784929" y="7344453"/>
              <a:ext cx="55323" cy="53284"/>
            </a:xfrm>
            <a:custGeom>
              <a:avLst/>
              <a:gdLst/>
              <a:ahLst/>
              <a:cxnLst/>
              <a:rect l="l" t="t" r="r" b="b"/>
              <a:pathLst>
                <a:path w="977" h="941" extrusionOk="0">
                  <a:moveTo>
                    <a:pt x="508" y="0"/>
                  </a:moveTo>
                  <a:cubicBezTo>
                    <a:pt x="473" y="0"/>
                    <a:pt x="441" y="6"/>
                    <a:pt x="405" y="18"/>
                  </a:cubicBezTo>
                  <a:cubicBezTo>
                    <a:pt x="357" y="30"/>
                    <a:pt x="322" y="42"/>
                    <a:pt x="286" y="54"/>
                  </a:cubicBezTo>
                  <a:cubicBezTo>
                    <a:pt x="107" y="161"/>
                    <a:pt x="0" y="375"/>
                    <a:pt x="60" y="578"/>
                  </a:cubicBezTo>
                  <a:cubicBezTo>
                    <a:pt x="83" y="673"/>
                    <a:pt x="119" y="744"/>
                    <a:pt x="179" y="804"/>
                  </a:cubicBezTo>
                  <a:cubicBezTo>
                    <a:pt x="262" y="875"/>
                    <a:pt x="345" y="923"/>
                    <a:pt x="453" y="935"/>
                  </a:cubicBezTo>
                  <a:cubicBezTo>
                    <a:pt x="472" y="939"/>
                    <a:pt x="492" y="940"/>
                    <a:pt x="512" y="940"/>
                  </a:cubicBezTo>
                  <a:cubicBezTo>
                    <a:pt x="552" y="940"/>
                    <a:pt x="591" y="935"/>
                    <a:pt x="631" y="935"/>
                  </a:cubicBezTo>
                  <a:cubicBezTo>
                    <a:pt x="750" y="911"/>
                    <a:pt x="834" y="852"/>
                    <a:pt x="893" y="756"/>
                  </a:cubicBezTo>
                  <a:lnTo>
                    <a:pt x="893" y="744"/>
                  </a:lnTo>
                  <a:cubicBezTo>
                    <a:pt x="929" y="697"/>
                    <a:pt x="953" y="625"/>
                    <a:pt x="976" y="542"/>
                  </a:cubicBezTo>
                  <a:cubicBezTo>
                    <a:pt x="976" y="483"/>
                    <a:pt x="976" y="435"/>
                    <a:pt x="953" y="375"/>
                  </a:cubicBezTo>
                  <a:cubicBezTo>
                    <a:pt x="941" y="328"/>
                    <a:pt x="929" y="280"/>
                    <a:pt x="917" y="256"/>
                  </a:cubicBezTo>
                  <a:cubicBezTo>
                    <a:pt x="917" y="232"/>
                    <a:pt x="893" y="221"/>
                    <a:pt x="893" y="209"/>
                  </a:cubicBezTo>
                  <a:cubicBezTo>
                    <a:pt x="834" y="113"/>
                    <a:pt x="762" y="54"/>
                    <a:pt x="655" y="30"/>
                  </a:cubicBezTo>
                  <a:cubicBezTo>
                    <a:pt x="643" y="30"/>
                    <a:pt x="631" y="18"/>
                    <a:pt x="619" y="18"/>
                  </a:cubicBezTo>
                  <a:cubicBezTo>
                    <a:pt x="578" y="6"/>
                    <a:pt x="542" y="0"/>
                    <a:pt x="508"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9"/>
            <p:cNvSpPr/>
            <p:nvPr/>
          </p:nvSpPr>
          <p:spPr>
            <a:xfrm>
              <a:off x="1977564" y="5832282"/>
              <a:ext cx="80917" cy="74349"/>
            </a:xfrm>
            <a:custGeom>
              <a:avLst/>
              <a:gdLst/>
              <a:ahLst/>
              <a:cxnLst/>
              <a:rect l="l" t="t" r="r" b="b"/>
              <a:pathLst>
                <a:path w="1429" h="1313" extrusionOk="0">
                  <a:moveTo>
                    <a:pt x="738" y="0"/>
                  </a:moveTo>
                  <a:cubicBezTo>
                    <a:pt x="687" y="0"/>
                    <a:pt x="635" y="6"/>
                    <a:pt x="584" y="18"/>
                  </a:cubicBezTo>
                  <a:cubicBezTo>
                    <a:pt x="226" y="101"/>
                    <a:pt x="0" y="458"/>
                    <a:pt x="96" y="827"/>
                  </a:cubicBezTo>
                  <a:cubicBezTo>
                    <a:pt x="119" y="934"/>
                    <a:pt x="167" y="1018"/>
                    <a:pt x="226" y="1089"/>
                  </a:cubicBezTo>
                  <a:cubicBezTo>
                    <a:pt x="298" y="1137"/>
                    <a:pt x="369" y="1196"/>
                    <a:pt x="465" y="1244"/>
                  </a:cubicBezTo>
                  <a:cubicBezTo>
                    <a:pt x="512" y="1268"/>
                    <a:pt x="572" y="1291"/>
                    <a:pt x="631" y="1303"/>
                  </a:cubicBezTo>
                  <a:cubicBezTo>
                    <a:pt x="673" y="1309"/>
                    <a:pt x="718" y="1312"/>
                    <a:pt x="762" y="1312"/>
                  </a:cubicBezTo>
                  <a:cubicBezTo>
                    <a:pt x="807" y="1312"/>
                    <a:pt x="852" y="1309"/>
                    <a:pt x="893" y="1303"/>
                  </a:cubicBezTo>
                  <a:lnTo>
                    <a:pt x="929" y="1303"/>
                  </a:lnTo>
                  <a:cubicBezTo>
                    <a:pt x="965" y="1291"/>
                    <a:pt x="1000" y="1268"/>
                    <a:pt x="1048" y="1256"/>
                  </a:cubicBezTo>
                  <a:cubicBezTo>
                    <a:pt x="1131" y="1208"/>
                    <a:pt x="1203" y="1149"/>
                    <a:pt x="1262" y="1065"/>
                  </a:cubicBezTo>
                  <a:cubicBezTo>
                    <a:pt x="1381" y="910"/>
                    <a:pt x="1429" y="708"/>
                    <a:pt x="1381" y="518"/>
                  </a:cubicBezTo>
                  <a:cubicBezTo>
                    <a:pt x="1320" y="210"/>
                    <a:pt x="1047" y="0"/>
                    <a:pt x="738"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9"/>
            <p:cNvSpPr/>
            <p:nvPr/>
          </p:nvSpPr>
          <p:spPr>
            <a:xfrm>
              <a:off x="1920260" y="7329900"/>
              <a:ext cx="31031" cy="30691"/>
            </a:xfrm>
            <a:custGeom>
              <a:avLst/>
              <a:gdLst/>
              <a:ahLst/>
              <a:cxnLst/>
              <a:rect l="l" t="t" r="r" b="b"/>
              <a:pathLst>
                <a:path w="548" h="542" extrusionOk="0">
                  <a:moveTo>
                    <a:pt x="276" y="0"/>
                  </a:moveTo>
                  <a:cubicBezTo>
                    <a:pt x="268" y="0"/>
                    <a:pt x="259" y="0"/>
                    <a:pt x="250" y="1"/>
                  </a:cubicBezTo>
                  <a:lnTo>
                    <a:pt x="226" y="1"/>
                  </a:lnTo>
                  <a:cubicBezTo>
                    <a:pt x="72" y="37"/>
                    <a:pt x="0" y="168"/>
                    <a:pt x="12" y="299"/>
                  </a:cubicBezTo>
                  <a:lnTo>
                    <a:pt x="12" y="335"/>
                  </a:lnTo>
                  <a:cubicBezTo>
                    <a:pt x="54" y="461"/>
                    <a:pt x="181" y="541"/>
                    <a:pt x="300" y="541"/>
                  </a:cubicBezTo>
                  <a:cubicBezTo>
                    <a:pt x="315" y="541"/>
                    <a:pt x="331" y="540"/>
                    <a:pt x="346" y="537"/>
                  </a:cubicBezTo>
                  <a:cubicBezTo>
                    <a:pt x="393" y="525"/>
                    <a:pt x="429" y="513"/>
                    <a:pt x="465" y="478"/>
                  </a:cubicBezTo>
                  <a:cubicBezTo>
                    <a:pt x="476" y="466"/>
                    <a:pt x="488" y="454"/>
                    <a:pt x="512" y="418"/>
                  </a:cubicBezTo>
                  <a:cubicBezTo>
                    <a:pt x="536" y="359"/>
                    <a:pt x="548" y="287"/>
                    <a:pt x="536" y="216"/>
                  </a:cubicBezTo>
                  <a:cubicBezTo>
                    <a:pt x="536" y="204"/>
                    <a:pt x="524" y="180"/>
                    <a:pt x="524" y="168"/>
                  </a:cubicBezTo>
                  <a:cubicBezTo>
                    <a:pt x="491" y="69"/>
                    <a:pt x="386" y="0"/>
                    <a:pt x="276"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9"/>
            <p:cNvSpPr/>
            <p:nvPr/>
          </p:nvSpPr>
          <p:spPr>
            <a:xfrm>
              <a:off x="1382889" y="7588846"/>
              <a:ext cx="31767" cy="30408"/>
            </a:xfrm>
            <a:custGeom>
              <a:avLst/>
              <a:gdLst/>
              <a:ahLst/>
              <a:cxnLst/>
              <a:rect l="l" t="t" r="r" b="b"/>
              <a:pathLst>
                <a:path w="561" h="537" extrusionOk="0">
                  <a:moveTo>
                    <a:pt x="203" y="0"/>
                  </a:moveTo>
                  <a:cubicBezTo>
                    <a:pt x="96" y="24"/>
                    <a:pt x="25" y="107"/>
                    <a:pt x="13" y="191"/>
                  </a:cubicBezTo>
                  <a:lnTo>
                    <a:pt x="13" y="203"/>
                  </a:lnTo>
                  <a:cubicBezTo>
                    <a:pt x="1" y="250"/>
                    <a:pt x="1" y="298"/>
                    <a:pt x="13" y="334"/>
                  </a:cubicBezTo>
                  <a:cubicBezTo>
                    <a:pt x="25" y="417"/>
                    <a:pt x="84" y="477"/>
                    <a:pt x="156" y="500"/>
                  </a:cubicBezTo>
                  <a:cubicBezTo>
                    <a:pt x="194" y="523"/>
                    <a:pt x="233" y="537"/>
                    <a:pt x="277" y="537"/>
                  </a:cubicBezTo>
                  <a:cubicBezTo>
                    <a:pt x="302" y="537"/>
                    <a:pt x="329" y="533"/>
                    <a:pt x="358" y="524"/>
                  </a:cubicBezTo>
                  <a:cubicBezTo>
                    <a:pt x="441" y="500"/>
                    <a:pt x="501" y="453"/>
                    <a:pt x="537" y="369"/>
                  </a:cubicBezTo>
                  <a:cubicBezTo>
                    <a:pt x="549" y="346"/>
                    <a:pt x="561" y="286"/>
                    <a:pt x="549" y="203"/>
                  </a:cubicBezTo>
                  <a:cubicBezTo>
                    <a:pt x="537" y="131"/>
                    <a:pt x="489" y="72"/>
                    <a:pt x="430" y="48"/>
                  </a:cubicBezTo>
                  <a:cubicBezTo>
                    <a:pt x="394" y="24"/>
                    <a:pt x="370" y="12"/>
                    <a:pt x="322"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9"/>
            <p:cNvSpPr/>
            <p:nvPr/>
          </p:nvSpPr>
          <p:spPr>
            <a:xfrm>
              <a:off x="1662729" y="7700511"/>
              <a:ext cx="31031" cy="31030"/>
            </a:xfrm>
            <a:custGeom>
              <a:avLst/>
              <a:gdLst/>
              <a:ahLst/>
              <a:cxnLst/>
              <a:rect l="l" t="t" r="r" b="b"/>
              <a:pathLst>
                <a:path w="548" h="548" extrusionOk="0">
                  <a:moveTo>
                    <a:pt x="266" y="1"/>
                  </a:moveTo>
                  <a:cubicBezTo>
                    <a:pt x="249" y="1"/>
                    <a:pt x="232" y="2"/>
                    <a:pt x="214" y="5"/>
                  </a:cubicBezTo>
                  <a:cubicBezTo>
                    <a:pt x="143" y="29"/>
                    <a:pt x="83" y="64"/>
                    <a:pt x="36" y="148"/>
                  </a:cubicBezTo>
                  <a:cubicBezTo>
                    <a:pt x="12" y="195"/>
                    <a:pt x="0" y="279"/>
                    <a:pt x="12" y="338"/>
                  </a:cubicBezTo>
                  <a:cubicBezTo>
                    <a:pt x="33" y="452"/>
                    <a:pt x="152" y="547"/>
                    <a:pt x="276" y="547"/>
                  </a:cubicBezTo>
                  <a:cubicBezTo>
                    <a:pt x="295" y="547"/>
                    <a:pt x="315" y="545"/>
                    <a:pt x="333" y="541"/>
                  </a:cubicBezTo>
                  <a:cubicBezTo>
                    <a:pt x="441" y="517"/>
                    <a:pt x="512" y="445"/>
                    <a:pt x="548" y="338"/>
                  </a:cubicBezTo>
                  <a:lnTo>
                    <a:pt x="548" y="219"/>
                  </a:lnTo>
                  <a:cubicBezTo>
                    <a:pt x="516" y="82"/>
                    <a:pt x="400" y="1"/>
                    <a:pt x="266"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9"/>
            <p:cNvSpPr/>
            <p:nvPr/>
          </p:nvSpPr>
          <p:spPr>
            <a:xfrm>
              <a:off x="577908" y="7790828"/>
              <a:ext cx="33805" cy="30521"/>
            </a:xfrm>
            <a:custGeom>
              <a:avLst/>
              <a:gdLst/>
              <a:ahLst/>
              <a:cxnLst/>
              <a:rect l="l" t="t" r="r" b="b"/>
              <a:pathLst>
                <a:path w="597" h="539" extrusionOk="0">
                  <a:moveTo>
                    <a:pt x="292" y="1"/>
                  </a:moveTo>
                  <a:cubicBezTo>
                    <a:pt x="275" y="1"/>
                    <a:pt x="257" y="2"/>
                    <a:pt x="239" y="5"/>
                  </a:cubicBezTo>
                  <a:cubicBezTo>
                    <a:pt x="84" y="41"/>
                    <a:pt x="1" y="184"/>
                    <a:pt x="25" y="339"/>
                  </a:cubicBezTo>
                  <a:cubicBezTo>
                    <a:pt x="25" y="350"/>
                    <a:pt x="37" y="362"/>
                    <a:pt x="37" y="362"/>
                  </a:cubicBezTo>
                  <a:cubicBezTo>
                    <a:pt x="76" y="471"/>
                    <a:pt x="172" y="538"/>
                    <a:pt x="285" y="538"/>
                  </a:cubicBezTo>
                  <a:cubicBezTo>
                    <a:pt x="309" y="538"/>
                    <a:pt x="333" y="535"/>
                    <a:pt x="358" y="529"/>
                  </a:cubicBezTo>
                  <a:lnTo>
                    <a:pt x="370" y="529"/>
                  </a:lnTo>
                  <a:cubicBezTo>
                    <a:pt x="501" y="481"/>
                    <a:pt x="596" y="350"/>
                    <a:pt x="549" y="196"/>
                  </a:cubicBezTo>
                  <a:cubicBezTo>
                    <a:pt x="537" y="124"/>
                    <a:pt x="489" y="77"/>
                    <a:pt x="441" y="41"/>
                  </a:cubicBezTo>
                  <a:cubicBezTo>
                    <a:pt x="397" y="14"/>
                    <a:pt x="345" y="1"/>
                    <a:pt x="292"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9"/>
            <p:cNvSpPr/>
            <p:nvPr/>
          </p:nvSpPr>
          <p:spPr>
            <a:xfrm>
              <a:off x="376323" y="7697170"/>
              <a:ext cx="33126" cy="31030"/>
            </a:xfrm>
            <a:custGeom>
              <a:avLst/>
              <a:gdLst/>
              <a:ahLst/>
              <a:cxnLst/>
              <a:rect l="l" t="t" r="r" b="b"/>
              <a:pathLst>
                <a:path w="585" h="548" extrusionOk="0">
                  <a:moveTo>
                    <a:pt x="276" y="0"/>
                  </a:moveTo>
                  <a:cubicBezTo>
                    <a:pt x="260" y="0"/>
                    <a:pt x="243" y="2"/>
                    <a:pt x="227" y="4"/>
                  </a:cubicBezTo>
                  <a:cubicBezTo>
                    <a:pt x="96" y="40"/>
                    <a:pt x="1" y="171"/>
                    <a:pt x="13" y="302"/>
                  </a:cubicBezTo>
                  <a:lnTo>
                    <a:pt x="13" y="338"/>
                  </a:lnTo>
                  <a:cubicBezTo>
                    <a:pt x="43" y="460"/>
                    <a:pt x="153" y="548"/>
                    <a:pt x="281" y="548"/>
                  </a:cubicBezTo>
                  <a:cubicBezTo>
                    <a:pt x="302" y="548"/>
                    <a:pt x="324" y="545"/>
                    <a:pt x="346" y="540"/>
                  </a:cubicBezTo>
                  <a:cubicBezTo>
                    <a:pt x="370" y="540"/>
                    <a:pt x="406" y="528"/>
                    <a:pt x="418" y="516"/>
                  </a:cubicBezTo>
                  <a:cubicBezTo>
                    <a:pt x="525" y="457"/>
                    <a:pt x="584" y="338"/>
                    <a:pt x="549" y="219"/>
                  </a:cubicBezTo>
                  <a:cubicBezTo>
                    <a:pt x="527" y="81"/>
                    <a:pt x="403" y="0"/>
                    <a:pt x="276"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64" name="Google Shape;1164;p9"/>
          <p:cNvSpPr/>
          <p:nvPr/>
        </p:nvSpPr>
        <p:spPr>
          <a:xfrm>
            <a:off x="0" y="4845825"/>
            <a:ext cx="9144000" cy="297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9"/>
          <p:cNvSpPr txBox="1">
            <a:spLocks noGrp="1"/>
          </p:cNvSpPr>
          <p:nvPr>
            <p:ph type="title"/>
          </p:nvPr>
        </p:nvSpPr>
        <p:spPr>
          <a:xfrm>
            <a:off x="4000475" y="937050"/>
            <a:ext cx="4645200" cy="14955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600"/>
              <a:buNone/>
              <a:defRPr sz="48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166" name="Google Shape;1166;p9"/>
          <p:cNvSpPr txBox="1">
            <a:spLocks noGrp="1"/>
          </p:cNvSpPr>
          <p:nvPr>
            <p:ph type="subTitle" idx="1"/>
          </p:nvPr>
        </p:nvSpPr>
        <p:spPr>
          <a:xfrm>
            <a:off x="4000625" y="2575550"/>
            <a:ext cx="4423500" cy="1374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a:solidFill>
                  <a:schemeClr val="dk1"/>
                </a:solidFill>
              </a:defRPr>
            </a:lvl1pPr>
            <a:lvl2pPr lvl="1" algn="ctr" rtl="0">
              <a:lnSpc>
                <a:spcPct val="100000"/>
              </a:lnSpc>
              <a:spcBef>
                <a:spcPts val="1600"/>
              </a:spcBef>
              <a:spcAft>
                <a:spcPts val="0"/>
              </a:spcAft>
              <a:buSzPts val="1600"/>
              <a:buNone/>
              <a:defRPr/>
            </a:lvl2pPr>
            <a:lvl3pPr lvl="2" algn="ctr" rtl="0">
              <a:lnSpc>
                <a:spcPct val="100000"/>
              </a:lnSpc>
              <a:spcBef>
                <a:spcPts val="1600"/>
              </a:spcBef>
              <a:spcAft>
                <a:spcPts val="0"/>
              </a:spcAft>
              <a:buSzPts val="1600"/>
              <a:buNone/>
              <a:defRPr/>
            </a:lvl3pPr>
            <a:lvl4pPr lvl="3" algn="ctr" rtl="0">
              <a:lnSpc>
                <a:spcPct val="100000"/>
              </a:lnSpc>
              <a:spcBef>
                <a:spcPts val="1600"/>
              </a:spcBef>
              <a:spcAft>
                <a:spcPts val="0"/>
              </a:spcAft>
              <a:buSzPts val="1600"/>
              <a:buNone/>
              <a:defRPr/>
            </a:lvl4pPr>
            <a:lvl5pPr lvl="4" algn="ctr" rtl="0">
              <a:lnSpc>
                <a:spcPct val="100000"/>
              </a:lnSpc>
              <a:spcBef>
                <a:spcPts val="1600"/>
              </a:spcBef>
              <a:spcAft>
                <a:spcPts val="0"/>
              </a:spcAft>
              <a:buSzPts val="1600"/>
              <a:buNone/>
              <a:defRPr/>
            </a:lvl5pPr>
            <a:lvl6pPr lvl="5" algn="ctr" rtl="0">
              <a:lnSpc>
                <a:spcPct val="100000"/>
              </a:lnSpc>
              <a:spcBef>
                <a:spcPts val="1600"/>
              </a:spcBef>
              <a:spcAft>
                <a:spcPts val="0"/>
              </a:spcAft>
              <a:buSzPts val="1600"/>
              <a:buNone/>
              <a:defRPr/>
            </a:lvl6pPr>
            <a:lvl7pPr lvl="6" algn="ctr" rtl="0">
              <a:lnSpc>
                <a:spcPct val="100000"/>
              </a:lnSpc>
              <a:spcBef>
                <a:spcPts val="1600"/>
              </a:spcBef>
              <a:spcAft>
                <a:spcPts val="0"/>
              </a:spcAft>
              <a:buSzPts val="1600"/>
              <a:buNone/>
              <a:defRPr/>
            </a:lvl7pPr>
            <a:lvl8pPr lvl="7" algn="ctr" rtl="0">
              <a:lnSpc>
                <a:spcPct val="100000"/>
              </a:lnSpc>
              <a:spcBef>
                <a:spcPts val="1600"/>
              </a:spcBef>
              <a:spcAft>
                <a:spcPts val="0"/>
              </a:spcAft>
              <a:buSzPts val="1600"/>
              <a:buNone/>
              <a:defRPr/>
            </a:lvl8pPr>
            <a:lvl9pPr lvl="8" algn="ctr" rtl="0">
              <a:lnSpc>
                <a:spcPct val="100000"/>
              </a:lnSpc>
              <a:spcBef>
                <a:spcPts val="1600"/>
              </a:spcBef>
              <a:spcAft>
                <a:spcPts val="1600"/>
              </a:spcAft>
              <a:buSzPts val="16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412"/>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1413"/>
        <p:cNvGrpSpPr/>
        <p:nvPr/>
      </p:nvGrpSpPr>
      <p:grpSpPr>
        <a:xfrm>
          <a:off x="0" y="0"/>
          <a:ext cx="0" cy="0"/>
          <a:chOff x="0" y="0"/>
          <a:chExt cx="0" cy="0"/>
        </a:xfrm>
      </p:grpSpPr>
      <p:grpSp>
        <p:nvGrpSpPr>
          <p:cNvPr id="1414" name="Google Shape;1414;p13"/>
          <p:cNvGrpSpPr/>
          <p:nvPr/>
        </p:nvGrpSpPr>
        <p:grpSpPr>
          <a:xfrm rot="10800000">
            <a:off x="-22204" y="145"/>
            <a:ext cx="2094212" cy="1053578"/>
            <a:chOff x="4905075" y="2588800"/>
            <a:chExt cx="982875" cy="494475"/>
          </a:xfrm>
        </p:grpSpPr>
        <p:sp>
          <p:nvSpPr>
            <p:cNvPr id="1415" name="Google Shape;1415;p13"/>
            <p:cNvSpPr/>
            <p:nvPr/>
          </p:nvSpPr>
          <p:spPr>
            <a:xfrm>
              <a:off x="5082475" y="3000200"/>
              <a:ext cx="30675" cy="83075"/>
            </a:xfrm>
            <a:custGeom>
              <a:avLst/>
              <a:gdLst/>
              <a:ahLst/>
              <a:cxnLst/>
              <a:rect l="l" t="t" r="r" b="b"/>
              <a:pathLst>
                <a:path w="1227" h="3323" extrusionOk="0">
                  <a:moveTo>
                    <a:pt x="1048" y="1"/>
                  </a:moveTo>
                  <a:lnTo>
                    <a:pt x="0" y="3322"/>
                  </a:lnTo>
                  <a:lnTo>
                    <a:pt x="191" y="3322"/>
                  </a:lnTo>
                  <a:lnTo>
                    <a:pt x="1227" y="48"/>
                  </a:lnTo>
                  <a:cubicBezTo>
                    <a:pt x="1167" y="48"/>
                    <a:pt x="1108" y="36"/>
                    <a:pt x="1048"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13"/>
            <p:cNvSpPr/>
            <p:nvPr/>
          </p:nvSpPr>
          <p:spPr>
            <a:xfrm>
              <a:off x="4905075" y="3083250"/>
              <a:ext cx="300" cy="25"/>
            </a:xfrm>
            <a:custGeom>
              <a:avLst/>
              <a:gdLst/>
              <a:ahLst/>
              <a:cxnLst/>
              <a:rect l="l" t="t" r="r" b="b"/>
              <a:pathLst>
                <a:path w="12" h="1" fill="none" extrusionOk="0">
                  <a:moveTo>
                    <a:pt x="12" y="0"/>
                  </a:move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13"/>
            <p:cNvSpPr/>
            <p:nvPr/>
          </p:nvSpPr>
          <p:spPr>
            <a:xfrm>
              <a:off x="5122050" y="2993050"/>
              <a:ext cx="87550" cy="45875"/>
            </a:xfrm>
            <a:custGeom>
              <a:avLst/>
              <a:gdLst/>
              <a:ahLst/>
              <a:cxnLst/>
              <a:rect l="l" t="t" r="r" b="b"/>
              <a:pathLst>
                <a:path w="3502" h="1835" extrusionOk="0">
                  <a:moveTo>
                    <a:pt x="72" y="1"/>
                  </a:moveTo>
                  <a:cubicBezTo>
                    <a:pt x="60" y="60"/>
                    <a:pt x="36" y="108"/>
                    <a:pt x="1" y="156"/>
                  </a:cubicBezTo>
                  <a:lnTo>
                    <a:pt x="3501" y="1834"/>
                  </a:lnTo>
                  <a:lnTo>
                    <a:pt x="3442" y="1608"/>
                  </a:lnTo>
                  <a:lnTo>
                    <a:pt x="96"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13"/>
            <p:cNvSpPr/>
            <p:nvPr/>
          </p:nvSpPr>
          <p:spPr>
            <a:xfrm>
              <a:off x="5213425" y="3035925"/>
              <a:ext cx="97675" cy="47050"/>
            </a:xfrm>
            <a:custGeom>
              <a:avLst/>
              <a:gdLst/>
              <a:ahLst/>
              <a:cxnLst/>
              <a:rect l="l" t="t" r="r" b="b"/>
              <a:pathLst>
                <a:path w="3907" h="1882" extrusionOk="0">
                  <a:moveTo>
                    <a:pt x="1" y="0"/>
                  </a:moveTo>
                  <a:lnTo>
                    <a:pt x="61" y="227"/>
                  </a:lnTo>
                  <a:lnTo>
                    <a:pt x="3501" y="1881"/>
                  </a:lnTo>
                  <a:lnTo>
                    <a:pt x="3906" y="1881"/>
                  </a:lnTo>
                  <a:lnTo>
                    <a:pt x="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13"/>
            <p:cNvSpPr/>
            <p:nvPr/>
          </p:nvSpPr>
          <p:spPr>
            <a:xfrm>
              <a:off x="4919950" y="2993050"/>
              <a:ext cx="185175" cy="90225"/>
            </a:xfrm>
            <a:custGeom>
              <a:avLst/>
              <a:gdLst/>
              <a:ahLst/>
              <a:cxnLst/>
              <a:rect l="l" t="t" r="r" b="b"/>
              <a:pathLst>
                <a:path w="7407" h="3609" extrusionOk="0">
                  <a:moveTo>
                    <a:pt x="7335" y="1"/>
                  </a:moveTo>
                  <a:lnTo>
                    <a:pt x="0" y="3608"/>
                  </a:lnTo>
                  <a:lnTo>
                    <a:pt x="417" y="3608"/>
                  </a:lnTo>
                  <a:lnTo>
                    <a:pt x="7406" y="179"/>
                  </a:lnTo>
                  <a:cubicBezTo>
                    <a:pt x="7394" y="167"/>
                    <a:pt x="7394" y="156"/>
                    <a:pt x="7382" y="156"/>
                  </a:cubicBezTo>
                  <a:cubicBezTo>
                    <a:pt x="7370" y="96"/>
                    <a:pt x="7347" y="48"/>
                    <a:pt x="7335"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13"/>
            <p:cNvSpPr/>
            <p:nvPr/>
          </p:nvSpPr>
          <p:spPr>
            <a:xfrm>
              <a:off x="4909525" y="2607000"/>
              <a:ext cx="182500" cy="476275"/>
            </a:xfrm>
            <a:custGeom>
              <a:avLst/>
              <a:gdLst/>
              <a:ahLst/>
              <a:cxnLst/>
              <a:rect l="l" t="t" r="r" b="b"/>
              <a:pathLst>
                <a:path w="7300" h="19051" extrusionOk="0">
                  <a:moveTo>
                    <a:pt x="7121" y="0"/>
                  </a:moveTo>
                  <a:lnTo>
                    <a:pt x="1" y="19050"/>
                  </a:lnTo>
                  <a:lnTo>
                    <a:pt x="191" y="19050"/>
                  </a:lnTo>
                  <a:lnTo>
                    <a:pt x="7299" y="60"/>
                  </a:lnTo>
                  <a:cubicBezTo>
                    <a:pt x="7240" y="48"/>
                    <a:pt x="7192" y="24"/>
                    <a:pt x="7121"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13"/>
            <p:cNvSpPr/>
            <p:nvPr/>
          </p:nvSpPr>
          <p:spPr>
            <a:xfrm>
              <a:off x="5113425" y="2823400"/>
              <a:ext cx="33075" cy="158075"/>
            </a:xfrm>
            <a:custGeom>
              <a:avLst/>
              <a:gdLst/>
              <a:ahLst/>
              <a:cxnLst/>
              <a:rect l="l" t="t" r="r" b="b"/>
              <a:pathLst>
                <a:path w="1323" h="6323" extrusionOk="0">
                  <a:moveTo>
                    <a:pt x="1143" y="0"/>
                  </a:moveTo>
                  <a:lnTo>
                    <a:pt x="0" y="6299"/>
                  </a:lnTo>
                  <a:cubicBezTo>
                    <a:pt x="60" y="6299"/>
                    <a:pt x="120" y="6311"/>
                    <a:pt x="179" y="6322"/>
                  </a:cubicBezTo>
                  <a:lnTo>
                    <a:pt x="1322" y="36"/>
                  </a:lnTo>
                  <a:cubicBezTo>
                    <a:pt x="1263" y="36"/>
                    <a:pt x="1203" y="24"/>
                    <a:pt x="1143"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13"/>
            <p:cNvSpPr/>
            <p:nvPr/>
          </p:nvSpPr>
          <p:spPr>
            <a:xfrm>
              <a:off x="5201525" y="2989775"/>
              <a:ext cx="925" cy="1225"/>
            </a:xfrm>
            <a:custGeom>
              <a:avLst/>
              <a:gdLst/>
              <a:ahLst/>
              <a:cxnLst/>
              <a:rect l="l" t="t" r="r" b="b"/>
              <a:pathLst>
                <a:path w="37" h="49" extrusionOk="0">
                  <a:moveTo>
                    <a:pt x="13" y="1"/>
                  </a:moveTo>
                  <a:cubicBezTo>
                    <a:pt x="13" y="13"/>
                    <a:pt x="1" y="37"/>
                    <a:pt x="1" y="48"/>
                  </a:cubicBezTo>
                  <a:lnTo>
                    <a:pt x="36" y="48"/>
                  </a:lnTo>
                  <a:lnTo>
                    <a:pt x="13"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13"/>
            <p:cNvSpPr/>
            <p:nvPr/>
          </p:nvSpPr>
          <p:spPr>
            <a:xfrm>
              <a:off x="5156275" y="2820425"/>
              <a:ext cx="44975" cy="165800"/>
            </a:xfrm>
            <a:custGeom>
              <a:avLst/>
              <a:gdLst/>
              <a:ahLst/>
              <a:cxnLst/>
              <a:rect l="l" t="t" r="r" b="b"/>
              <a:pathLst>
                <a:path w="1799" h="6632" extrusionOk="0">
                  <a:moveTo>
                    <a:pt x="144" y="0"/>
                  </a:moveTo>
                  <a:cubicBezTo>
                    <a:pt x="132" y="24"/>
                    <a:pt x="120" y="36"/>
                    <a:pt x="96" y="36"/>
                  </a:cubicBezTo>
                  <a:cubicBezTo>
                    <a:pt x="72" y="48"/>
                    <a:pt x="25" y="84"/>
                    <a:pt x="1" y="95"/>
                  </a:cubicBezTo>
                  <a:lnTo>
                    <a:pt x="1608" y="6584"/>
                  </a:lnTo>
                  <a:cubicBezTo>
                    <a:pt x="1627" y="6573"/>
                    <a:pt x="1649" y="6568"/>
                    <a:pt x="1671" y="6568"/>
                  </a:cubicBezTo>
                  <a:cubicBezTo>
                    <a:pt x="1718" y="6568"/>
                    <a:pt x="1766" y="6591"/>
                    <a:pt x="1799" y="6632"/>
                  </a:cubicBezTo>
                  <a:lnTo>
                    <a:pt x="156" y="48"/>
                  </a:lnTo>
                  <a:cubicBezTo>
                    <a:pt x="156" y="36"/>
                    <a:pt x="144" y="12"/>
                    <a:pt x="144"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13"/>
            <p:cNvSpPr/>
            <p:nvPr/>
          </p:nvSpPr>
          <p:spPr>
            <a:xfrm>
              <a:off x="5198850" y="2995450"/>
              <a:ext cx="26525" cy="87825"/>
            </a:xfrm>
            <a:custGeom>
              <a:avLst/>
              <a:gdLst/>
              <a:ahLst/>
              <a:cxnLst/>
              <a:rect l="l" t="t" r="r" b="b"/>
              <a:pathLst>
                <a:path w="1061" h="3513" extrusionOk="0">
                  <a:moveTo>
                    <a:pt x="1" y="0"/>
                  </a:moveTo>
                  <a:lnTo>
                    <a:pt x="382" y="1512"/>
                  </a:lnTo>
                  <a:lnTo>
                    <a:pt x="441" y="1750"/>
                  </a:lnTo>
                  <a:lnTo>
                    <a:pt x="870" y="3512"/>
                  </a:lnTo>
                  <a:lnTo>
                    <a:pt x="1060" y="3512"/>
                  </a:lnTo>
                  <a:lnTo>
                    <a:pt x="644" y="1857"/>
                  </a:lnTo>
                  <a:lnTo>
                    <a:pt x="584" y="1619"/>
                  </a:lnTo>
                  <a:lnTo>
                    <a:pt x="179"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13"/>
            <p:cNvSpPr/>
            <p:nvPr/>
          </p:nvSpPr>
          <p:spPr>
            <a:xfrm>
              <a:off x="5123550" y="2988600"/>
              <a:ext cx="175625" cy="8950"/>
            </a:xfrm>
            <a:custGeom>
              <a:avLst/>
              <a:gdLst/>
              <a:ahLst/>
              <a:cxnLst/>
              <a:rect l="l" t="t" r="r" b="b"/>
              <a:pathLst>
                <a:path w="7025" h="358" extrusionOk="0">
                  <a:moveTo>
                    <a:pt x="0" y="0"/>
                  </a:moveTo>
                  <a:lnTo>
                    <a:pt x="0" y="0"/>
                  </a:lnTo>
                  <a:cubicBezTo>
                    <a:pt x="12" y="60"/>
                    <a:pt x="12" y="119"/>
                    <a:pt x="0" y="179"/>
                  </a:cubicBezTo>
                  <a:lnTo>
                    <a:pt x="24" y="179"/>
                  </a:lnTo>
                  <a:lnTo>
                    <a:pt x="3001" y="262"/>
                  </a:lnTo>
                  <a:lnTo>
                    <a:pt x="3191" y="262"/>
                  </a:lnTo>
                  <a:lnTo>
                    <a:pt x="6989" y="357"/>
                  </a:lnTo>
                  <a:lnTo>
                    <a:pt x="6977" y="286"/>
                  </a:lnTo>
                  <a:lnTo>
                    <a:pt x="6977" y="274"/>
                  </a:lnTo>
                  <a:lnTo>
                    <a:pt x="6977" y="262"/>
                  </a:lnTo>
                  <a:lnTo>
                    <a:pt x="6977" y="238"/>
                  </a:lnTo>
                  <a:lnTo>
                    <a:pt x="6977" y="226"/>
                  </a:lnTo>
                  <a:cubicBezTo>
                    <a:pt x="6977" y="226"/>
                    <a:pt x="6977" y="215"/>
                    <a:pt x="6989" y="215"/>
                  </a:cubicBezTo>
                  <a:lnTo>
                    <a:pt x="7025" y="167"/>
                  </a:lnTo>
                  <a:lnTo>
                    <a:pt x="3155" y="60"/>
                  </a:lnTo>
                  <a:lnTo>
                    <a:pt x="3120" y="95"/>
                  </a:lnTo>
                  <a:cubicBezTo>
                    <a:pt x="3108" y="119"/>
                    <a:pt x="3096" y="131"/>
                    <a:pt x="3060" y="155"/>
                  </a:cubicBezTo>
                  <a:cubicBezTo>
                    <a:pt x="3038" y="166"/>
                    <a:pt x="3013" y="171"/>
                    <a:pt x="2986" y="171"/>
                  </a:cubicBezTo>
                  <a:cubicBezTo>
                    <a:pt x="2927" y="171"/>
                    <a:pt x="2863" y="145"/>
                    <a:pt x="2822" y="95"/>
                  </a:cubicBezTo>
                  <a:lnTo>
                    <a:pt x="2822" y="72"/>
                  </a:lnTo>
                  <a:lnTo>
                    <a:pt x="0"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13"/>
            <p:cNvSpPr/>
            <p:nvPr/>
          </p:nvSpPr>
          <p:spPr>
            <a:xfrm>
              <a:off x="5302725" y="2995150"/>
              <a:ext cx="138750" cy="88125"/>
            </a:xfrm>
            <a:custGeom>
              <a:avLst/>
              <a:gdLst/>
              <a:ahLst/>
              <a:cxnLst/>
              <a:rect l="l" t="t" r="r" b="b"/>
              <a:pathLst>
                <a:path w="5550" h="3525" extrusionOk="0">
                  <a:moveTo>
                    <a:pt x="37" y="0"/>
                  </a:moveTo>
                  <a:lnTo>
                    <a:pt x="1" y="36"/>
                  </a:lnTo>
                  <a:lnTo>
                    <a:pt x="37" y="214"/>
                  </a:lnTo>
                  <a:lnTo>
                    <a:pt x="5216" y="3524"/>
                  </a:lnTo>
                  <a:lnTo>
                    <a:pt x="5549" y="3524"/>
                  </a:lnTo>
                  <a:lnTo>
                    <a:pt x="37"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13"/>
            <p:cNvSpPr/>
            <p:nvPr/>
          </p:nvSpPr>
          <p:spPr>
            <a:xfrm>
              <a:off x="5297675" y="2995725"/>
              <a:ext cx="21750" cy="84275"/>
            </a:xfrm>
            <a:custGeom>
              <a:avLst/>
              <a:gdLst/>
              <a:ahLst/>
              <a:cxnLst/>
              <a:rect l="l" t="t" r="r" b="b"/>
              <a:pathLst>
                <a:path w="870" h="3371" extrusionOk="0">
                  <a:moveTo>
                    <a:pt x="191" y="1"/>
                  </a:moveTo>
                  <a:lnTo>
                    <a:pt x="179" y="49"/>
                  </a:lnTo>
                  <a:cubicBezTo>
                    <a:pt x="156" y="72"/>
                    <a:pt x="122" y="90"/>
                    <a:pt x="89" y="90"/>
                  </a:cubicBezTo>
                  <a:cubicBezTo>
                    <a:pt x="71" y="90"/>
                    <a:pt x="53" y="85"/>
                    <a:pt x="36" y="72"/>
                  </a:cubicBezTo>
                  <a:cubicBezTo>
                    <a:pt x="12" y="60"/>
                    <a:pt x="12" y="37"/>
                    <a:pt x="0" y="13"/>
                  </a:cubicBezTo>
                  <a:lnTo>
                    <a:pt x="0" y="13"/>
                  </a:lnTo>
                  <a:lnTo>
                    <a:pt x="12" y="96"/>
                  </a:lnTo>
                  <a:lnTo>
                    <a:pt x="691" y="3370"/>
                  </a:lnTo>
                  <a:cubicBezTo>
                    <a:pt x="751" y="3335"/>
                    <a:pt x="810" y="3335"/>
                    <a:pt x="870" y="3335"/>
                  </a:cubicBezTo>
                  <a:lnTo>
                    <a:pt x="215" y="180"/>
                  </a:lnTo>
                  <a:lnTo>
                    <a:pt x="19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13"/>
            <p:cNvSpPr/>
            <p:nvPr/>
          </p:nvSpPr>
          <p:spPr>
            <a:xfrm>
              <a:off x="5349175" y="2817450"/>
              <a:ext cx="69375" cy="103300"/>
            </a:xfrm>
            <a:custGeom>
              <a:avLst/>
              <a:gdLst/>
              <a:ahLst/>
              <a:cxnLst/>
              <a:rect l="l" t="t" r="r" b="b"/>
              <a:pathLst>
                <a:path w="2775" h="4132" extrusionOk="0">
                  <a:moveTo>
                    <a:pt x="2620" y="0"/>
                  </a:moveTo>
                  <a:lnTo>
                    <a:pt x="0" y="3977"/>
                  </a:lnTo>
                  <a:lnTo>
                    <a:pt x="119" y="4132"/>
                  </a:lnTo>
                  <a:lnTo>
                    <a:pt x="2774" y="95"/>
                  </a:lnTo>
                  <a:cubicBezTo>
                    <a:pt x="2715" y="72"/>
                    <a:pt x="2667" y="36"/>
                    <a:pt x="2620"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13"/>
            <p:cNvSpPr/>
            <p:nvPr/>
          </p:nvSpPr>
          <p:spPr>
            <a:xfrm>
              <a:off x="5297975" y="2921625"/>
              <a:ext cx="51825" cy="76825"/>
            </a:xfrm>
            <a:custGeom>
              <a:avLst/>
              <a:gdLst/>
              <a:ahLst/>
              <a:cxnLst/>
              <a:rect l="l" t="t" r="r" b="b"/>
              <a:pathLst>
                <a:path w="2073" h="3073" extrusionOk="0">
                  <a:moveTo>
                    <a:pt x="1953" y="0"/>
                  </a:moveTo>
                  <a:lnTo>
                    <a:pt x="48" y="2882"/>
                  </a:lnTo>
                  <a:lnTo>
                    <a:pt x="12" y="2917"/>
                  </a:lnTo>
                  <a:cubicBezTo>
                    <a:pt x="12" y="2917"/>
                    <a:pt x="12" y="2941"/>
                    <a:pt x="0" y="2941"/>
                  </a:cubicBezTo>
                  <a:lnTo>
                    <a:pt x="0" y="2953"/>
                  </a:lnTo>
                  <a:lnTo>
                    <a:pt x="0" y="2965"/>
                  </a:lnTo>
                  <a:lnTo>
                    <a:pt x="0" y="2977"/>
                  </a:lnTo>
                  <a:lnTo>
                    <a:pt x="0" y="3001"/>
                  </a:lnTo>
                  <a:cubicBezTo>
                    <a:pt x="0" y="3024"/>
                    <a:pt x="12" y="3036"/>
                    <a:pt x="48" y="3060"/>
                  </a:cubicBezTo>
                  <a:cubicBezTo>
                    <a:pt x="60" y="3068"/>
                    <a:pt x="74" y="3072"/>
                    <a:pt x="90" y="3072"/>
                  </a:cubicBezTo>
                  <a:cubicBezTo>
                    <a:pt x="121" y="3072"/>
                    <a:pt x="155" y="3056"/>
                    <a:pt x="179" y="3024"/>
                  </a:cubicBezTo>
                  <a:lnTo>
                    <a:pt x="191" y="2989"/>
                  </a:lnTo>
                  <a:lnTo>
                    <a:pt x="227" y="2953"/>
                  </a:lnTo>
                  <a:lnTo>
                    <a:pt x="2072" y="155"/>
                  </a:lnTo>
                  <a:lnTo>
                    <a:pt x="195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13"/>
            <p:cNvSpPr/>
            <p:nvPr/>
          </p:nvSpPr>
          <p:spPr>
            <a:xfrm>
              <a:off x="5247975" y="2787475"/>
              <a:ext cx="2700" cy="1425"/>
            </a:xfrm>
            <a:custGeom>
              <a:avLst/>
              <a:gdLst/>
              <a:ahLst/>
              <a:cxnLst/>
              <a:rect l="l" t="t" r="r" b="b"/>
              <a:pathLst>
                <a:path w="108" h="57" extrusionOk="0">
                  <a:moveTo>
                    <a:pt x="48" y="1"/>
                  </a:moveTo>
                  <a:cubicBezTo>
                    <a:pt x="32" y="1"/>
                    <a:pt x="15" y="4"/>
                    <a:pt x="0" y="8"/>
                  </a:cubicBezTo>
                  <a:lnTo>
                    <a:pt x="48" y="56"/>
                  </a:lnTo>
                  <a:cubicBezTo>
                    <a:pt x="60" y="44"/>
                    <a:pt x="95" y="44"/>
                    <a:pt x="107" y="20"/>
                  </a:cubicBezTo>
                  <a:cubicBezTo>
                    <a:pt x="93" y="6"/>
                    <a:pt x="71" y="1"/>
                    <a:pt x="48"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13"/>
            <p:cNvSpPr/>
            <p:nvPr/>
          </p:nvSpPr>
          <p:spPr>
            <a:xfrm>
              <a:off x="5264925" y="2810300"/>
              <a:ext cx="211375" cy="272375"/>
            </a:xfrm>
            <a:custGeom>
              <a:avLst/>
              <a:gdLst/>
              <a:ahLst/>
              <a:cxnLst/>
              <a:rect l="l" t="t" r="r" b="b"/>
              <a:pathLst>
                <a:path w="8455" h="10895" extrusionOk="0">
                  <a:moveTo>
                    <a:pt x="132" y="0"/>
                  </a:moveTo>
                  <a:cubicBezTo>
                    <a:pt x="84" y="48"/>
                    <a:pt x="36" y="96"/>
                    <a:pt x="1" y="119"/>
                  </a:cubicBezTo>
                  <a:lnTo>
                    <a:pt x="3287" y="4429"/>
                  </a:lnTo>
                  <a:lnTo>
                    <a:pt x="3406" y="4572"/>
                  </a:lnTo>
                  <a:lnTo>
                    <a:pt x="8228" y="10895"/>
                  </a:lnTo>
                  <a:lnTo>
                    <a:pt x="8454" y="10895"/>
                  </a:lnTo>
                  <a:lnTo>
                    <a:pt x="3489" y="4406"/>
                  </a:lnTo>
                  <a:lnTo>
                    <a:pt x="3370" y="4263"/>
                  </a:lnTo>
                  <a:lnTo>
                    <a:pt x="132"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13"/>
            <p:cNvSpPr/>
            <p:nvPr/>
          </p:nvSpPr>
          <p:spPr>
            <a:xfrm>
              <a:off x="5094375" y="2607000"/>
              <a:ext cx="50025" cy="177725"/>
            </a:xfrm>
            <a:custGeom>
              <a:avLst/>
              <a:gdLst/>
              <a:ahLst/>
              <a:cxnLst/>
              <a:rect l="l" t="t" r="r" b="b"/>
              <a:pathLst>
                <a:path w="2001" h="7109" extrusionOk="0">
                  <a:moveTo>
                    <a:pt x="179" y="0"/>
                  </a:moveTo>
                  <a:cubicBezTo>
                    <a:pt x="120" y="48"/>
                    <a:pt x="60" y="60"/>
                    <a:pt x="0" y="60"/>
                  </a:cubicBezTo>
                  <a:lnTo>
                    <a:pt x="1822" y="7108"/>
                  </a:lnTo>
                  <a:cubicBezTo>
                    <a:pt x="1882" y="7085"/>
                    <a:pt x="1941" y="7073"/>
                    <a:pt x="2001" y="7073"/>
                  </a:cubicBezTo>
                  <a:lnTo>
                    <a:pt x="179"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13"/>
            <p:cNvSpPr/>
            <p:nvPr/>
          </p:nvSpPr>
          <p:spPr>
            <a:xfrm>
              <a:off x="5098850" y="2605500"/>
              <a:ext cx="150325" cy="186375"/>
            </a:xfrm>
            <a:custGeom>
              <a:avLst/>
              <a:gdLst/>
              <a:ahLst/>
              <a:cxnLst/>
              <a:rect l="l" t="t" r="r" b="b"/>
              <a:pathLst>
                <a:path w="6013" h="7455" extrusionOk="0">
                  <a:moveTo>
                    <a:pt x="60" y="1"/>
                  </a:moveTo>
                  <a:cubicBezTo>
                    <a:pt x="48" y="13"/>
                    <a:pt x="12" y="25"/>
                    <a:pt x="0" y="49"/>
                  </a:cubicBezTo>
                  <a:lnTo>
                    <a:pt x="5882" y="7454"/>
                  </a:lnTo>
                  <a:cubicBezTo>
                    <a:pt x="5906" y="7407"/>
                    <a:pt x="5965" y="7371"/>
                    <a:pt x="6013" y="7335"/>
                  </a:cubicBezTo>
                  <a:lnTo>
                    <a:pt x="5965" y="7276"/>
                  </a:lnTo>
                  <a:lnTo>
                    <a:pt x="322" y="179"/>
                  </a:lnTo>
                  <a:lnTo>
                    <a:pt x="6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13"/>
            <p:cNvSpPr/>
            <p:nvPr/>
          </p:nvSpPr>
          <p:spPr>
            <a:xfrm>
              <a:off x="5270300" y="2802250"/>
              <a:ext cx="141400" cy="10750"/>
            </a:xfrm>
            <a:custGeom>
              <a:avLst/>
              <a:gdLst/>
              <a:ahLst/>
              <a:cxnLst/>
              <a:rect l="l" t="t" r="r" b="b"/>
              <a:pathLst>
                <a:path w="5656" h="430" extrusionOk="0">
                  <a:moveTo>
                    <a:pt x="48" y="1"/>
                  </a:moveTo>
                  <a:lnTo>
                    <a:pt x="0" y="179"/>
                  </a:lnTo>
                  <a:lnTo>
                    <a:pt x="5656" y="430"/>
                  </a:lnTo>
                  <a:cubicBezTo>
                    <a:pt x="5644" y="370"/>
                    <a:pt x="5644" y="310"/>
                    <a:pt x="5656" y="251"/>
                  </a:cubicBezTo>
                  <a:lnTo>
                    <a:pt x="48"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13"/>
            <p:cNvSpPr/>
            <p:nvPr/>
          </p:nvSpPr>
          <p:spPr>
            <a:xfrm>
              <a:off x="5167300" y="2797500"/>
              <a:ext cx="75625" cy="7750"/>
            </a:xfrm>
            <a:custGeom>
              <a:avLst/>
              <a:gdLst/>
              <a:ahLst/>
              <a:cxnLst/>
              <a:rect l="l" t="t" r="r" b="b"/>
              <a:pathLst>
                <a:path w="3025" h="310" extrusionOk="0">
                  <a:moveTo>
                    <a:pt x="1" y="0"/>
                  </a:moveTo>
                  <a:lnTo>
                    <a:pt x="1" y="0"/>
                  </a:lnTo>
                  <a:cubicBezTo>
                    <a:pt x="12" y="60"/>
                    <a:pt x="36" y="119"/>
                    <a:pt x="36" y="179"/>
                  </a:cubicBezTo>
                  <a:lnTo>
                    <a:pt x="3025" y="310"/>
                  </a:lnTo>
                  <a:cubicBezTo>
                    <a:pt x="3013" y="262"/>
                    <a:pt x="3013" y="191"/>
                    <a:pt x="3013" y="131"/>
                  </a:cubicBezTo>
                  <a:lnTo>
                    <a:pt x="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13"/>
            <p:cNvSpPr/>
            <p:nvPr/>
          </p:nvSpPr>
          <p:spPr>
            <a:xfrm>
              <a:off x="5100325" y="2601350"/>
              <a:ext cx="313750" cy="206300"/>
            </a:xfrm>
            <a:custGeom>
              <a:avLst/>
              <a:gdLst/>
              <a:ahLst/>
              <a:cxnLst/>
              <a:rect l="l" t="t" r="r" b="b"/>
              <a:pathLst>
                <a:path w="12550" h="8252" extrusionOk="0">
                  <a:moveTo>
                    <a:pt x="108" y="0"/>
                  </a:moveTo>
                  <a:cubicBezTo>
                    <a:pt x="96" y="60"/>
                    <a:pt x="48" y="107"/>
                    <a:pt x="1" y="155"/>
                  </a:cubicBezTo>
                  <a:lnTo>
                    <a:pt x="286" y="345"/>
                  </a:lnTo>
                  <a:lnTo>
                    <a:pt x="12455" y="8251"/>
                  </a:lnTo>
                  <a:cubicBezTo>
                    <a:pt x="12478" y="8192"/>
                    <a:pt x="12502" y="8132"/>
                    <a:pt x="12550" y="8085"/>
                  </a:cubicBezTo>
                  <a:lnTo>
                    <a:pt x="108"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13"/>
            <p:cNvSpPr/>
            <p:nvPr/>
          </p:nvSpPr>
          <p:spPr>
            <a:xfrm>
              <a:off x="5428950" y="2814475"/>
              <a:ext cx="164325" cy="108950"/>
            </a:xfrm>
            <a:custGeom>
              <a:avLst/>
              <a:gdLst/>
              <a:ahLst/>
              <a:cxnLst/>
              <a:rect l="l" t="t" r="r" b="b"/>
              <a:pathLst>
                <a:path w="6573" h="4358" extrusionOk="0">
                  <a:moveTo>
                    <a:pt x="107" y="0"/>
                  </a:moveTo>
                  <a:cubicBezTo>
                    <a:pt x="72" y="60"/>
                    <a:pt x="48" y="107"/>
                    <a:pt x="0" y="155"/>
                  </a:cubicBezTo>
                  <a:lnTo>
                    <a:pt x="6501" y="4358"/>
                  </a:lnTo>
                  <a:cubicBezTo>
                    <a:pt x="6513" y="4322"/>
                    <a:pt x="6513" y="4286"/>
                    <a:pt x="6549" y="4251"/>
                  </a:cubicBezTo>
                  <a:cubicBezTo>
                    <a:pt x="6549" y="4227"/>
                    <a:pt x="6560" y="4215"/>
                    <a:pt x="6572" y="4203"/>
                  </a:cubicBezTo>
                  <a:lnTo>
                    <a:pt x="107"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13"/>
            <p:cNvSpPr/>
            <p:nvPr/>
          </p:nvSpPr>
          <p:spPr>
            <a:xfrm>
              <a:off x="5542350" y="2760000"/>
              <a:ext cx="82775" cy="84250"/>
            </a:xfrm>
            <a:custGeom>
              <a:avLst/>
              <a:gdLst/>
              <a:ahLst/>
              <a:cxnLst/>
              <a:rect l="l" t="t" r="r" b="b"/>
              <a:pathLst>
                <a:path w="3311" h="3370" extrusionOk="0">
                  <a:moveTo>
                    <a:pt x="119" y="0"/>
                  </a:moveTo>
                  <a:cubicBezTo>
                    <a:pt x="84" y="36"/>
                    <a:pt x="48" y="95"/>
                    <a:pt x="0" y="131"/>
                  </a:cubicBezTo>
                  <a:lnTo>
                    <a:pt x="3167" y="3370"/>
                  </a:lnTo>
                  <a:cubicBezTo>
                    <a:pt x="3191" y="3334"/>
                    <a:pt x="3227" y="3298"/>
                    <a:pt x="3275" y="3274"/>
                  </a:cubicBezTo>
                  <a:cubicBezTo>
                    <a:pt x="3287" y="3274"/>
                    <a:pt x="3287" y="3251"/>
                    <a:pt x="3310" y="3251"/>
                  </a:cubicBezTo>
                  <a:lnTo>
                    <a:pt x="119"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13"/>
            <p:cNvSpPr/>
            <p:nvPr/>
          </p:nvSpPr>
          <p:spPr>
            <a:xfrm>
              <a:off x="5525375" y="2931750"/>
              <a:ext cx="73550" cy="151525"/>
            </a:xfrm>
            <a:custGeom>
              <a:avLst/>
              <a:gdLst/>
              <a:ahLst/>
              <a:cxnLst/>
              <a:rect l="l" t="t" r="r" b="b"/>
              <a:pathLst>
                <a:path w="2942" h="6061" extrusionOk="0">
                  <a:moveTo>
                    <a:pt x="2763" y="0"/>
                  </a:moveTo>
                  <a:lnTo>
                    <a:pt x="1" y="6060"/>
                  </a:lnTo>
                  <a:lnTo>
                    <a:pt x="203" y="6060"/>
                  </a:lnTo>
                  <a:lnTo>
                    <a:pt x="2942" y="72"/>
                  </a:lnTo>
                  <a:cubicBezTo>
                    <a:pt x="2882" y="72"/>
                    <a:pt x="2834" y="60"/>
                    <a:pt x="2775" y="36"/>
                  </a:cubicBezTo>
                  <a:cubicBezTo>
                    <a:pt x="2763" y="12"/>
                    <a:pt x="2763" y="0"/>
                    <a:pt x="2763"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13"/>
            <p:cNvSpPr/>
            <p:nvPr/>
          </p:nvSpPr>
          <p:spPr>
            <a:xfrm>
              <a:off x="5603675" y="2928475"/>
              <a:ext cx="78000" cy="52400"/>
            </a:xfrm>
            <a:custGeom>
              <a:avLst/>
              <a:gdLst/>
              <a:ahLst/>
              <a:cxnLst/>
              <a:rect l="l" t="t" r="r" b="b"/>
              <a:pathLst>
                <a:path w="3120" h="2096" extrusionOk="0">
                  <a:moveTo>
                    <a:pt x="119" y="0"/>
                  </a:moveTo>
                  <a:cubicBezTo>
                    <a:pt x="107" y="12"/>
                    <a:pt x="107" y="24"/>
                    <a:pt x="95" y="60"/>
                  </a:cubicBezTo>
                  <a:lnTo>
                    <a:pt x="0" y="143"/>
                  </a:lnTo>
                  <a:lnTo>
                    <a:pt x="3072" y="2096"/>
                  </a:lnTo>
                  <a:lnTo>
                    <a:pt x="3120" y="1917"/>
                  </a:lnTo>
                  <a:lnTo>
                    <a:pt x="119"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13"/>
            <p:cNvSpPr/>
            <p:nvPr/>
          </p:nvSpPr>
          <p:spPr>
            <a:xfrm>
              <a:off x="5600700" y="2860600"/>
              <a:ext cx="29775" cy="58950"/>
            </a:xfrm>
            <a:custGeom>
              <a:avLst/>
              <a:gdLst/>
              <a:ahLst/>
              <a:cxnLst/>
              <a:rect l="l" t="t" r="r" b="b"/>
              <a:pathLst>
                <a:path w="1191" h="2358" extrusionOk="0">
                  <a:moveTo>
                    <a:pt x="1000" y="1"/>
                  </a:moveTo>
                  <a:lnTo>
                    <a:pt x="0" y="2263"/>
                  </a:lnTo>
                  <a:cubicBezTo>
                    <a:pt x="36" y="2287"/>
                    <a:pt x="83" y="2287"/>
                    <a:pt x="107" y="2310"/>
                  </a:cubicBezTo>
                  <a:cubicBezTo>
                    <a:pt x="143" y="2322"/>
                    <a:pt x="155" y="2346"/>
                    <a:pt x="167" y="2358"/>
                  </a:cubicBezTo>
                  <a:lnTo>
                    <a:pt x="1191" y="36"/>
                  </a:lnTo>
                  <a:cubicBezTo>
                    <a:pt x="1131" y="36"/>
                    <a:pt x="1060" y="36"/>
                    <a:pt x="1000"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13"/>
            <p:cNvSpPr/>
            <p:nvPr/>
          </p:nvSpPr>
          <p:spPr>
            <a:xfrm>
              <a:off x="5706050" y="2684400"/>
              <a:ext cx="25" cy="25"/>
            </a:xfrm>
            <a:custGeom>
              <a:avLst/>
              <a:gdLst/>
              <a:ahLst/>
              <a:cxnLst/>
              <a:rect l="l" t="t" r="r" b="b"/>
              <a:pathLst>
                <a:path w="1" h="1" extrusionOk="0">
                  <a:moveTo>
                    <a:pt x="1" y="0"/>
                  </a:moveTo>
                  <a:lnTo>
                    <a:pt x="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13"/>
            <p:cNvSpPr/>
            <p:nvPr/>
          </p:nvSpPr>
          <p:spPr>
            <a:xfrm>
              <a:off x="5634325" y="2690050"/>
              <a:ext cx="68475" cy="154200"/>
            </a:xfrm>
            <a:custGeom>
              <a:avLst/>
              <a:gdLst/>
              <a:ahLst/>
              <a:cxnLst/>
              <a:rect l="l" t="t" r="r" b="b"/>
              <a:pathLst>
                <a:path w="2739" h="6168" extrusionOk="0">
                  <a:moveTo>
                    <a:pt x="2739" y="0"/>
                  </a:moveTo>
                  <a:lnTo>
                    <a:pt x="2656" y="24"/>
                  </a:lnTo>
                  <a:lnTo>
                    <a:pt x="0" y="6049"/>
                  </a:lnTo>
                  <a:cubicBezTo>
                    <a:pt x="60" y="6084"/>
                    <a:pt x="108" y="6132"/>
                    <a:pt x="143" y="6168"/>
                  </a:cubicBezTo>
                  <a:lnTo>
                    <a:pt x="2727" y="322"/>
                  </a:lnTo>
                  <a:lnTo>
                    <a:pt x="2739"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13"/>
            <p:cNvSpPr/>
            <p:nvPr/>
          </p:nvSpPr>
          <p:spPr>
            <a:xfrm>
              <a:off x="5704575" y="2684400"/>
              <a:ext cx="25" cy="25"/>
            </a:xfrm>
            <a:custGeom>
              <a:avLst/>
              <a:gdLst/>
              <a:ahLst/>
              <a:cxnLst/>
              <a:rect l="l" t="t" r="r" b="b"/>
              <a:pathLst>
                <a:path w="1" h="1" extrusionOk="0">
                  <a:moveTo>
                    <a:pt x="0" y="0"/>
                  </a:moveTo>
                  <a:lnTo>
                    <a:pt x="0" y="0"/>
                  </a:lnTo>
                  <a:lnTo>
                    <a:pt x="0"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13"/>
            <p:cNvSpPr/>
            <p:nvPr/>
          </p:nvSpPr>
          <p:spPr>
            <a:xfrm>
              <a:off x="5705475" y="2684400"/>
              <a:ext cx="0" cy="25"/>
            </a:xfrm>
            <a:custGeom>
              <a:avLst/>
              <a:gdLst/>
              <a:ahLst/>
              <a:cxnLst/>
              <a:rect l="l" t="t" r="r" b="b"/>
              <a:pathLst>
                <a:path h="1" extrusionOk="0">
                  <a:moveTo>
                    <a:pt x="0" y="0"/>
                  </a:moveTo>
                  <a:lnTo>
                    <a:pt x="0" y="0"/>
                  </a:lnTo>
                  <a:lnTo>
                    <a:pt x="0"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13"/>
            <p:cNvSpPr/>
            <p:nvPr/>
          </p:nvSpPr>
          <p:spPr>
            <a:xfrm>
              <a:off x="5544725" y="2684975"/>
              <a:ext cx="159275" cy="67000"/>
            </a:xfrm>
            <a:custGeom>
              <a:avLst/>
              <a:gdLst/>
              <a:ahLst/>
              <a:cxnLst/>
              <a:rect l="l" t="t" r="r" b="b"/>
              <a:pathLst>
                <a:path w="6371" h="2680" extrusionOk="0">
                  <a:moveTo>
                    <a:pt x="6370" y="1"/>
                  </a:moveTo>
                  <a:cubicBezTo>
                    <a:pt x="6360" y="1"/>
                    <a:pt x="6352" y="5"/>
                    <a:pt x="6346" y="11"/>
                  </a:cubicBezTo>
                  <a:lnTo>
                    <a:pt x="6346" y="11"/>
                  </a:lnTo>
                  <a:lnTo>
                    <a:pt x="6370" y="1"/>
                  </a:lnTo>
                  <a:close/>
                  <a:moveTo>
                    <a:pt x="6346" y="11"/>
                  </a:moveTo>
                  <a:lnTo>
                    <a:pt x="1" y="2537"/>
                  </a:lnTo>
                  <a:lnTo>
                    <a:pt x="1" y="2549"/>
                  </a:lnTo>
                  <a:cubicBezTo>
                    <a:pt x="60" y="2561"/>
                    <a:pt x="72" y="2620"/>
                    <a:pt x="84" y="2680"/>
                  </a:cubicBezTo>
                  <a:lnTo>
                    <a:pt x="6251" y="227"/>
                  </a:lnTo>
                  <a:lnTo>
                    <a:pt x="6323" y="203"/>
                  </a:lnTo>
                  <a:lnTo>
                    <a:pt x="6323" y="60"/>
                  </a:lnTo>
                  <a:lnTo>
                    <a:pt x="6323" y="48"/>
                  </a:lnTo>
                  <a:lnTo>
                    <a:pt x="6323" y="37"/>
                  </a:lnTo>
                  <a:cubicBezTo>
                    <a:pt x="6323" y="25"/>
                    <a:pt x="6335" y="25"/>
                    <a:pt x="6335" y="25"/>
                  </a:cubicBezTo>
                  <a:cubicBezTo>
                    <a:pt x="6335" y="25"/>
                    <a:pt x="6339" y="17"/>
                    <a:pt x="6346" y="1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13"/>
            <p:cNvSpPr/>
            <p:nvPr/>
          </p:nvSpPr>
          <p:spPr>
            <a:xfrm>
              <a:off x="5705750" y="2684400"/>
              <a:ext cx="25" cy="25"/>
            </a:xfrm>
            <a:custGeom>
              <a:avLst/>
              <a:gdLst/>
              <a:ahLst/>
              <a:cxnLst/>
              <a:rect l="l" t="t" r="r" b="b"/>
              <a:pathLst>
                <a:path w="1" h="1" extrusionOk="0">
                  <a:moveTo>
                    <a:pt x="1" y="0"/>
                  </a:moveTo>
                  <a:lnTo>
                    <a:pt x="1" y="0"/>
                  </a:lnTo>
                  <a:lnTo>
                    <a:pt x="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13"/>
            <p:cNvSpPr/>
            <p:nvPr/>
          </p:nvSpPr>
          <p:spPr>
            <a:xfrm>
              <a:off x="5706050" y="2684400"/>
              <a:ext cx="25" cy="25"/>
            </a:xfrm>
            <a:custGeom>
              <a:avLst/>
              <a:gdLst/>
              <a:ahLst/>
              <a:cxnLst/>
              <a:rect l="l" t="t" r="r" b="b"/>
              <a:pathLst>
                <a:path w="1" h="1" extrusionOk="0">
                  <a:moveTo>
                    <a:pt x="1" y="0"/>
                  </a:moveTo>
                  <a:lnTo>
                    <a:pt x="1" y="0"/>
                  </a:lnTo>
                  <a:lnTo>
                    <a:pt x="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13"/>
            <p:cNvSpPr/>
            <p:nvPr/>
          </p:nvSpPr>
          <p:spPr>
            <a:xfrm>
              <a:off x="5705475" y="2684400"/>
              <a:ext cx="300" cy="25"/>
            </a:xfrm>
            <a:custGeom>
              <a:avLst/>
              <a:gdLst/>
              <a:ahLst/>
              <a:cxnLst/>
              <a:rect l="l" t="t" r="r" b="b"/>
              <a:pathLst>
                <a:path w="12" h="1" extrusionOk="0">
                  <a:moveTo>
                    <a:pt x="12" y="0"/>
                  </a:moveTo>
                  <a:lnTo>
                    <a:pt x="12" y="0"/>
                  </a:lnTo>
                  <a:cubicBezTo>
                    <a:pt x="0" y="0"/>
                    <a:pt x="0" y="0"/>
                    <a:pt x="12" y="0"/>
                  </a:cubicBezTo>
                  <a:cubicBezTo>
                    <a:pt x="0" y="0"/>
                    <a:pt x="0" y="0"/>
                    <a:pt x="12" y="0"/>
                  </a:cubicBezTo>
                  <a:cubicBezTo>
                    <a:pt x="0" y="0"/>
                    <a:pt x="0" y="0"/>
                    <a:pt x="12"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13"/>
            <p:cNvSpPr/>
            <p:nvPr/>
          </p:nvSpPr>
          <p:spPr>
            <a:xfrm>
              <a:off x="5706350" y="2684400"/>
              <a:ext cx="181600" cy="98250"/>
            </a:xfrm>
            <a:custGeom>
              <a:avLst/>
              <a:gdLst/>
              <a:ahLst/>
              <a:cxnLst/>
              <a:rect l="l" t="t" r="r" b="b"/>
              <a:pathLst>
                <a:path w="7264" h="3930" extrusionOk="0">
                  <a:moveTo>
                    <a:pt x="1" y="0"/>
                  </a:moveTo>
                  <a:lnTo>
                    <a:pt x="18" y="9"/>
                  </a:lnTo>
                  <a:lnTo>
                    <a:pt x="18" y="9"/>
                  </a:lnTo>
                  <a:cubicBezTo>
                    <a:pt x="13" y="5"/>
                    <a:pt x="7" y="2"/>
                    <a:pt x="1" y="0"/>
                  </a:cubicBezTo>
                  <a:close/>
                  <a:moveTo>
                    <a:pt x="18" y="9"/>
                  </a:moveTo>
                  <a:cubicBezTo>
                    <a:pt x="40" y="25"/>
                    <a:pt x="48" y="54"/>
                    <a:pt x="48" y="83"/>
                  </a:cubicBezTo>
                  <a:lnTo>
                    <a:pt x="48" y="238"/>
                  </a:lnTo>
                  <a:lnTo>
                    <a:pt x="7264" y="3929"/>
                  </a:lnTo>
                  <a:lnTo>
                    <a:pt x="7264" y="3715"/>
                  </a:lnTo>
                  <a:lnTo>
                    <a:pt x="18" y="9"/>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13"/>
            <p:cNvSpPr/>
            <p:nvPr/>
          </p:nvSpPr>
          <p:spPr>
            <a:xfrm>
              <a:off x="5703075" y="2685575"/>
              <a:ext cx="325" cy="325"/>
            </a:xfrm>
            <a:custGeom>
              <a:avLst/>
              <a:gdLst/>
              <a:ahLst/>
              <a:cxnLst/>
              <a:rect l="l" t="t" r="r" b="b"/>
              <a:pathLst>
                <a:path w="13" h="13" extrusionOk="0">
                  <a:moveTo>
                    <a:pt x="13" y="1"/>
                  </a:moveTo>
                  <a:cubicBezTo>
                    <a:pt x="1" y="1"/>
                    <a:pt x="1" y="1"/>
                    <a:pt x="1" y="13"/>
                  </a:cubicBezTo>
                  <a:cubicBezTo>
                    <a:pt x="1" y="13"/>
                    <a:pt x="1" y="1"/>
                    <a:pt x="13"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13"/>
            <p:cNvSpPr/>
            <p:nvPr/>
          </p:nvSpPr>
          <p:spPr>
            <a:xfrm>
              <a:off x="5704575" y="2684400"/>
              <a:ext cx="25" cy="25"/>
            </a:xfrm>
            <a:custGeom>
              <a:avLst/>
              <a:gdLst/>
              <a:ahLst/>
              <a:cxnLst/>
              <a:rect l="l" t="t" r="r" b="b"/>
              <a:pathLst>
                <a:path w="1" h="1" extrusionOk="0">
                  <a:moveTo>
                    <a:pt x="0" y="0"/>
                  </a:moveTo>
                  <a:lnTo>
                    <a:pt x="0" y="0"/>
                  </a:lnTo>
                  <a:lnTo>
                    <a:pt x="0" y="0"/>
                  </a:lnTo>
                  <a:lnTo>
                    <a:pt x="0"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13"/>
            <p:cNvSpPr/>
            <p:nvPr/>
          </p:nvSpPr>
          <p:spPr>
            <a:xfrm>
              <a:off x="5703375" y="2685575"/>
              <a:ext cx="25" cy="25"/>
            </a:xfrm>
            <a:custGeom>
              <a:avLst/>
              <a:gdLst/>
              <a:ahLst/>
              <a:cxnLst/>
              <a:rect l="l" t="t" r="r" b="b"/>
              <a:pathLst>
                <a:path w="1" h="1" extrusionOk="0">
                  <a:moveTo>
                    <a:pt x="1" y="1"/>
                  </a:move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13"/>
            <p:cNvSpPr/>
            <p:nvPr/>
          </p:nvSpPr>
          <p:spPr>
            <a:xfrm>
              <a:off x="5806975" y="2990975"/>
              <a:ext cx="80975" cy="92300"/>
            </a:xfrm>
            <a:custGeom>
              <a:avLst/>
              <a:gdLst/>
              <a:ahLst/>
              <a:cxnLst/>
              <a:rect l="l" t="t" r="r" b="b"/>
              <a:pathLst>
                <a:path w="3239" h="3692" extrusionOk="0">
                  <a:moveTo>
                    <a:pt x="3239" y="0"/>
                  </a:moveTo>
                  <a:lnTo>
                    <a:pt x="0" y="3691"/>
                  </a:lnTo>
                  <a:lnTo>
                    <a:pt x="250" y="3691"/>
                  </a:lnTo>
                  <a:lnTo>
                    <a:pt x="3239" y="262"/>
                  </a:lnTo>
                  <a:lnTo>
                    <a:pt x="3239"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13"/>
            <p:cNvSpPr/>
            <p:nvPr/>
          </p:nvSpPr>
          <p:spPr>
            <a:xfrm>
              <a:off x="5690575" y="3002575"/>
              <a:ext cx="6875" cy="80700"/>
            </a:xfrm>
            <a:custGeom>
              <a:avLst/>
              <a:gdLst/>
              <a:ahLst/>
              <a:cxnLst/>
              <a:rect l="l" t="t" r="r" b="b"/>
              <a:pathLst>
                <a:path w="275" h="3228" extrusionOk="0">
                  <a:moveTo>
                    <a:pt x="96" y="1"/>
                  </a:moveTo>
                  <a:lnTo>
                    <a:pt x="1" y="3227"/>
                  </a:lnTo>
                  <a:lnTo>
                    <a:pt x="179" y="3227"/>
                  </a:lnTo>
                  <a:lnTo>
                    <a:pt x="275" y="60"/>
                  </a:lnTo>
                  <a:cubicBezTo>
                    <a:pt x="215" y="37"/>
                    <a:pt x="155" y="25"/>
                    <a:pt x="96"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13"/>
            <p:cNvSpPr/>
            <p:nvPr/>
          </p:nvSpPr>
          <p:spPr>
            <a:xfrm>
              <a:off x="5695050" y="2684400"/>
              <a:ext cx="12825" cy="278925"/>
            </a:xfrm>
            <a:custGeom>
              <a:avLst/>
              <a:gdLst/>
              <a:ahLst/>
              <a:cxnLst/>
              <a:rect l="l" t="t" r="r" b="b"/>
              <a:pathLst>
                <a:path w="513" h="11157" extrusionOk="0">
                  <a:moveTo>
                    <a:pt x="393" y="0"/>
                  </a:moveTo>
                  <a:cubicBezTo>
                    <a:pt x="381" y="0"/>
                    <a:pt x="381" y="0"/>
                    <a:pt x="369" y="12"/>
                  </a:cubicBezTo>
                  <a:cubicBezTo>
                    <a:pt x="357" y="12"/>
                    <a:pt x="357" y="24"/>
                    <a:pt x="357" y="24"/>
                  </a:cubicBezTo>
                  <a:cubicBezTo>
                    <a:pt x="357" y="24"/>
                    <a:pt x="357" y="48"/>
                    <a:pt x="334" y="48"/>
                  </a:cubicBezTo>
                  <a:lnTo>
                    <a:pt x="334" y="60"/>
                  </a:lnTo>
                  <a:lnTo>
                    <a:pt x="334" y="191"/>
                  </a:lnTo>
                  <a:lnTo>
                    <a:pt x="322" y="524"/>
                  </a:lnTo>
                  <a:lnTo>
                    <a:pt x="0" y="11156"/>
                  </a:lnTo>
                  <a:lnTo>
                    <a:pt x="179" y="11120"/>
                  </a:lnTo>
                  <a:lnTo>
                    <a:pt x="512" y="202"/>
                  </a:lnTo>
                  <a:lnTo>
                    <a:pt x="512" y="60"/>
                  </a:lnTo>
                  <a:cubicBezTo>
                    <a:pt x="500" y="60"/>
                    <a:pt x="488" y="12"/>
                    <a:pt x="441"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13"/>
            <p:cNvSpPr/>
            <p:nvPr/>
          </p:nvSpPr>
          <p:spPr>
            <a:xfrm>
              <a:off x="5680150" y="2962925"/>
              <a:ext cx="44675" cy="40925"/>
            </a:xfrm>
            <a:custGeom>
              <a:avLst/>
              <a:gdLst/>
              <a:ahLst/>
              <a:cxnLst/>
              <a:rect l="l" t="t" r="r" b="b"/>
              <a:pathLst>
                <a:path w="1787" h="1637" extrusionOk="0">
                  <a:moveTo>
                    <a:pt x="818" y="1"/>
                  </a:moveTo>
                  <a:cubicBezTo>
                    <a:pt x="796" y="1"/>
                    <a:pt x="773" y="2"/>
                    <a:pt x="751" y="3"/>
                  </a:cubicBezTo>
                  <a:cubicBezTo>
                    <a:pt x="692" y="3"/>
                    <a:pt x="632" y="15"/>
                    <a:pt x="572" y="51"/>
                  </a:cubicBezTo>
                  <a:cubicBezTo>
                    <a:pt x="513" y="63"/>
                    <a:pt x="453" y="99"/>
                    <a:pt x="394" y="122"/>
                  </a:cubicBezTo>
                  <a:cubicBezTo>
                    <a:pt x="239" y="229"/>
                    <a:pt x="132" y="360"/>
                    <a:pt x="72" y="527"/>
                  </a:cubicBezTo>
                  <a:cubicBezTo>
                    <a:pt x="37" y="587"/>
                    <a:pt x="25" y="646"/>
                    <a:pt x="25" y="706"/>
                  </a:cubicBezTo>
                  <a:cubicBezTo>
                    <a:pt x="1" y="884"/>
                    <a:pt x="37" y="1075"/>
                    <a:pt x="144" y="1242"/>
                  </a:cubicBezTo>
                  <a:cubicBezTo>
                    <a:pt x="227" y="1384"/>
                    <a:pt x="370" y="1492"/>
                    <a:pt x="525" y="1563"/>
                  </a:cubicBezTo>
                  <a:cubicBezTo>
                    <a:pt x="596" y="1599"/>
                    <a:pt x="644" y="1611"/>
                    <a:pt x="715" y="1623"/>
                  </a:cubicBezTo>
                  <a:cubicBezTo>
                    <a:pt x="764" y="1632"/>
                    <a:pt x="813" y="1636"/>
                    <a:pt x="861" y="1636"/>
                  </a:cubicBezTo>
                  <a:cubicBezTo>
                    <a:pt x="1002" y="1636"/>
                    <a:pt x="1142" y="1598"/>
                    <a:pt x="1275" y="1527"/>
                  </a:cubicBezTo>
                  <a:cubicBezTo>
                    <a:pt x="1656" y="1289"/>
                    <a:pt x="1787" y="777"/>
                    <a:pt x="1537" y="396"/>
                  </a:cubicBezTo>
                  <a:cubicBezTo>
                    <a:pt x="1371" y="142"/>
                    <a:pt x="1103" y="1"/>
                    <a:pt x="818"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13"/>
            <p:cNvSpPr/>
            <p:nvPr/>
          </p:nvSpPr>
          <p:spPr>
            <a:xfrm>
              <a:off x="5242300" y="2786925"/>
              <a:ext cx="29500" cy="28675"/>
            </a:xfrm>
            <a:custGeom>
              <a:avLst/>
              <a:gdLst/>
              <a:ahLst/>
              <a:cxnLst/>
              <a:rect l="l" t="t" r="r" b="b"/>
              <a:pathLst>
                <a:path w="1180" h="1147" extrusionOk="0">
                  <a:moveTo>
                    <a:pt x="590" y="1"/>
                  </a:moveTo>
                  <a:cubicBezTo>
                    <a:pt x="504" y="1"/>
                    <a:pt x="417" y="18"/>
                    <a:pt x="334" y="54"/>
                  </a:cubicBezTo>
                  <a:cubicBezTo>
                    <a:pt x="322" y="66"/>
                    <a:pt x="287" y="66"/>
                    <a:pt x="275" y="78"/>
                  </a:cubicBezTo>
                  <a:cubicBezTo>
                    <a:pt x="215" y="114"/>
                    <a:pt x="168" y="150"/>
                    <a:pt x="144" y="197"/>
                  </a:cubicBezTo>
                  <a:cubicBezTo>
                    <a:pt x="49" y="304"/>
                    <a:pt x="1" y="423"/>
                    <a:pt x="1" y="554"/>
                  </a:cubicBezTo>
                  <a:cubicBezTo>
                    <a:pt x="1" y="614"/>
                    <a:pt x="25" y="673"/>
                    <a:pt x="37" y="733"/>
                  </a:cubicBezTo>
                  <a:cubicBezTo>
                    <a:pt x="49" y="781"/>
                    <a:pt x="72" y="828"/>
                    <a:pt x="96" y="864"/>
                  </a:cubicBezTo>
                  <a:cubicBezTo>
                    <a:pt x="213" y="1051"/>
                    <a:pt x="407" y="1146"/>
                    <a:pt x="603" y="1146"/>
                  </a:cubicBezTo>
                  <a:cubicBezTo>
                    <a:pt x="707" y="1146"/>
                    <a:pt x="811" y="1120"/>
                    <a:pt x="906" y="1066"/>
                  </a:cubicBezTo>
                  <a:cubicBezTo>
                    <a:pt x="965" y="1031"/>
                    <a:pt x="1001" y="983"/>
                    <a:pt x="1037" y="947"/>
                  </a:cubicBezTo>
                  <a:cubicBezTo>
                    <a:pt x="1084" y="900"/>
                    <a:pt x="1108" y="840"/>
                    <a:pt x="1120" y="792"/>
                  </a:cubicBezTo>
                  <a:lnTo>
                    <a:pt x="1168" y="614"/>
                  </a:lnTo>
                  <a:cubicBezTo>
                    <a:pt x="1180" y="495"/>
                    <a:pt x="1156" y="376"/>
                    <a:pt x="1084" y="269"/>
                  </a:cubicBezTo>
                  <a:cubicBezTo>
                    <a:pt x="976" y="94"/>
                    <a:pt x="787" y="1"/>
                    <a:pt x="590"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13"/>
            <p:cNvSpPr/>
            <p:nvPr/>
          </p:nvSpPr>
          <p:spPr>
            <a:xfrm>
              <a:off x="5124150" y="2783375"/>
              <a:ext cx="44375" cy="41000"/>
            </a:xfrm>
            <a:custGeom>
              <a:avLst/>
              <a:gdLst/>
              <a:ahLst/>
              <a:cxnLst/>
              <a:rect l="l" t="t" r="r" b="b"/>
              <a:pathLst>
                <a:path w="1775" h="1640" extrusionOk="0">
                  <a:moveTo>
                    <a:pt x="916" y="0"/>
                  </a:moveTo>
                  <a:cubicBezTo>
                    <a:pt x="884" y="0"/>
                    <a:pt x="853" y="2"/>
                    <a:pt x="822" y="6"/>
                  </a:cubicBezTo>
                  <a:lnTo>
                    <a:pt x="643" y="53"/>
                  </a:lnTo>
                  <a:cubicBezTo>
                    <a:pt x="595" y="65"/>
                    <a:pt x="548" y="101"/>
                    <a:pt x="512" y="113"/>
                  </a:cubicBezTo>
                  <a:cubicBezTo>
                    <a:pt x="119" y="351"/>
                    <a:pt x="0" y="863"/>
                    <a:pt x="238" y="1244"/>
                  </a:cubicBezTo>
                  <a:cubicBezTo>
                    <a:pt x="345" y="1423"/>
                    <a:pt x="524" y="1542"/>
                    <a:pt x="703" y="1601"/>
                  </a:cubicBezTo>
                  <a:cubicBezTo>
                    <a:pt x="762" y="1613"/>
                    <a:pt x="822" y="1637"/>
                    <a:pt x="881" y="1637"/>
                  </a:cubicBezTo>
                  <a:cubicBezTo>
                    <a:pt x="904" y="1639"/>
                    <a:pt x="926" y="1640"/>
                    <a:pt x="949" y="1640"/>
                  </a:cubicBezTo>
                  <a:cubicBezTo>
                    <a:pt x="1057" y="1640"/>
                    <a:pt x="1164" y="1617"/>
                    <a:pt x="1262" y="1577"/>
                  </a:cubicBezTo>
                  <a:cubicBezTo>
                    <a:pt x="1298" y="1566"/>
                    <a:pt x="1346" y="1542"/>
                    <a:pt x="1369" y="1518"/>
                  </a:cubicBezTo>
                  <a:cubicBezTo>
                    <a:pt x="1381" y="1506"/>
                    <a:pt x="1405" y="1482"/>
                    <a:pt x="1417" y="1482"/>
                  </a:cubicBezTo>
                  <a:cubicBezTo>
                    <a:pt x="1655" y="1304"/>
                    <a:pt x="1774" y="1042"/>
                    <a:pt x="1762" y="756"/>
                  </a:cubicBezTo>
                  <a:cubicBezTo>
                    <a:pt x="1762" y="696"/>
                    <a:pt x="1738" y="637"/>
                    <a:pt x="1727" y="577"/>
                  </a:cubicBezTo>
                  <a:cubicBezTo>
                    <a:pt x="1715" y="518"/>
                    <a:pt x="1679" y="458"/>
                    <a:pt x="1643" y="399"/>
                  </a:cubicBezTo>
                  <a:cubicBezTo>
                    <a:pt x="1483" y="142"/>
                    <a:pt x="1197" y="0"/>
                    <a:pt x="916"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13"/>
            <p:cNvSpPr/>
            <p:nvPr/>
          </p:nvSpPr>
          <p:spPr>
            <a:xfrm>
              <a:off x="5311075" y="3079075"/>
              <a:ext cx="15800" cy="3900"/>
            </a:xfrm>
            <a:custGeom>
              <a:avLst/>
              <a:gdLst/>
              <a:ahLst/>
              <a:cxnLst/>
              <a:rect l="l" t="t" r="r" b="b"/>
              <a:pathLst>
                <a:path w="632" h="156" extrusionOk="0">
                  <a:moveTo>
                    <a:pt x="346" y="1"/>
                  </a:moveTo>
                  <a:cubicBezTo>
                    <a:pt x="310" y="1"/>
                    <a:pt x="238" y="13"/>
                    <a:pt x="179" y="36"/>
                  </a:cubicBezTo>
                  <a:cubicBezTo>
                    <a:pt x="143" y="48"/>
                    <a:pt x="131" y="48"/>
                    <a:pt x="95" y="60"/>
                  </a:cubicBezTo>
                  <a:cubicBezTo>
                    <a:pt x="60" y="96"/>
                    <a:pt x="24" y="108"/>
                    <a:pt x="0" y="155"/>
                  </a:cubicBezTo>
                  <a:lnTo>
                    <a:pt x="631" y="155"/>
                  </a:lnTo>
                  <a:cubicBezTo>
                    <a:pt x="560" y="60"/>
                    <a:pt x="453" y="1"/>
                    <a:pt x="346"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13"/>
            <p:cNvSpPr/>
            <p:nvPr/>
          </p:nvSpPr>
          <p:spPr>
            <a:xfrm>
              <a:off x="5102400" y="2980750"/>
              <a:ext cx="21475" cy="20375"/>
            </a:xfrm>
            <a:custGeom>
              <a:avLst/>
              <a:gdLst/>
              <a:ahLst/>
              <a:cxnLst/>
              <a:rect l="l" t="t" r="r" b="b"/>
              <a:pathLst>
                <a:path w="859" h="815" extrusionOk="0">
                  <a:moveTo>
                    <a:pt x="486" y="0"/>
                  </a:moveTo>
                  <a:cubicBezTo>
                    <a:pt x="471" y="0"/>
                    <a:pt x="456" y="2"/>
                    <a:pt x="441" y="5"/>
                  </a:cubicBezTo>
                  <a:cubicBezTo>
                    <a:pt x="370" y="5"/>
                    <a:pt x="287" y="17"/>
                    <a:pt x="227" y="64"/>
                  </a:cubicBezTo>
                  <a:cubicBezTo>
                    <a:pt x="84" y="159"/>
                    <a:pt x="1" y="326"/>
                    <a:pt x="37" y="493"/>
                  </a:cubicBezTo>
                  <a:cubicBezTo>
                    <a:pt x="49" y="540"/>
                    <a:pt x="72" y="588"/>
                    <a:pt x="96" y="624"/>
                  </a:cubicBezTo>
                  <a:cubicBezTo>
                    <a:pt x="108" y="648"/>
                    <a:pt x="108" y="659"/>
                    <a:pt x="132" y="659"/>
                  </a:cubicBezTo>
                  <a:cubicBezTo>
                    <a:pt x="156" y="707"/>
                    <a:pt x="203" y="731"/>
                    <a:pt x="251" y="767"/>
                  </a:cubicBezTo>
                  <a:cubicBezTo>
                    <a:pt x="311" y="790"/>
                    <a:pt x="370" y="814"/>
                    <a:pt x="430" y="814"/>
                  </a:cubicBezTo>
                  <a:cubicBezTo>
                    <a:pt x="501" y="814"/>
                    <a:pt x="584" y="790"/>
                    <a:pt x="668" y="755"/>
                  </a:cubicBezTo>
                  <a:cubicBezTo>
                    <a:pt x="703" y="719"/>
                    <a:pt x="751" y="695"/>
                    <a:pt x="787" y="648"/>
                  </a:cubicBezTo>
                  <a:cubicBezTo>
                    <a:pt x="811" y="600"/>
                    <a:pt x="846" y="540"/>
                    <a:pt x="858" y="493"/>
                  </a:cubicBezTo>
                  <a:cubicBezTo>
                    <a:pt x="858" y="433"/>
                    <a:pt x="858" y="374"/>
                    <a:pt x="846" y="314"/>
                  </a:cubicBezTo>
                  <a:cubicBezTo>
                    <a:pt x="822" y="278"/>
                    <a:pt x="811" y="243"/>
                    <a:pt x="799" y="195"/>
                  </a:cubicBezTo>
                  <a:cubicBezTo>
                    <a:pt x="751" y="124"/>
                    <a:pt x="692" y="64"/>
                    <a:pt x="620" y="40"/>
                  </a:cubicBezTo>
                  <a:cubicBezTo>
                    <a:pt x="575" y="14"/>
                    <a:pt x="531" y="0"/>
                    <a:pt x="486"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13"/>
            <p:cNvSpPr/>
            <p:nvPr/>
          </p:nvSpPr>
          <p:spPr>
            <a:xfrm>
              <a:off x="5251825" y="2953700"/>
              <a:ext cx="16700" cy="14600"/>
            </a:xfrm>
            <a:custGeom>
              <a:avLst/>
              <a:gdLst/>
              <a:ahLst/>
              <a:cxnLst/>
              <a:rect l="l" t="t" r="r" b="b"/>
              <a:pathLst>
                <a:path w="668" h="584" extrusionOk="0">
                  <a:moveTo>
                    <a:pt x="336" y="1"/>
                  </a:moveTo>
                  <a:cubicBezTo>
                    <a:pt x="282" y="1"/>
                    <a:pt x="227" y="16"/>
                    <a:pt x="179" y="51"/>
                  </a:cubicBezTo>
                  <a:cubicBezTo>
                    <a:pt x="49" y="134"/>
                    <a:pt x="1" y="313"/>
                    <a:pt x="84" y="444"/>
                  </a:cubicBezTo>
                  <a:cubicBezTo>
                    <a:pt x="146" y="536"/>
                    <a:pt x="241" y="583"/>
                    <a:pt x="337" y="583"/>
                  </a:cubicBezTo>
                  <a:cubicBezTo>
                    <a:pt x="390" y="583"/>
                    <a:pt x="442" y="569"/>
                    <a:pt x="489" y="539"/>
                  </a:cubicBezTo>
                  <a:cubicBezTo>
                    <a:pt x="620" y="444"/>
                    <a:pt x="668" y="265"/>
                    <a:pt x="584" y="134"/>
                  </a:cubicBezTo>
                  <a:cubicBezTo>
                    <a:pt x="531" y="50"/>
                    <a:pt x="434" y="1"/>
                    <a:pt x="336"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13"/>
            <p:cNvSpPr/>
            <p:nvPr/>
          </p:nvSpPr>
          <p:spPr>
            <a:xfrm>
              <a:off x="5411075" y="2800425"/>
              <a:ext cx="21175" cy="20450"/>
            </a:xfrm>
            <a:custGeom>
              <a:avLst/>
              <a:gdLst/>
              <a:ahLst/>
              <a:cxnLst/>
              <a:rect l="l" t="t" r="r" b="b"/>
              <a:pathLst>
                <a:path w="847" h="818" extrusionOk="0">
                  <a:moveTo>
                    <a:pt x="425" y="1"/>
                  </a:moveTo>
                  <a:cubicBezTo>
                    <a:pt x="350" y="1"/>
                    <a:pt x="274" y="20"/>
                    <a:pt x="203" y="62"/>
                  </a:cubicBezTo>
                  <a:cubicBezTo>
                    <a:pt x="179" y="74"/>
                    <a:pt x="144" y="98"/>
                    <a:pt x="120" y="133"/>
                  </a:cubicBezTo>
                  <a:cubicBezTo>
                    <a:pt x="72" y="181"/>
                    <a:pt x="48" y="241"/>
                    <a:pt x="25" y="300"/>
                  </a:cubicBezTo>
                  <a:cubicBezTo>
                    <a:pt x="25" y="312"/>
                    <a:pt x="25" y="324"/>
                    <a:pt x="13" y="324"/>
                  </a:cubicBezTo>
                  <a:cubicBezTo>
                    <a:pt x="1" y="383"/>
                    <a:pt x="1" y="443"/>
                    <a:pt x="13" y="503"/>
                  </a:cubicBezTo>
                  <a:cubicBezTo>
                    <a:pt x="25" y="550"/>
                    <a:pt x="48" y="586"/>
                    <a:pt x="60" y="622"/>
                  </a:cubicBezTo>
                  <a:cubicBezTo>
                    <a:pt x="72" y="657"/>
                    <a:pt x="108" y="681"/>
                    <a:pt x="120" y="705"/>
                  </a:cubicBezTo>
                  <a:cubicBezTo>
                    <a:pt x="167" y="741"/>
                    <a:pt x="227" y="776"/>
                    <a:pt x="263" y="788"/>
                  </a:cubicBezTo>
                  <a:cubicBezTo>
                    <a:pt x="312" y="808"/>
                    <a:pt x="362" y="818"/>
                    <a:pt x="411" y="818"/>
                  </a:cubicBezTo>
                  <a:cubicBezTo>
                    <a:pt x="479" y="818"/>
                    <a:pt x="546" y="799"/>
                    <a:pt x="608" y="764"/>
                  </a:cubicBezTo>
                  <a:cubicBezTo>
                    <a:pt x="620" y="741"/>
                    <a:pt x="656" y="729"/>
                    <a:pt x="667" y="717"/>
                  </a:cubicBezTo>
                  <a:cubicBezTo>
                    <a:pt x="739" y="669"/>
                    <a:pt x="787" y="622"/>
                    <a:pt x="798" y="562"/>
                  </a:cubicBezTo>
                  <a:cubicBezTo>
                    <a:pt x="846" y="443"/>
                    <a:pt x="846" y="312"/>
                    <a:pt x="775" y="193"/>
                  </a:cubicBezTo>
                  <a:cubicBezTo>
                    <a:pt x="697" y="69"/>
                    <a:pt x="564" y="1"/>
                    <a:pt x="425"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13"/>
            <p:cNvSpPr/>
            <p:nvPr/>
          </p:nvSpPr>
          <p:spPr>
            <a:xfrm>
              <a:off x="5081275" y="2588800"/>
              <a:ext cx="22950" cy="20300"/>
            </a:xfrm>
            <a:custGeom>
              <a:avLst/>
              <a:gdLst/>
              <a:ahLst/>
              <a:cxnLst/>
              <a:rect l="l" t="t" r="r" b="b"/>
              <a:pathLst>
                <a:path w="918" h="812" extrusionOk="0">
                  <a:moveTo>
                    <a:pt x="476" y="0"/>
                  </a:moveTo>
                  <a:cubicBezTo>
                    <a:pt x="403" y="0"/>
                    <a:pt x="329" y="20"/>
                    <a:pt x="263" y="62"/>
                  </a:cubicBezTo>
                  <a:cubicBezTo>
                    <a:pt x="60" y="181"/>
                    <a:pt x="1" y="431"/>
                    <a:pt x="120" y="621"/>
                  </a:cubicBezTo>
                  <a:cubicBezTo>
                    <a:pt x="155" y="681"/>
                    <a:pt x="203" y="728"/>
                    <a:pt x="263" y="752"/>
                  </a:cubicBezTo>
                  <a:cubicBezTo>
                    <a:pt x="322" y="788"/>
                    <a:pt x="358" y="812"/>
                    <a:pt x="441" y="812"/>
                  </a:cubicBezTo>
                  <a:lnTo>
                    <a:pt x="536" y="812"/>
                  </a:lnTo>
                  <a:cubicBezTo>
                    <a:pt x="584" y="776"/>
                    <a:pt x="644" y="752"/>
                    <a:pt x="703" y="728"/>
                  </a:cubicBezTo>
                  <a:cubicBezTo>
                    <a:pt x="739" y="717"/>
                    <a:pt x="751" y="693"/>
                    <a:pt x="763" y="681"/>
                  </a:cubicBezTo>
                  <a:cubicBezTo>
                    <a:pt x="810" y="633"/>
                    <a:pt x="834" y="574"/>
                    <a:pt x="870" y="538"/>
                  </a:cubicBezTo>
                  <a:cubicBezTo>
                    <a:pt x="917" y="419"/>
                    <a:pt x="894" y="300"/>
                    <a:pt x="822" y="193"/>
                  </a:cubicBezTo>
                  <a:cubicBezTo>
                    <a:pt x="745" y="69"/>
                    <a:pt x="612" y="0"/>
                    <a:pt x="476"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13"/>
            <p:cNvSpPr/>
            <p:nvPr/>
          </p:nvSpPr>
          <p:spPr>
            <a:xfrm>
              <a:off x="5522700" y="2742050"/>
              <a:ext cx="24425" cy="23250"/>
            </a:xfrm>
            <a:custGeom>
              <a:avLst/>
              <a:gdLst/>
              <a:ahLst/>
              <a:cxnLst/>
              <a:rect l="l" t="t" r="r" b="b"/>
              <a:pathLst>
                <a:path w="977" h="930" extrusionOk="0">
                  <a:moveTo>
                    <a:pt x="525" y="0"/>
                  </a:moveTo>
                  <a:cubicBezTo>
                    <a:pt x="442" y="0"/>
                    <a:pt x="359" y="24"/>
                    <a:pt x="286" y="75"/>
                  </a:cubicBezTo>
                  <a:cubicBezTo>
                    <a:pt x="72" y="206"/>
                    <a:pt x="1" y="492"/>
                    <a:pt x="132" y="706"/>
                  </a:cubicBezTo>
                  <a:cubicBezTo>
                    <a:pt x="216" y="853"/>
                    <a:pt x="367" y="930"/>
                    <a:pt x="523" y="930"/>
                  </a:cubicBezTo>
                  <a:cubicBezTo>
                    <a:pt x="608" y="930"/>
                    <a:pt x="695" y="907"/>
                    <a:pt x="774" y="861"/>
                  </a:cubicBezTo>
                  <a:cubicBezTo>
                    <a:pt x="786" y="861"/>
                    <a:pt x="786" y="849"/>
                    <a:pt x="798" y="849"/>
                  </a:cubicBezTo>
                  <a:cubicBezTo>
                    <a:pt x="834" y="813"/>
                    <a:pt x="858" y="778"/>
                    <a:pt x="905" y="718"/>
                  </a:cubicBezTo>
                  <a:cubicBezTo>
                    <a:pt x="965" y="623"/>
                    <a:pt x="977" y="504"/>
                    <a:pt x="965" y="385"/>
                  </a:cubicBezTo>
                  <a:cubicBezTo>
                    <a:pt x="953" y="325"/>
                    <a:pt x="941" y="278"/>
                    <a:pt x="905" y="218"/>
                  </a:cubicBezTo>
                  <a:lnTo>
                    <a:pt x="905" y="206"/>
                  </a:lnTo>
                  <a:cubicBezTo>
                    <a:pt x="821" y="76"/>
                    <a:pt x="674" y="0"/>
                    <a:pt x="525"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13"/>
            <p:cNvSpPr/>
            <p:nvPr/>
          </p:nvSpPr>
          <p:spPr>
            <a:xfrm>
              <a:off x="5589975" y="2916675"/>
              <a:ext cx="17875" cy="16275"/>
            </a:xfrm>
            <a:custGeom>
              <a:avLst/>
              <a:gdLst/>
              <a:ahLst/>
              <a:cxnLst/>
              <a:rect l="l" t="t" r="r" b="b"/>
              <a:pathLst>
                <a:path w="715" h="651" extrusionOk="0">
                  <a:moveTo>
                    <a:pt x="368" y="1"/>
                  </a:moveTo>
                  <a:cubicBezTo>
                    <a:pt x="286" y="1"/>
                    <a:pt x="195" y="37"/>
                    <a:pt x="119" y="103"/>
                  </a:cubicBezTo>
                  <a:lnTo>
                    <a:pt x="72" y="139"/>
                  </a:lnTo>
                  <a:cubicBezTo>
                    <a:pt x="48" y="174"/>
                    <a:pt x="48" y="222"/>
                    <a:pt x="36" y="258"/>
                  </a:cubicBezTo>
                  <a:cubicBezTo>
                    <a:pt x="0" y="377"/>
                    <a:pt x="60" y="520"/>
                    <a:pt x="167" y="591"/>
                  </a:cubicBezTo>
                  <a:lnTo>
                    <a:pt x="179" y="603"/>
                  </a:lnTo>
                  <a:cubicBezTo>
                    <a:pt x="227" y="639"/>
                    <a:pt x="286" y="651"/>
                    <a:pt x="346" y="651"/>
                  </a:cubicBezTo>
                  <a:cubicBezTo>
                    <a:pt x="417" y="651"/>
                    <a:pt x="489" y="639"/>
                    <a:pt x="548" y="591"/>
                  </a:cubicBezTo>
                  <a:cubicBezTo>
                    <a:pt x="596" y="591"/>
                    <a:pt x="631" y="555"/>
                    <a:pt x="643" y="508"/>
                  </a:cubicBezTo>
                  <a:cubicBezTo>
                    <a:pt x="655" y="496"/>
                    <a:pt x="655" y="484"/>
                    <a:pt x="667" y="460"/>
                  </a:cubicBezTo>
                  <a:cubicBezTo>
                    <a:pt x="715" y="341"/>
                    <a:pt x="691" y="186"/>
                    <a:pt x="596" y="103"/>
                  </a:cubicBezTo>
                  <a:cubicBezTo>
                    <a:pt x="584" y="79"/>
                    <a:pt x="572" y="67"/>
                    <a:pt x="536" y="55"/>
                  </a:cubicBezTo>
                  <a:cubicBezTo>
                    <a:pt x="512" y="44"/>
                    <a:pt x="465" y="20"/>
                    <a:pt x="429" y="8"/>
                  </a:cubicBezTo>
                  <a:cubicBezTo>
                    <a:pt x="410" y="3"/>
                    <a:pt x="389" y="1"/>
                    <a:pt x="368"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13"/>
            <p:cNvSpPr/>
            <p:nvPr/>
          </p:nvSpPr>
          <p:spPr>
            <a:xfrm>
              <a:off x="5193500" y="2984600"/>
              <a:ext cx="9250" cy="8725"/>
            </a:xfrm>
            <a:custGeom>
              <a:avLst/>
              <a:gdLst/>
              <a:ahLst/>
              <a:cxnLst/>
              <a:rect l="l" t="t" r="r" b="b"/>
              <a:pathLst>
                <a:path w="370" h="349" extrusionOk="0">
                  <a:moveTo>
                    <a:pt x="180" y="1"/>
                  </a:moveTo>
                  <a:cubicBezTo>
                    <a:pt x="158" y="1"/>
                    <a:pt x="138" y="6"/>
                    <a:pt x="119" y="17"/>
                  </a:cubicBezTo>
                  <a:cubicBezTo>
                    <a:pt x="119" y="17"/>
                    <a:pt x="96" y="17"/>
                    <a:pt x="96" y="29"/>
                  </a:cubicBezTo>
                  <a:cubicBezTo>
                    <a:pt x="24" y="77"/>
                    <a:pt x="0" y="160"/>
                    <a:pt x="36" y="255"/>
                  </a:cubicBezTo>
                  <a:lnTo>
                    <a:pt x="36" y="267"/>
                  </a:lnTo>
                  <a:cubicBezTo>
                    <a:pt x="77" y="316"/>
                    <a:pt x="134" y="349"/>
                    <a:pt x="194" y="349"/>
                  </a:cubicBezTo>
                  <a:cubicBezTo>
                    <a:pt x="221" y="349"/>
                    <a:pt x="248" y="342"/>
                    <a:pt x="274" y="327"/>
                  </a:cubicBezTo>
                  <a:cubicBezTo>
                    <a:pt x="310" y="315"/>
                    <a:pt x="322" y="303"/>
                    <a:pt x="334" y="267"/>
                  </a:cubicBezTo>
                  <a:cubicBezTo>
                    <a:pt x="346" y="255"/>
                    <a:pt x="346" y="244"/>
                    <a:pt x="346" y="220"/>
                  </a:cubicBezTo>
                  <a:cubicBezTo>
                    <a:pt x="369" y="184"/>
                    <a:pt x="346" y="136"/>
                    <a:pt x="334" y="89"/>
                  </a:cubicBezTo>
                  <a:cubicBezTo>
                    <a:pt x="334" y="77"/>
                    <a:pt x="322" y="77"/>
                    <a:pt x="322" y="77"/>
                  </a:cubicBezTo>
                  <a:cubicBezTo>
                    <a:pt x="281" y="28"/>
                    <a:pt x="228" y="1"/>
                    <a:pt x="180"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13"/>
            <p:cNvSpPr/>
            <p:nvPr/>
          </p:nvSpPr>
          <p:spPr>
            <a:xfrm>
              <a:off x="5617950" y="2840125"/>
              <a:ext cx="23550" cy="21200"/>
            </a:xfrm>
            <a:custGeom>
              <a:avLst/>
              <a:gdLst/>
              <a:ahLst/>
              <a:cxnLst/>
              <a:rect l="l" t="t" r="r" b="b"/>
              <a:pathLst>
                <a:path w="942" h="848" extrusionOk="0">
                  <a:moveTo>
                    <a:pt x="468" y="1"/>
                  </a:moveTo>
                  <a:cubicBezTo>
                    <a:pt x="402" y="1"/>
                    <a:pt x="334" y="16"/>
                    <a:pt x="263" y="46"/>
                  </a:cubicBezTo>
                  <a:cubicBezTo>
                    <a:pt x="251" y="46"/>
                    <a:pt x="251" y="69"/>
                    <a:pt x="239" y="69"/>
                  </a:cubicBezTo>
                  <a:cubicBezTo>
                    <a:pt x="191" y="93"/>
                    <a:pt x="143" y="129"/>
                    <a:pt x="120" y="165"/>
                  </a:cubicBezTo>
                  <a:cubicBezTo>
                    <a:pt x="12" y="308"/>
                    <a:pt x="1" y="498"/>
                    <a:pt x="108" y="641"/>
                  </a:cubicBezTo>
                  <a:cubicBezTo>
                    <a:pt x="143" y="736"/>
                    <a:pt x="227" y="784"/>
                    <a:pt x="310" y="820"/>
                  </a:cubicBezTo>
                  <a:cubicBezTo>
                    <a:pt x="362" y="837"/>
                    <a:pt x="408" y="848"/>
                    <a:pt x="453" y="848"/>
                  </a:cubicBezTo>
                  <a:cubicBezTo>
                    <a:pt x="469" y="848"/>
                    <a:pt x="485" y="847"/>
                    <a:pt x="501" y="843"/>
                  </a:cubicBezTo>
                  <a:cubicBezTo>
                    <a:pt x="560" y="843"/>
                    <a:pt x="620" y="808"/>
                    <a:pt x="679" y="784"/>
                  </a:cubicBezTo>
                  <a:cubicBezTo>
                    <a:pt x="882" y="665"/>
                    <a:pt x="941" y="403"/>
                    <a:pt x="822" y="200"/>
                  </a:cubicBezTo>
                  <a:cubicBezTo>
                    <a:pt x="822" y="188"/>
                    <a:pt x="798" y="165"/>
                    <a:pt x="798" y="165"/>
                  </a:cubicBezTo>
                  <a:cubicBezTo>
                    <a:pt x="763" y="105"/>
                    <a:pt x="715" y="81"/>
                    <a:pt x="655" y="46"/>
                  </a:cubicBezTo>
                  <a:cubicBezTo>
                    <a:pt x="596" y="16"/>
                    <a:pt x="533" y="1"/>
                    <a:pt x="468"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9" name="Google Shape;1469;p13"/>
          <p:cNvGrpSpPr/>
          <p:nvPr/>
        </p:nvGrpSpPr>
        <p:grpSpPr>
          <a:xfrm rot="10800000" flipH="1">
            <a:off x="7049796" y="145"/>
            <a:ext cx="2094212" cy="1053578"/>
            <a:chOff x="4905075" y="2588800"/>
            <a:chExt cx="982875" cy="494475"/>
          </a:xfrm>
        </p:grpSpPr>
        <p:sp>
          <p:nvSpPr>
            <p:cNvPr id="1470" name="Google Shape;1470;p13"/>
            <p:cNvSpPr/>
            <p:nvPr/>
          </p:nvSpPr>
          <p:spPr>
            <a:xfrm>
              <a:off x="5082475" y="3000200"/>
              <a:ext cx="30675" cy="83075"/>
            </a:xfrm>
            <a:custGeom>
              <a:avLst/>
              <a:gdLst/>
              <a:ahLst/>
              <a:cxnLst/>
              <a:rect l="l" t="t" r="r" b="b"/>
              <a:pathLst>
                <a:path w="1227" h="3323" extrusionOk="0">
                  <a:moveTo>
                    <a:pt x="1048" y="1"/>
                  </a:moveTo>
                  <a:lnTo>
                    <a:pt x="0" y="3322"/>
                  </a:lnTo>
                  <a:lnTo>
                    <a:pt x="191" y="3322"/>
                  </a:lnTo>
                  <a:lnTo>
                    <a:pt x="1227" y="48"/>
                  </a:lnTo>
                  <a:cubicBezTo>
                    <a:pt x="1167" y="48"/>
                    <a:pt x="1108" y="36"/>
                    <a:pt x="1048"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13"/>
            <p:cNvSpPr/>
            <p:nvPr/>
          </p:nvSpPr>
          <p:spPr>
            <a:xfrm>
              <a:off x="4905075" y="3083250"/>
              <a:ext cx="300" cy="25"/>
            </a:xfrm>
            <a:custGeom>
              <a:avLst/>
              <a:gdLst/>
              <a:ahLst/>
              <a:cxnLst/>
              <a:rect l="l" t="t" r="r" b="b"/>
              <a:pathLst>
                <a:path w="12" h="1" fill="none" extrusionOk="0">
                  <a:moveTo>
                    <a:pt x="12" y="0"/>
                  </a:move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13"/>
            <p:cNvSpPr/>
            <p:nvPr/>
          </p:nvSpPr>
          <p:spPr>
            <a:xfrm>
              <a:off x="5122050" y="2993050"/>
              <a:ext cx="87550" cy="45875"/>
            </a:xfrm>
            <a:custGeom>
              <a:avLst/>
              <a:gdLst/>
              <a:ahLst/>
              <a:cxnLst/>
              <a:rect l="l" t="t" r="r" b="b"/>
              <a:pathLst>
                <a:path w="3502" h="1835" extrusionOk="0">
                  <a:moveTo>
                    <a:pt x="72" y="1"/>
                  </a:moveTo>
                  <a:cubicBezTo>
                    <a:pt x="60" y="60"/>
                    <a:pt x="36" y="108"/>
                    <a:pt x="1" y="156"/>
                  </a:cubicBezTo>
                  <a:lnTo>
                    <a:pt x="3501" y="1834"/>
                  </a:lnTo>
                  <a:lnTo>
                    <a:pt x="3442" y="1608"/>
                  </a:lnTo>
                  <a:lnTo>
                    <a:pt x="96"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13"/>
            <p:cNvSpPr/>
            <p:nvPr/>
          </p:nvSpPr>
          <p:spPr>
            <a:xfrm>
              <a:off x="5213425" y="3035925"/>
              <a:ext cx="97675" cy="47050"/>
            </a:xfrm>
            <a:custGeom>
              <a:avLst/>
              <a:gdLst/>
              <a:ahLst/>
              <a:cxnLst/>
              <a:rect l="l" t="t" r="r" b="b"/>
              <a:pathLst>
                <a:path w="3907" h="1882" extrusionOk="0">
                  <a:moveTo>
                    <a:pt x="1" y="0"/>
                  </a:moveTo>
                  <a:lnTo>
                    <a:pt x="61" y="227"/>
                  </a:lnTo>
                  <a:lnTo>
                    <a:pt x="3501" y="1881"/>
                  </a:lnTo>
                  <a:lnTo>
                    <a:pt x="3906" y="1881"/>
                  </a:lnTo>
                  <a:lnTo>
                    <a:pt x="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13"/>
            <p:cNvSpPr/>
            <p:nvPr/>
          </p:nvSpPr>
          <p:spPr>
            <a:xfrm>
              <a:off x="4919950" y="2993050"/>
              <a:ext cx="185175" cy="90225"/>
            </a:xfrm>
            <a:custGeom>
              <a:avLst/>
              <a:gdLst/>
              <a:ahLst/>
              <a:cxnLst/>
              <a:rect l="l" t="t" r="r" b="b"/>
              <a:pathLst>
                <a:path w="7407" h="3609" extrusionOk="0">
                  <a:moveTo>
                    <a:pt x="7335" y="1"/>
                  </a:moveTo>
                  <a:lnTo>
                    <a:pt x="0" y="3608"/>
                  </a:lnTo>
                  <a:lnTo>
                    <a:pt x="417" y="3608"/>
                  </a:lnTo>
                  <a:lnTo>
                    <a:pt x="7406" y="179"/>
                  </a:lnTo>
                  <a:cubicBezTo>
                    <a:pt x="7394" y="167"/>
                    <a:pt x="7394" y="156"/>
                    <a:pt x="7382" y="156"/>
                  </a:cubicBezTo>
                  <a:cubicBezTo>
                    <a:pt x="7370" y="96"/>
                    <a:pt x="7347" y="48"/>
                    <a:pt x="7335"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13"/>
            <p:cNvSpPr/>
            <p:nvPr/>
          </p:nvSpPr>
          <p:spPr>
            <a:xfrm>
              <a:off x="4909525" y="2607000"/>
              <a:ext cx="182500" cy="476275"/>
            </a:xfrm>
            <a:custGeom>
              <a:avLst/>
              <a:gdLst/>
              <a:ahLst/>
              <a:cxnLst/>
              <a:rect l="l" t="t" r="r" b="b"/>
              <a:pathLst>
                <a:path w="7300" h="19051" extrusionOk="0">
                  <a:moveTo>
                    <a:pt x="7121" y="0"/>
                  </a:moveTo>
                  <a:lnTo>
                    <a:pt x="1" y="19050"/>
                  </a:lnTo>
                  <a:lnTo>
                    <a:pt x="191" y="19050"/>
                  </a:lnTo>
                  <a:lnTo>
                    <a:pt x="7299" y="60"/>
                  </a:lnTo>
                  <a:cubicBezTo>
                    <a:pt x="7240" y="48"/>
                    <a:pt x="7192" y="24"/>
                    <a:pt x="7121"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13"/>
            <p:cNvSpPr/>
            <p:nvPr/>
          </p:nvSpPr>
          <p:spPr>
            <a:xfrm>
              <a:off x="5113425" y="2823400"/>
              <a:ext cx="33075" cy="158075"/>
            </a:xfrm>
            <a:custGeom>
              <a:avLst/>
              <a:gdLst/>
              <a:ahLst/>
              <a:cxnLst/>
              <a:rect l="l" t="t" r="r" b="b"/>
              <a:pathLst>
                <a:path w="1323" h="6323" extrusionOk="0">
                  <a:moveTo>
                    <a:pt x="1143" y="0"/>
                  </a:moveTo>
                  <a:lnTo>
                    <a:pt x="0" y="6299"/>
                  </a:lnTo>
                  <a:cubicBezTo>
                    <a:pt x="60" y="6299"/>
                    <a:pt x="120" y="6311"/>
                    <a:pt x="179" y="6322"/>
                  </a:cubicBezTo>
                  <a:lnTo>
                    <a:pt x="1322" y="36"/>
                  </a:lnTo>
                  <a:cubicBezTo>
                    <a:pt x="1263" y="36"/>
                    <a:pt x="1203" y="24"/>
                    <a:pt x="1143"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13"/>
            <p:cNvSpPr/>
            <p:nvPr/>
          </p:nvSpPr>
          <p:spPr>
            <a:xfrm>
              <a:off x="5201525" y="2989775"/>
              <a:ext cx="925" cy="1225"/>
            </a:xfrm>
            <a:custGeom>
              <a:avLst/>
              <a:gdLst/>
              <a:ahLst/>
              <a:cxnLst/>
              <a:rect l="l" t="t" r="r" b="b"/>
              <a:pathLst>
                <a:path w="37" h="49" extrusionOk="0">
                  <a:moveTo>
                    <a:pt x="13" y="1"/>
                  </a:moveTo>
                  <a:cubicBezTo>
                    <a:pt x="13" y="13"/>
                    <a:pt x="1" y="37"/>
                    <a:pt x="1" y="48"/>
                  </a:cubicBezTo>
                  <a:lnTo>
                    <a:pt x="36" y="48"/>
                  </a:lnTo>
                  <a:lnTo>
                    <a:pt x="13"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13"/>
            <p:cNvSpPr/>
            <p:nvPr/>
          </p:nvSpPr>
          <p:spPr>
            <a:xfrm>
              <a:off x="5156275" y="2820425"/>
              <a:ext cx="44975" cy="165800"/>
            </a:xfrm>
            <a:custGeom>
              <a:avLst/>
              <a:gdLst/>
              <a:ahLst/>
              <a:cxnLst/>
              <a:rect l="l" t="t" r="r" b="b"/>
              <a:pathLst>
                <a:path w="1799" h="6632" extrusionOk="0">
                  <a:moveTo>
                    <a:pt x="144" y="0"/>
                  </a:moveTo>
                  <a:cubicBezTo>
                    <a:pt x="132" y="24"/>
                    <a:pt x="120" y="36"/>
                    <a:pt x="96" y="36"/>
                  </a:cubicBezTo>
                  <a:cubicBezTo>
                    <a:pt x="72" y="48"/>
                    <a:pt x="25" y="84"/>
                    <a:pt x="1" y="95"/>
                  </a:cubicBezTo>
                  <a:lnTo>
                    <a:pt x="1608" y="6584"/>
                  </a:lnTo>
                  <a:cubicBezTo>
                    <a:pt x="1627" y="6573"/>
                    <a:pt x="1649" y="6568"/>
                    <a:pt x="1671" y="6568"/>
                  </a:cubicBezTo>
                  <a:cubicBezTo>
                    <a:pt x="1718" y="6568"/>
                    <a:pt x="1766" y="6591"/>
                    <a:pt x="1799" y="6632"/>
                  </a:cubicBezTo>
                  <a:lnTo>
                    <a:pt x="156" y="48"/>
                  </a:lnTo>
                  <a:cubicBezTo>
                    <a:pt x="156" y="36"/>
                    <a:pt x="144" y="12"/>
                    <a:pt x="144"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13"/>
            <p:cNvSpPr/>
            <p:nvPr/>
          </p:nvSpPr>
          <p:spPr>
            <a:xfrm>
              <a:off x="5198850" y="2995450"/>
              <a:ext cx="26525" cy="87825"/>
            </a:xfrm>
            <a:custGeom>
              <a:avLst/>
              <a:gdLst/>
              <a:ahLst/>
              <a:cxnLst/>
              <a:rect l="l" t="t" r="r" b="b"/>
              <a:pathLst>
                <a:path w="1061" h="3513" extrusionOk="0">
                  <a:moveTo>
                    <a:pt x="1" y="0"/>
                  </a:moveTo>
                  <a:lnTo>
                    <a:pt x="382" y="1512"/>
                  </a:lnTo>
                  <a:lnTo>
                    <a:pt x="441" y="1750"/>
                  </a:lnTo>
                  <a:lnTo>
                    <a:pt x="870" y="3512"/>
                  </a:lnTo>
                  <a:lnTo>
                    <a:pt x="1060" y="3512"/>
                  </a:lnTo>
                  <a:lnTo>
                    <a:pt x="644" y="1857"/>
                  </a:lnTo>
                  <a:lnTo>
                    <a:pt x="584" y="1619"/>
                  </a:lnTo>
                  <a:lnTo>
                    <a:pt x="179"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13"/>
            <p:cNvSpPr/>
            <p:nvPr/>
          </p:nvSpPr>
          <p:spPr>
            <a:xfrm>
              <a:off x="5123550" y="2988600"/>
              <a:ext cx="175625" cy="8950"/>
            </a:xfrm>
            <a:custGeom>
              <a:avLst/>
              <a:gdLst/>
              <a:ahLst/>
              <a:cxnLst/>
              <a:rect l="l" t="t" r="r" b="b"/>
              <a:pathLst>
                <a:path w="7025" h="358" extrusionOk="0">
                  <a:moveTo>
                    <a:pt x="0" y="0"/>
                  </a:moveTo>
                  <a:lnTo>
                    <a:pt x="0" y="0"/>
                  </a:lnTo>
                  <a:cubicBezTo>
                    <a:pt x="12" y="60"/>
                    <a:pt x="12" y="119"/>
                    <a:pt x="0" y="179"/>
                  </a:cubicBezTo>
                  <a:lnTo>
                    <a:pt x="24" y="179"/>
                  </a:lnTo>
                  <a:lnTo>
                    <a:pt x="3001" y="262"/>
                  </a:lnTo>
                  <a:lnTo>
                    <a:pt x="3191" y="262"/>
                  </a:lnTo>
                  <a:lnTo>
                    <a:pt x="6989" y="357"/>
                  </a:lnTo>
                  <a:lnTo>
                    <a:pt x="6977" y="286"/>
                  </a:lnTo>
                  <a:lnTo>
                    <a:pt x="6977" y="274"/>
                  </a:lnTo>
                  <a:lnTo>
                    <a:pt x="6977" y="262"/>
                  </a:lnTo>
                  <a:lnTo>
                    <a:pt x="6977" y="238"/>
                  </a:lnTo>
                  <a:lnTo>
                    <a:pt x="6977" y="226"/>
                  </a:lnTo>
                  <a:cubicBezTo>
                    <a:pt x="6977" y="226"/>
                    <a:pt x="6977" y="215"/>
                    <a:pt x="6989" y="215"/>
                  </a:cubicBezTo>
                  <a:lnTo>
                    <a:pt x="7025" y="167"/>
                  </a:lnTo>
                  <a:lnTo>
                    <a:pt x="3155" y="60"/>
                  </a:lnTo>
                  <a:lnTo>
                    <a:pt x="3120" y="95"/>
                  </a:lnTo>
                  <a:cubicBezTo>
                    <a:pt x="3108" y="119"/>
                    <a:pt x="3096" y="131"/>
                    <a:pt x="3060" y="155"/>
                  </a:cubicBezTo>
                  <a:cubicBezTo>
                    <a:pt x="3038" y="166"/>
                    <a:pt x="3013" y="171"/>
                    <a:pt x="2986" y="171"/>
                  </a:cubicBezTo>
                  <a:cubicBezTo>
                    <a:pt x="2927" y="171"/>
                    <a:pt x="2863" y="145"/>
                    <a:pt x="2822" y="95"/>
                  </a:cubicBezTo>
                  <a:lnTo>
                    <a:pt x="2822" y="72"/>
                  </a:lnTo>
                  <a:lnTo>
                    <a:pt x="0"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13"/>
            <p:cNvSpPr/>
            <p:nvPr/>
          </p:nvSpPr>
          <p:spPr>
            <a:xfrm>
              <a:off x="5302725" y="2995150"/>
              <a:ext cx="138750" cy="88125"/>
            </a:xfrm>
            <a:custGeom>
              <a:avLst/>
              <a:gdLst/>
              <a:ahLst/>
              <a:cxnLst/>
              <a:rect l="l" t="t" r="r" b="b"/>
              <a:pathLst>
                <a:path w="5550" h="3525" extrusionOk="0">
                  <a:moveTo>
                    <a:pt x="37" y="0"/>
                  </a:moveTo>
                  <a:lnTo>
                    <a:pt x="1" y="36"/>
                  </a:lnTo>
                  <a:lnTo>
                    <a:pt x="37" y="214"/>
                  </a:lnTo>
                  <a:lnTo>
                    <a:pt x="5216" y="3524"/>
                  </a:lnTo>
                  <a:lnTo>
                    <a:pt x="5549" y="3524"/>
                  </a:lnTo>
                  <a:lnTo>
                    <a:pt x="37"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13"/>
            <p:cNvSpPr/>
            <p:nvPr/>
          </p:nvSpPr>
          <p:spPr>
            <a:xfrm>
              <a:off x="5297675" y="2995725"/>
              <a:ext cx="21750" cy="84275"/>
            </a:xfrm>
            <a:custGeom>
              <a:avLst/>
              <a:gdLst/>
              <a:ahLst/>
              <a:cxnLst/>
              <a:rect l="l" t="t" r="r" b="b"/>
              <a:pathLst>
                <a:path w="870" h="3371" extrusionOk="0">
                  <a:moveTo>
                    <a:pt x="191" y="1"/>
                  </a:moveTo>
                  <a:lnTo>
                    <a:pt x="179" y="49"/>
                  </a:lnTo>
                  <a:cubicBezTo>
                    <a:pt x="156" y="72"/>
                    <a:pt x="122" y="90"/>
                    <a:pt x="89" y="90"/>
                  </a:cubicBezTo>
                  <a:cubicBezTo>
                    <a:pt x="71" y="90"/>
                    <a:pt x="53" y="85"/>
                    <a:pt x="36" y="72"/>
                  </a:cubicBezTo>
                  <a:cubicBezTo>
                    <a:pt x="12" y="60"/>
                    <a:pt x="12" y="37"/>
                    <a:pt x="0" y="13"/>
                  </a:cubicBezTo>
                  <a:lnTo>
                    <a:pt x="0" y="13"/>
                  </a:lnTo>
                  <a:lnTo>
                    <a:pt x="12" y="96"/>
                  </a:lnTo>
                  <a:lnTo>
                    <a:pt x="691" y="3370"/>
                  </a:lnTo>
                  <a:cubicBezTo>
                    <a:pt x="751" y="3335"/>
                    <a:pt x="810" y="3335"/>
                    <a:pt x="870" y="3335"/>
                  </a:cubicBezTo>
                  <a:lnTo>
                    <a:pt x="215" y="180"/>
                  </a:lnTo>
                  <a:lnTo>
                    <a:pt x="19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13"/>
            <p:cNvSpPr/>
            <p:nvPr/>
          </p:nvSpPr>
          <p:spPr>
            <a:xfrm>
              <a:off x="5349175" y="2817450"/>
              <a:ext cx="69375" cy="103300"/>
            </a:xfrm>
            <a:custGeom>
              <a:avLst/>
              <a:gdLst/>
              <a:ahLst/>
              <a:cxnLst/>
              <a:rect l="l" t="t" r="r" b="b"/>
              <a:pathLst>
                <a:path w="2775" h="4132" extrusionOk="0">
                  <a:moveTo>
                    <a:pt x="2620" y="0"/>
                  </a:moveTo>
                  <a:lnTo>
                    <a:pt x="0" y="3977"/>
                  </a:lnTo>
                  <a:lnTo>
                    <a:pt x="119" y="4132"/>
                  </a:lnTo>
                  <a:lnTo>
                    <a:pt x="2774" y="95"/>
                  </a:lnTo>
                  <a:cubicBezTo>
                    <a:pt x="2715" y="72"/>
                    <a:pt x="2667" y="36"/>
                    <a:pt x="2620"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13"/>
            <p:cNvSpPr/>
            <p:nvPr/>
          </p:nvSpPr>
          <p:spPr>
            <a:xfrm>
              <a:off x="5297975" y="2921625"/>
              <a:ext cx="51825" cy="76825"/>
            </a:xfrm>
            <a:custGeom>
              <a:avLst/>
              <a:gdLst/>
              <a:ahLst/>
              <a:cxnLst/>
              <a:rect l="l" t="t" r="r" b="b"/>
              <a:pathLst>
                <a:path w="2073" h="3073" extrusionOk="0">
                  <a:moveTo>
                    <a:pt x="1953" y="0"/>
                  </a:moveTo>
                  <a:lnTo>
                    <a:pt x="48" y="2882"/>
                  </a:lnTo>
                  <a:lnTo>
                    <a:pt x="12" y="2917"/>
                  </a:lnTo>
                  <a:cubicBezTo>
                    <a:pt x="12" y="2917"/>
                    <a:pt x="12" y="2941"/>
                    <a:pt x="0" y="2941"/>
                  </a:cubicBezTo>
                  <a:lnTo>
                    <a:pt x="0" y="2953"/>
                  </a:lnTo>
                  <a:lnTo>
                    <a:pt x="0" y="2965"/>
                  </a:lnTo>
                  <a:lnTo>
                    <a:pt x="0" y="2977"/>
                  </a:lnTo>
                  <a:lnTo>
                    <a:pt x="0" y="3001"/>
                  </a:lnTo>
                  <a:cubicBezTo>
                    <a:pt x="0" y="3024"/>
                    <a:pt x="12" y="3036"/>
                    <a:pt x="48" y="3060"/>
                  </a:cubicBezTo>
                  <a:cubicBezTo>
                    <a:pt x="60" y="3068"/>
                    <a:pt x="74" y="3072"/>
                    <a:pt x="90" y="3072"/>
                  </a:cubicBezTo>
                  <a:cubicBezTo>
                    <a:pt x="121" y="3072"/>
                    <a:pt x="155" y="3056"/>
                    <a:pt x="179" y="3024"/>
                  </a:cubicBezTo>
                  <a:lnTo>
                    <a:pt x="191" y="2989"/>
                  </a:lnTo>
                  <a:lnTo>
                    <a:pt x="227" y="2953"/>
                  </a:lnTo>
                  <a:lnTo>
                    <a:pt x="2072" y="155"/>
                  </a:lnTo>
                  <a:lnTo>
                    <a:pt x="195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13"/>
            <p:cNvSpPr/>
            <p:nvPr/>
          </p:nvSpPr>
          <p:spPr>
            <a:xfrm>
              <a:off x="5247975" y="2787475"/>
              <a:ext cx="2700" cy="1425"/>
            </a:xfrm>
            <a:custGeom>
              <a:avLst/>
              <a:gdLst/>
              <a:ahLst/>
              <a:cxnLst/>
              <a:rect l="l" t="t" r="r" b="b"/>
              <a:pathLst>
                <a:path w="108" h="57" extrusionOk="0">
                  <a:moveTo>
                    <a:pt x="48" y="1"/>
                  </a:moveTo>
                  <a:cubicBezTo>
                    <a:pt x="32" y="1"/>
                    <a:pt x="15" y="4"/>
                    <a:pt x="0" y="8"/>
                  </a:cubicBezTo>
                  <a:lnTo>
                    <a:pt x="48" y="56"/>
                  </a:lnTo>
                  <a:cubicBezTo>
                    <a:pt x="60" y="44"/>
                    <a:pt x="95" y="44"/>
                    <a:pt x="107" y="20"/>
                  </a:cubicBezTo>
                  <a:cubicBezTo>
                    <a:pt x="93" y="6"/>
                    <a:pt x="71" y="1"/>
                    <a:pt x="48"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13"/>
            <p:cNvSpPr/>
            <p:nvPr/>
          </p:nvSpPr>
          <p:spPr>
            <a:xfrm>
              <a:off x="5264925" y="2810300"/>
              <a:ext cx="211375" cy="272375"/>
            </a:xfrm>
            <a:custGeom>
              <a:avLst/>
              <a:gdLst/>
              <a:ahLst/>
              <a:cxnLst/>
              <a:rect l="l" t="t" r="r" b="b"/>
              <a:pathLst>
                <a:path w="8455" h="10895" extrusionOk="0">
                  <a:moveTo>
                    <a:pt x="132" y="0"/>
                  </a:moveTo>
                  <a:cubicBezTo>
                    <a:pt x="84" y="48"/>
                    <a:pt x="36" y="96"/>
                    <a:pt x="1" y="119"/>
                  </a:cubicBezTo>
                  <a:lnTo>
                    <a:pt x="3287" y="4429"/>
                  </a:lnTo>
                  <a:lnTo>
                    <a:pt x="3406" y="4572"/>
                  </a:lnTo>
                  <a:lnTo>
                    <a:pt x="8228" y="10895"/>
                  </a:lnTo>
                  <a:lnTo>
                    <a:pt x="8454" y="10895"/>
                  </a:lnTo>
                  <a:lnTo>
                    <a:pt x="3489" y="4406"/>
                  </a:lnTo>
                  <a:lnTo>
                    <a:pt x="3370" y="4263"/>
                  </a:lnTo>
                  <a:lnTo>
                    <a:pt x="132"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13"/>
            <p:cNvSpPr/>
            <p:nvPr/>
          </p:nvSpPr>
          <p:spPr>
            <a:xfrm>
              <a:off x="5094375" y="2607000"/>
              <a:ext cx="50025" cy="177725"/>
            </a:xfrm>
            <a:custGeom>
              <a:avLst/>
              <a:gdLst/>
              <a:ahLst/>
              <a:cxnLst/>
              <a:rect l="l" t="t" r="r" b="b"/>
              <a:pathLst>
                <a:path w="2001" h="7109" extrusionOk="0">
                  <a:moveTo>
                    <a:pt x="179" y="0"/>
                  </a:moveTo>
                  <a:cubicBezTo>
                    <a:pt x="120" y="48"/>
                    <a:pt x="60" y="60"/>
                    <a:pt x="0" y="60"/>
                  </a:cubicBezTo>
                  <a:lnTo>
                    <a:pt x="1822" y="7108"/>
                  </a:lnTo>
                  <a:cubicBezTo>
                    <a:pt x="1882" y="7085"/>
                    <a:pt x="1941" y="7073"/>
                    <a:pt x="2001" y="7073"/>
                  </a:cubicBezTo>
                  <a:lnTo>
                    <a:pt x="179"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13"/>
            <p:cNvSpPr/>
            <p:nvPr/>
          </p:nvSpPr>
          <p:spPr>
            <a:xfrm>
              <a:off x="5098850" y="2605500"/>
              <a:ext cx="150325" cy="186375"/>
            </a:xfrm>
            <a:custGeom>
              <a:avLst/>
              <a:gdLst/>
              <a:ahLst/>
              <a:cxnLst/>
              <a:rect l="l" t="t" r="r" b="b"/>
              <a:pathLst>
                <a:path w="6013" h="7455" extrusionOk="0">
                  <a:moveTo>
                    <a:pt x="60" y="1"/>
                  </a:moveTo>
                  <a:cubicBezTo>
                    <a:pt x="48" y="13"/>
                    <a:pt x="12" y="25"/>
                    <a:pt x="0" y="49"/>
                  </a:cubicBezTo>
                  <a:lnTo>
                    <a:pt x="5882" y="7454"/>
                  </a:lnTo>
                  <a:cubicBezTo>
                    <a:pt x="5906" y="7407"/>
                    <a:pt x="5965" y="7371"/>
                    <a:pt x="6013" y="7335"/>
                  </a:cubicBezTo>
                  <a:lnTo>
                    <a:pt x="5965" y="7276"/>
                  </a:lnTo>
                  <a:lnTo>
                    <a:pt x="322" y="179"/>
                  </a:lnTo>
                  <a:lnTo>
                    <a:pt x="6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13"/>
            <p:cNvSpPr/>
            <p:nvPr/>
          </p:nvSpPr>
          <p:spPr>
            <a:xfrm>
              <a:off x="5270300" y="2802250"/>
              <a:ext cx="141400" cy="10750"/>
            </a:xfrm>
            <a:custGeom>
              <a:avLst/>
              <a:gdLst/>
              <a:ahLst/>
              <a:cxnLst/>
              <a:rect l="l" t="t" r="r" b="b"/>
              <a:pathLst>
                <a:path w="5656" h="430" extrusionOk="0">
                  <a:moveTo>
                    <a:pt x="48" y="1"/>
                  </a:moveTo>
                  <a:lnTo>
                    <a:pt x="0" y="179"/>
                  </a:lnTo>
                  <a:lnTo>
                    <a:pt x="5656" y="430"/>
                  </a:lnTo>
                  <a:cubicBezTo>
                    <a:pt x="5644" y="370"/>
                    <a:pt x="5644" y="310"/>
                    <a:pt x="5656" y="251"/>
                  </a:cubicBezTo>
                  <a:lnTo>
                    <a:pt x="48"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13"/>
            <p:cNvSpPr/>
            <p:nvPr/>
          </p:nvSpPr>
          <p:spPr>
            <a:xfrm>
              <a:off x="5167300" y="2797500"/>
              <a:ext cx="75625" cy="7750"/>
            </a:xfrm>
            <a:custGeom>
              <a:avLst/>
              <a:gdLst/>
              <a:ahLst/>
              <a:cxnLst/>
              <a:rect l="l" t="t" r="r" b="b"/>
              <a:pathLst>
                <a:path w="3025" h="310" extrusionOk="0">
                  <a:moveTo>
                    <a:pt x="1" y="0"/>
                  </a:moveTo>
                  <a:lnTo>
                    <a:pt x="1" y="0"/>
                  </a:lnTo>
                  <a:cubicBezTo>
                    <a:pt x="12" y="60"/>
                    <a:pt x="36" y="119"/>
                    <a:pt x="36" y="179"/>
                  </a:cubicBezTo>
                  <a:lnTo>
                    <a:pt x="3025" y="310"/>
                  </a:lnTo>
                  <a:cubicBezTo>
                    <a:pt x="3013" y="262"/>
                    <a:pt x="3013" y="191"/>
                    <a:pt x="3013" y="131"/>
                  </a:cubicBezTo>
                  <a:lnTo>
                    <a:pt x="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13"/>
            <p:cNvSpPr/>
            <p:nvPr/>
          </p:nvSpPr>
          <p:spPr>
            <a:xfrm>
              <a:off x="5100325" y="2601350"/>
              <a:ext cx="313750" cy="206300"/>
            </a:xfrm>
            <a:custGeom>
              <a:avLst/>
              <a:gdLst/>
              <a:ahLst/>
              <a:cxnLst/>
              <a:rect l="l" t="t" r="r" b="b"/>
              <a:pathLst>
                <a:path w="12550" h="8252" extrusionOk="0">
                  <a:moveTo>
                    <a:pt x="108" y="0"/>
                  </a:moveTo>
                  <a:cubicBezTo>
                    <a:pt x="96" y="60"/>
                    <a:pt x="48" y="107"/>
                    <a:pt x="1" y="155"/>
                  </a:cubicBezTo>
                  <a:lnTo>
                    <a:pt x="286" y="345"/>
                  </a:lnTo>
                  <a:lnTo>
                    <a:pt x="12455" y="8251"/>
                  </a:lnTo>
                  <a:cubicBezTo>
                    <a:pt x="12478" y="8192"/>
                    <a:pt x="12502" y="8132"/>
                    <a:pt x="12550" y="8085"/>
                  </a:cubicBezTo>
                  <a:lnTo>
                    <a:pt x="108"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13"/>
            <p:cNvSpPr/>
            <p:nvPr/>
          </p:nvSpPr>
          <p:spPr>
            <a:xfrm>
              <a:off x="5428950" y="2814475"/>
              <a:ext cx="164325" cy="108950"/>
            </a:xfrm>
            <a:custGeom>
              <a:avLst/>
              <a:gdLst/>
              <a:ahLst/>
              <a:cxnLst/>
              <a:rect l="l" t="t" r="r" b="b"/>
              <a:pathLst>
                <a:path w="6573" h="4358" extrusionOk="0">
                  <a:moveTo>
                    <a:pt x="107" y="0"/>
                  </a:moveTo>
                  <a:cubicBezTo>
                    <a:pt x="72" y="60"/>
                    <a:pt x="48" y="107"/>
                    <a:pt x="0" y="155"/>
                  </a:cubicBezTo>
                  <a:lnTo>
                    <a:pt x="6501" y="4358"/>
                  </a:lnTo>
                  <a:cubicBezTo>
                    <a:pt x="6513" y="4322"/>
                    <a:pt x="6513" y="4286"/>
                    <a:pt x="6549" y="4251"/>
                  </a:cubicBezTo>
                  <a:cubicBezTo>
                    <a:pt x="6549" y="4227"/>
                    <a:pt x="6560" y="4215"/>
                    <a:pt x="6572" y="4203"/>
                  </a:cubicBezTo>
                  <a:lnTo>
                    <a:pt x="107"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13"/>
            <p:cNvSpPr/>
            <p:nvPr/>
          </p:nvSpPr>
          <p:spPr>
            <a:xfrm>
              <a:off x="5542350" y="2760000"/>
              <a:ext cx="82775" cy="84250"/>
            </a:xfrm>
            <a:custGeom>
              <a:avLst/>
              <a:gdLst/>
              <a:ahLst/>
              <a:cxnLst/>
              <a:rect l="l" t="t" r="r" b="b"/>
              <a:pathLst>
                <a:path w="3311" h="3370" extrusionOk="0">
                  <a:moveTo>
                    <a:pt x="119" y="0"/>
                  </a:moveTo>
                  <a:cubicBezTo>
                    <a:pt x="84" y="36"/>
                    <a:pt x="48" y="95"/>
                    <a:pt x="0" y="131"/>
                  </a:cubicBezTo>
                  <a:lnTo>
                    <a:pt x="3167" y="3370"/>
                  </a:lnTo>
                  <a:cubicBezTo>
                    <a:pt x="3191" y="3334"/>
                    <a:pt x="3227" y="3298"/>
                    <a:pt x="3275" y="3274"/>
                  </a:cubicBezTo>
                  <a:cubicBezTo>
                    <a:pt x="3287" y="3274"/>
                    <a:pt x="3287" y="3251"/>
                    <a:pt x="3310" y="3251"/>
                  </a:cubicBezTo>
                  <a:lnTo>
                    <a:pt x="119"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13"/>
            <p:cNvSpPr/>
            <p:nvPr/>
          </p:nvSpPr>
          <p:spPr>
            <a:xfrm>
              <a:off x="5525375" y="2931750"/>
              <a:ext cx="73550" cy="151525"/>
            </a:xfrm>
            <a:custGeom>
              <a:avLst/>
              <a:gdLst/>
              <a:ahLst/>
              <a:cxnLst/>
              <a:rect l="l" t="t" r="r" b="b"/>
              <a:pathLst>
                <a:path w="2942" h="6061" extrusionOk="0">
                  <a:moveTo>
                    <a:pt x="2763" y="0"/>
                  </a:moveTo>
                  <a:lnTo>
                    <a:pt x="1" y="6060"/>
                  </a:lnTo>
                  <a:lnTo>
                    <a:pt x="203" y="6060"/>
                  </a:lnTo>
                  <a:lnTo>
                    <a:pt x="2942" y="72"/>
                  </a:lnTo>
                  <a:cubicBezTo>
                    <a:pt x="2882" y="72"/>
                    <a:pt x="2834" y="60"/>
                    <a:pt x="2775" y="36"/>
                  </a:cubicBezTo>
                  <a:cubicBezTo>
                    <a:pt x="2763" y="12"/>
                    <a:pt x="2763" y="0"/>
                    <a:pt x="2763"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13"/>
            <p:cNvSpPr/>
            <p:nvPr/>
          </p:nvSpPr>
          <p:spPr>
            <a:xfrm>
              <a:off x="5603675" y="2928475"/>
              <a:ext cx="78000" cy="52400"/>
            </a:xfrm>
            <a:custGeom>
              <a:avLst/>
              <a:gdLst/>
              <a:ahLst/>
              <a:cxnLst/>
              <a:rect l="l" t="t" r="r" b="b"/>
              <a:pathLst>
                <a:path w="3120" h="2096" extrusionOk="0">
                  <a:moveTo>
                    <a:pt x="119" y="0"/>
                  </a:moveTo>
                  <a:cubicBezTo>
                    <a:pt x="107" y="12"/>
                    <a:pt x="107" y="24"/>
                    <a:pt x="95" y="60"/>
                  </a:cubicBezTo>
                  <a:lnTo>
                    <a:pt x="0" y="143"/>
                  </a:lnTo>
                  <a:lnTo>
                    <a:pt x="3072" y="2096"/>
                  </a:lnTo>
                  <a:lnTo>
                    <a:pt x="3120" y="1917"/>
                  </a:lnTo>
                  <a:lnTo>
                    <a:pt x="119"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13"/>
            <p:cNvSpPr/>
            <p:nvPr/>
          </p:nvSpPr>
          <p:spPr>
            <a:xfrm>
              <a:off x="5600700" y="2860600"/>
              <a:ext cx="29775" cy="58950"/>
            </a:xfrm>
            <a:custGeom>
              <a:avLst/>
              <a:gdLst/>
              <a:ahLst/>
              <a:cxnLst/>
              <a:rect l="l" t="t" r="r" b="b"/>
              <a:pathLst>
                <a:path w="1191" h="2358" extrusionOk="0">
                  <a:moveTo>
                    <a:pt x="1000" y="1"/>
                  </a:moveTo>
                  <a:lnTo>
                    <a:pt x="0" y="2263"/>
                  </a:lnTo>
                  <a:cubicBezTo>
                    <a:pt x="36" y="2287"/>
                    <a:pt x="83" y="2287"/>
                    <a:pt x="107" y="2310"/>
                  </a:cubicBezTo>
                  <a:cubicBezTo>
                    <a:pt x="143" y="2322"/>
                    <a:pt x="155" y="2346"/>
                    <a:pt x="167" y="2358"/>
                  </a:cubicBezTo>
                  <a:lnTo>
                    <a:pt x="1191" y="36"/>
                  </a:lnTo>
                  <a:cubicBezTo>
                    <a:pt x="1131" y="36"/>
                    <a:pt x="1060" y="36"/>
                    <a:pt x="1000"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13"/>
            <p:cNvSpPr/>
            <p:nvPr/>
          </p:nvSpPr>
          <p:spPr>
            <a:xfrm>
              <a:off x="5706050" y="2684400"/>
              <a:ext cx="25" cy="25"/>
            </a:xfrm>
            <a:custGeom>
              <a:avLst/>
              <a:gdLst/>
              <a:ahLst/>
              <a:cxnLst/>
              <a:rect l="l" t="t" r="r" b="b"/>
              <a:pathLst>
                <a:path w="1" h="1" extrusionOk="0">
                  <a:moveTo>
                    <a:pt x="1" y="0"/>
                  </a:moveTo>
                  <a:lnTo>
                    <a:pt x="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13"/>
            <p:cNvSpPr/>
            <p:nvPr/>
          </p:nvSpPr>
          <p:spPr>
            <a:xfrm>
              <a:off x="5634325" y="2690050"/>
              <a:ext cx="68475" cy="154200"/>
            </a:xfrm>
            <a:custGeom>
              <a:avLst/>
              <a:gdLst/>
              <a:ahLst/>
              <a:cxnLst/>
              <a:rect l="l" t="t" r="r" b="b"/>
              <a:pathLst>
                <a:path w="2739" h="6168" extrusionOk="0">
                  <a:moveTo>
                    <a:pt x="2739" y="0"/>
                  </a:moveTo>
                  <a:lnTo>
                    <a:pt x="2656" y="24"/>
                  </a:lnTo>
                  <a:lnTo>
                    <a:pt x="0" y="6049"/>
                  </a:lnTo>
                  <a:cubicBezTo>
                    <a:pt x="60" y="6084"/>
                    <a:pt x="108" y="6132"/>
                    <a:pt x="143" y="6168"/>
                  </a:cubicBezTo>
                  <a:lnTo>
                    <a:pt x="2727" y="322"/>
                  </a:lnTo>
                  <a:lnTo>
                    <a:pt x="2739"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13"/>
            <p:cNvSpPr/>
            <p:nvPr/>
          </p:nvSpPr>
          <p:spPr>
            <a:xfrm>
              <a:off x="5704575" y="2684400"/>
              <a:ext cx="25" cy="25"/>
            </a:xfrm>
            <a:custGeom>
              <a:avLst/>
              <a:gdLst/>
              <a:ahLst/>
              <a:cxnLst/>
              <a:rect l="l" t="t" r="r" b="b"/>
              <a:pathLst>
                <a:path w="1" h="1" extrusionOk="0">
                  <a:moveTo>
                    <a:pt x="0" y="0"/>
                  </a:moveTo>
                  <a:lnTo>
                    <a:pt x="0" y="0"/>
                  </a:lnTo>
                  <a:lnTo>
                    <a:pt x="0"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13"/>
            <p:cNvSpPr/>
            <p:nvPr/>
          </p:nvSpPr>
          <p:spPr>
            <a:xfrm>
              <a:off x="5705475" y="2684400"/>
              <a:ext cx="0" cy="25"/>
            </a:xfrm>
            <a:custGeom>
              <a:avLst/>
              <a:gdLst/>
              <a:ahLst/>
              <a:cxnLst/>
              <a:rect l="l" t="t" r="r" b="b"/>
              <a:pathLst>
                <a:path h="1" extrusionOk="0">
                  <a:moveTo>
                    <a:pt x="0" y="0"/>
                  </a:moveTo>
                  <a:lnTo>
                    <a:pt x="0" y="0"/>
                  </a:lnTo>
                  <a:lnTo>
                    <a:pt x="0"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13"/>
            <p:cNvSpPr/>
            <p:nvPr/>
          </p:nvSpPr>
          <p:spPr>
            <a:xfrm>
              <a:off x="5544725" y="2684975"/>
              <a:ext cx="159275" cy="67000"/>
            </a:xfrm>
            <a:custGeom>
              <a:avLst/>
              <a:gdLst/>
              <a:ahLst/>
              <a:cxnLst/>
              <a:rect l="l" t="t" r="r" b="b"/>
              <a:pathLst>
                <a:path w="6371" h="2680" extrusionOk="0">
                  <a:moveTo>
                    <a:pt x="6370" y="1"/>
                  </a:moveTo>
                  <a:cubicBezTo>
                    <a:pt x="6360" y="1"/>
                    <a:pt x="6352" y="5"/>
                    <a:pt x="6346" y="11"/>
                  </a:cubicBezTo>
                  <a:lnTo>
                    <a:pt x="6346" y="11"/>
                  </a:lnTo>
                  <a:lnTo>
                    <a:pt x="6370" y="1"/>
                  </a:lnTo>
                  <a:close/>
                  <a:moveTo>
                    <a:pt x="6346" y="11"/>
                  </a:moveTo>
                  <a:lnTo>
                    <a:pt x="1" y="2537"/>
                  </a:lnTo>
                  <a:lnTo>
                    <a:pt x="1" y="2549"/>
                  </a:lnTo>
                  <a:cubicBezTo>
                    <a:pt x="60" y="2561"/>
                    <a:pt x="72" y="2620"/>
                    <a:pt x="84" y="2680"/>
                  </a:cubicBezTo>
                  <a:lnTo>
                    <a:pt x="6251" y="227"/>
                  </a:lnTo>
                  <a:lnTo>
                    <a:pt x="6323" y="203"/>
                  </a:lnTo>
                  <a:lnTo>
                    <a:pt x="6323" y="60"/>
                  </a:lnTo>
                  <a:lnTo>
                    <a:pt x="6323" y="48"/>
                  </a:lnTo>
                  <a:lnTo>
                    <a:pt x="6323" y="37"/>
                  </a:lnTo>
                  <a:cubicBezTo>
                    <a:pt x="6323" y="25"/>
                    <a:pt x="6335" y="25"/>
                    <a:pt x="6335" y="25"/>
                  </a:cubicBezTo>
                  <a:cubicBezTo>
                    <a:pt x="6335" y="25"/>
                    <a:pt x="6339" y="17"/>
                    <a:pt x="6346" y="1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13"/>
            <p:cNvSpPr/>
            <p:nvPr/>
          </p:nvSpPr>
          <p:spPr>
            <a:xfrm>
              <a:off x="5705750" y="2684400"/>
              <a:ext cx="25" cy="25"/>
            </a:xfrm>
            <a:custGeom>
              <a:avLst/>
              <a:gdLst/>
              <a:ahLst/>
              <a:cxnLst/>
              <a:rect l="l" t="t" r="r" b="b"/>
              <a:pathLst>
                <a:path w="1" h="1" extrusionOk="0">
                  <a:moveTo>
                    <a:pt x="1" y="0"/>
                  </a:moveTo>
                  <a:lnTo>
                    <a:pt x="1" y="0"/>
                  </a:lnTo>
                  <a:lnTo>
                    <a:pt x="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13"/>
            <p:cNvSpPr/>
            <p:nvPr/>
          </p:nvSpPr>
          <p:spPr>
            <a:xfrm>
              <a:off x="5706050" y="2684400"/>
              <a:ext cx="25" cy="25"/>
            </a:xfrm>
            <a:custGeom>
              <a:avLst/>
              <a:gdLst/>
              <a:ahLst/>
              <a:cxnLst/>
              <a:rect l="l" t="t" r="r" b="b"/>
              <a:pathLst>
                <a:path w="1" h="1" extrusionOk="0">
                  <a:moveTo>
                    <a:pt x="1" y="0"/>
                  </a:moveTo>
                  <a:lnTo>
                    <a:pt x="1" y="0"/>
                  </a:lnTo>
                  <a:lnTo>
                    <a:pt x="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13"/>
            <p:cNvSpPr/>
            <p:nvPr/>
          </p:nvSpPr>
          <p:spPr>
            <a:xfrm>
              <a:off x="5705475" y="2684400"/>
              <a:ext cx="300" cy="25"/>
            </a:xfrm>
            <a:custGeom>
              <a:avLst/>
              <a:gdLst/>
              <a:ahLst/>
              <a:cxnLst/>
              <a:rect l="l" t="t" r="r" b="b"/>
              <a:pathLst>
                <a:path w="12" h="1" extrusionOk="0">
                  <a:moveTo>
                    <a:pt x="12" y="0"/>
                  </a:moveTo>
                  <a:lnTo>
                    <a:pt x="12" y="0"/>
                  </a:lnTo>
                  <a:cubicBezTo>
                    <a:pt x="0" y="0"/>
                    <a:pt x="0" y="0"/>
                    <a:pt x="12" y="0"/>
                  </a:cubicBezTo>
                  <a:cubicBezTo>
                    <a:pt x="0" y="0"/>
                    <a:pt x="0" y="0"/>
                    <a:pt x="12" y="0"/>
                  </a:cubicBezTo>
                  <a:cubicBezTo>
                    <a:pt x="0" y="0"/>
                    <a:pt x="0" y="0"/>
                    <a:pt x="12"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13"/>
            <p:cNvSpPr/>
            <p:nvPr/>
          </p:nvSpPr>
          <p:spPr>
            <a:xfrm>
              <a:off x="5706350" y="2684400"/>
              <a:ext cx="181600" cy="98250"/>
            </a:xfrm>
            <a:custGeom>
              <a:avLst/>
              <a:gdLst/>
              <a:ahLst/>
              <a:cxnLst/>
              <a:rect l="l" t="t" r="r" b="b"/>
              <a:pathLst>
                <a:path w="7264" h="3930" extrusionOk="0">
                  <a:moveTo>
                    <a:pt x="1" y="0"/>
                  </a:moveTo>
                  <a:lnTo>
                    <a:pt x="18" y="9"/>
                  </a:lnTo>
                  <a:lnTo>
                    <a:pt x="18" y="9"/>
                  </a:lnTo>
                  <a:cubicBezTo>
                    <a:pt x="13" y="5"/>
                    <a:pt x="7" y="2"/>
                    <a:pt x="1" y="0"/>
                  </a:cubicBezTo>
                  <a:close/>
                  <a:moveTo>
                    <a:pt x="18" y="9"/>
                  </a:moveTo>
                  <a:cubicBezTo>
                    <a:pt x="40" y="25"/>
                    <a:pt x="48" y="54"/>
                    <a:pt x="48" y="83"/>
                  </a:cubicBezTo>
                  <a:lnTo>
                    <a:pt x="48" y="238"/>
                  </a:lnTo>
                  <a:lnTo>
                    <a:pt x="7264" y="3929"/>
                  </a:lnTo>
                  <a:lnTo>
                    <a:pt x="7264" y="3715"/>
                  </a:lnTo>
                  <a:lnTo>
                    <a:pt x="18" y="9"/>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13"/>
            <p:cNvSpPr/>
            <p:nvPr/>
          </p:nvSpPr>
          <p:spPr>
            <a:xfrm>
              <a:off x="5703075" y="2685575"/>
              <a:ext cx="325" cy="325"/>
            </a:xfrm>
            <a:custGeom>
              <a:avLst/>
              <a:gdLst/>
              <a:ahLst/>
              <a:cxnLst/>
              <a:rect l="l" t="t" r="r" b="b"/>
              <a:pathLst>
                <a:path w="13" h="13" extrusionOk="0">
                  <a:moveTo>
                    <a:pt x="13" y="1"/>
                  </a:moveTo>
                  <a:cubicBezTo>
                    <a:pt x="1" y="1"/>
                    <a:pt x="1" y="1"/>
                    <a:pt x="1" y="13"/>
                  </a:cubicBezTo>
                  <a:cubicBezTo>
                    <a:pt x="1" y="13"/>
                    <a:pt x="1" y="1"/>
                    <a:pt x="13"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13"/>
            <p:cNvSpPr/>
            <p:nvPr/>
          </p:nvSpPr>
          <p:spPr>
            <a:xfrm>
              <a:off x="5704575" y="2684400"/>
              <a:ext cx="25" cy="25"/>
            </a:xfrm>
            <a:custGeom>
              <a:avLst/>
              <a:gdLst/>
              <a:ahLst/>
              <a:cxnLst/>
              <a:rect l="l" t="t" r="r" b="b"/>
              <a:pathLst>
                <a:path w="1" h="1" extrusionOk="0">
                  <a:moveTo>
                    <a:pt x="0" y="0"/>
                  </a:moveTo>
                  <a:lnTo>
                    <a:pt x="0" y="0"/>
                  </a:lnTo>
                  <a:lnTo>
                    <a:pt x="0" y="0"/>
                  </a:lnTo>
                  <a:lnTo>
                    <a:pt x="0"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13"/>
            <p:cNvSpPr/>
            <p:nvPr/>
          </p:nvSpPr>
          <p:spPr>
            <a:xfrm>
              <a:off x="5703375" y="2685575"/>
              <a:ext cx="25" cy="25"/>
            </a:xfrm>
            <a:custGeom>
              <a:avLst/>
              <a:gdLst/>
              <a:ahLst/>
              <a:cxnLst/>
              <a:rect l="l" t="t" r="r" b="b"/>
              <a:pathLst>
                <a:path w="1" h="1" extrusionOk="0">
                  <a:moveTo>
                    <a:pt x="1" y="1"/>
                  </a:move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13"/>
            <p:cNvSpPr/>
            <p:nvPr/>
          </p:nvSpPr>
          <p:spPr>
            <a:xfrm>
              <a:off x="5806975" y="2990975"/>
              <a:ext cx="80975" cy="92300"/>
            </a:xfrm>
            <a:custGeom>
              <a:avLst/>
              <a:gdLst/>
              <a:ahLst/>
              <a:cxnLst/>
              <a:rect l="l" t="t" r="r" b="b"/>
              <a:pathLst>
                <a:path w="3239" h="3692" extrusionOk="0">
                  <a:moveTo>
                    <a:pt x="3239" y="0"/>
                  </a:moveTo>
                  <a:lnTo>
                    <a:pt x="0" y="3691"/>
                  </a:lnTo>
                  <a:lnTo>
                    <a:pt x="250" y="3691"/>
                  </a:lnTo>
                  <a:lnTo>
                    <a:pt x="3239" y="262"/>
                  </a:lnTo>
                  <a:lnTo>
                    <a:pt x="3239"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13"/>
            <p:cNvSpPr/>
            <p:nvPr/>
          </p:nvSpPr>
          <p:spPr>
            <a:xfrm>
              <a:off x="5690575" y="3002575"/>
              <a:ext cx="6875" cy="80700"/>
            </a:xfrm>
            <a:custGeom>
              <a:avLst/>
              <a:gdLst/>
              <a:ahLst/>
              <a:cxnLst/>
              <a:rect l="l" t="t" r="r" b="b"/>
              <a:pathLst>
                <a:path w="275" h="3228" extrusionOk="0">
                  <a:moveTo>
                    <a:pt x="96" y="1"/>
                  </a:moveTo>
                  <a:lnTo>
                    <a:pt x="1" y="3227"/>
                  </a:lnTo>
                  <a:lnTo>
                    <a:pt x="179" y="3227"/>
                  </a:lnTo>
                  <a:lnTo>
                    <a:pt x="275" y="60"/>
                  </a:lnTo>
                  <a:cubicBezTo>
                    <a:pt x="215" y="37"/>
                    <a:pt x="155" y="25"/>
                    <a:pt x="96"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13"/>
            <p:cNvSpPr/>
            <p:nvPr/>
          </p:nvSpPr>
          <p:spPr>
            <a:xfrm>
              <a:off x="5695050" y="2684400"/>
              <a:ext cx="12825" cy="278925"/>
            </a:xfrm>
            <a:custGeom>
              <a:avLst/>
              <a:gdLst/>
              <a:ahLst/>
              <a:cxnLst/>
              <a:rect l="l" t="t" r="r" b="b"/>
              <a:pathLst>
                <a:path w="513" h="11157" extrusionOk="0">
                  <a:moveTo>
                    <a:pt x="393" y="0"/>
                  </a:moveTo>
                  <a:cubicBezTo>
                    <a:pt x="381" y="0"/>
                    <a:pt x="381" y="0"/>
                    <a:pt x="369" y="12"/>
                  </a:cubicBezTo>
                  <a:cubicBezTo>
                    <a:pt x="357" y="12"/>
                    <a:pt x="357" y="24"/>
                    <a:pt x="357" y="24"/>
                  </a:cubicBezTo>
                  <a:cubicBezTo>
                    <a:pt x="357" y="24"/>
                    <a:pt x="357" y="48"/>
                    <a:pt x="334" y="48"/>
                  </a:cubicBezTo>
                  <a:lnTo>
                    <a:pt x="334" y="60"/>
                  </a:lnTo>
                  <a:lnTo>
                    <a:pt x="334" y="191"/>
                  </a:lnTo>
                  <a:lnTo>
                    <a:pt x="322" y="524"/>
                  </a:lnTo>
                  <a:lnTo>
                    <a:pt x="0" y="11156"/>
                  </a:lnTo>
                  <a:lnTo>
                    <a:pt x="179" y="11120"/>
                  </a:lnTo>
                  <a:lnTo>
                    <a:pt x="512" y="202"/>
                  </a:lnTo>
                  <a:lnTo>
                    <a:pt x="512" y="60"/>
                  </a:lnTo>
                  <a:cubicBezTo>
                    <a:pt x="500" y="60"/>
                    <a:pt x="488" y="12"/>
                    <a:pt x="441"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13"/>
            <p:cNvSpPr/>
            <p:nvPr/>
          </p:nvSpPr>
          <p:spPr>
            <a:xfrm>
              <a:off x="5680150" y="2962925"/>
              <a:ext cx="44675" cy="40925"/>
            </a:xfrm>
            <a:custGeom>
              <a:avLst/>
              <a:gdLst/>
              <a:ahLst/>
              <a:cxnLst/>
              <a:rect l="l" t="t" r="r" b="b"/>
              <a:pathLst>
                <a:path w="1787" h="1637" extrusionOk="0">
                  <a:moveTo>
                    <a:pt x="818" y="1"/>
                  </a:moveTo>
                  <a:cubicBezTo>
                    <a:pt x="796" y="1"/>
                    <a:pt x="773" y="2"/>
                    <a:pt x="751" y="3"/>
                  </a:cubicBezTo>
                  <a:cubicBezTo>
                    <a:pt x="692" y="3"/>
                    <a:pt x="632" y="15"/>
                    <a:pt x="572" y="51"/>
                  </a:cubicBezTo>
                  <a:cubicBezTo>
                    <a:pt x="513" y="63"/>
                    <a:pt x="453" y="99"/>
                    <a:pt x="394" y="122"/>
                  </a:cubicBezTo>
                  <a:cubicBezTo>
                    <a:pt x="239" y="229"/>
                    <a:pt x="132" y="360"/>
                    <a:pt x="72" y="527"/>
                  </a:cubicBezTo>
                  <a:cubicBezTo>
                    <a:pt x="37" y="587"/>
                    <a:pt x="25" y="646"/>
                    <a:pt x="25" y="706"/>
                  </a:cubicBezTo>
                  <a:cubicBezTo>
                    <a:pt x="1" y="884"/>
                    <a:pt x="37" y="1075"/>
                    <a:pt x="144" y="1242"/>
                  </a:cubicBezTo>
                  <a:cubicBezTo>
                    <a:pt x="227" y="1384"/>
                    <a:pt x="370" y="1492"/>
                    <a:pt x="525" y="1563"/>
                  </a:cubicBezTo>
                  <a:cubicBezTo>
                    <a:pt x="596" y="1599"/>
                    <a:pt x="644" y="1611"/>
                    <a:pt x="715" y="1623"/>
                  </a:cubicBezTo>
                  <a:cubicBezTo>
                    <a:pt x="764" y="1632"/>
                    <a:pt x="813" y="1636"/>
                    <a:pt x="861" y="1636"/>
                  </a:cubicBezTo>
                  <a:cubicBezTo>
                    <a:pt x="1002" y="1636"/>
                    <a:pt x="1142" y="1598"/>
                    <a:pt x="1275" y="1527"/>
                  </a:cubicBezTo>
                  <a:cubicBezTo>
                    <a:pt x="1656" y="1289"/>
                    <a:pt x="1787" y="777"/>
                    <a:pt x="1537" y="396"/>
                  </a:cubicBezTo>
                  <a:cubicBezTo>
                    <a:pt x="1371" y="142"/>
                    <a:pt x="1103" y="1"/>
                    <a:pt x="818"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13"/>
            <p:cNvSpPr/>
            <p:nvPr/>
          </p:nvSpPr>
          <p:spPr>
            <a:xfrm>
              <a:off x="5242300" y="2786925"/>
              <a:ext cx="29500" cy="28675"/>
            </a:xfrm>
            <a:custGeom>
              <a:avLst/>
              <a:gdLst/>
              <a:ahLst/>
              <a:cxnLst/>
              <a:rect l="l" t="t" r="r" b="b"/>
              <a:pathLst>
                <a:path w="1180" h="1147" extrusionOk="0">
                  <a:moveTo>
                    <a:pt x="590" y="1"/>
                  </a:moveTo>
                  <a:cubicBezTo>
                    <a:pt x="504" y="1"/>
                    <a:pt x="417" y="18"/>
                    <a:pt x="334" y="54"/>
                  </a:cubicBezTo>
                  <a:cubicBezTo>
                    <a:pt x="322" y="66"/>
                    <a:pt x="287" y="66"/>
                    <a:pt x="275" y="78"/>
                  </a:cubicBezTo>
                  <a:cubicBezTo>
                    <a:pt x="215" y="114"/>
                    <a:pt x="168" y="150"/>
                    <a:pt x="144" y="197"/>
                  </a:cubicBezTo>
                  <a:cubicBezTo>
                    <a:pt x="49" y="304"/>
                    <a:pt x="1" y="423"/>
                    <a:pt x="1" y="554"/>
                  </a:cubicBezTo>
                  <a:cubicBezTo>
                    <a:pt x="1" y="614"/>
                    <a:pt x="25" y="673"/>
                    <a:pt x="37" y="733"/>
                  </a:cubicBezTo>
                  <a:cubicBezTo>
                    <a:pt x="49" y="781"/>
                    <a:pt x="72" y="828"/>
                    <a:pt x="96" y="864"/>
                  </a:cubicBezTo>
                  <a:cubicBezTo>
                    <a:pt x="213" y="1051"/>
                    <a:pt x="407" y="1146"/>
                    <a:pt x="603" y="1146"/>
                  </a:cubicBezTo>
                  <a:cubicBezTo>
                    <a:pt x="707" y="1146"/>
                    <a:pt x="811" y="1120"/>
                    <a:pt x="906" y="1066"/>
                  </a:cubicBezTo>
                  <a:cubicBezTo>
                    <a:pt x="965" y="1031"/>
                    <a:pt x="1001" y="983"/>
                    <a:pt x="1037" y="947"/>
                  </a:cubicBezTo>
                  <a:cubicBezTo>
                    <a:pt x="1084" y="900"/>
                    <a:pt x="1108" y="840"/>
                    <a:pt x="1120" y="792"/>
                  </a:cubicBezTo>
                  <a:lnTo>
                    <a:pt x="1168" y="614"/>
                  </a:lnTo>
                  <a:cubicBezTo>
                    <a:pt x="1180" y="495"/>
                    <a:pt x="1156" y="376"/>
                    <a:pt x="1084" y="269"/>
                  </a:cubicBezTo>
                  <a:cubicBezTo>
                    <a:pt x="976" y="94"/>
                    <a:pt x="787" y="1"/>
                    <a:pt x="590"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13"/>
            <p:cNvSpPr/>
            <p:nvPr/>
          </p:nvSpPr>
          <p:spPr>
            <a:xfrm>
              <a:off x="5124150" y="2783375"/>
              <a:ext cx="44375" cy="41000"/>
            </a:xfrm>
            <a:custGeom>
              <a:avLst/>
              <a:gdLst/>
              <a:ahLst/>
              <a:cxnLst/>
              <a:rect l="l" t="t" r="r" b="b"/>
              <a:pathLst>
                <a:path w="1775" h="1640" extrusionOk="0">
                  <a:moveTo>
                    <a:pt x="916" y="0"/>
                  </a:moveTo>
                  <a:cubicBezTo>
                    <a:pt x="884" y="0"/>
                    <a:pt x="853" y="2"/>
                    <a:pt x="822" y="6"/>
                  </a:cubicBezTo>
                  <a:lnTo>
                    <a:pt x="643" y="53"/>
                  </a:lnTo>
                  <a:cubicBezTo>
                    <a:pt x="595" y="65"/>
                    <a:pt x="548" y="101"/>
                    <a:pt x="512" y="113"/>
                  </a:cubicBezTo>
                  <a:cubicBezTo>
                    <a:pt x="119" y="351"/>
                    <a:pt x="0" y="863"/>
                    <a:pt x="238" y="1244"/>
                  </a:cubicBezTo>
                  <a:cubicBezTo>
                    <a:pt x="345" y="1423"/>
                    <a:pt x="524" y="1542"/>
                    <a:pt x="703" y="1601"/>
                  </a:cubicBezTo>
                  <a:cubicBezTo>
                    <a:pt x="762" y="1613"/>
                    <a:pt x="822" y="1637"/>
                    <a:pt x="881" y="1637"/>
                  </a:cubicBezTo>
                  <a:cubicBezTo>
                    <a:pt x="904" y="1639"/>
                    <a:pt x="926" y="1640"/>
                    <a:pt x="949" y="1640"/>
                  </a:cubicBezTo>
                  <a:cubicBezTo>
                    <a:pt x="1057" y="1640"/>
                    <a:pt x="1164" y="1617"/>
                    <a:pt x="1262" y="1577"/>
                  </a:cubicBezTo>
                  <a:cubicBezTo>
                    <a:pt x="1298" y="1566"/>
                    <a:pt x="1346" y="1542"/>
                    <a:pt x="1369" y="1518"/>
                  </a:cubicBezTo>
                  <a:cubicBezTo>
                    <a:pt x="1381" y="1506"/>
                    <a:pt x="1405" y="1482"/>
                    <a:pt x="1417" y="1482"/>
                  </a:cubicBezTo>
                  <a:cubicBezTo>
                    <a:pt x="1655" y="1304"/>
                    <a:pt x="1774" y="1042"/>
                    <a:pt x="1762" y="756"/>
                  </a:cubicBezTo>
                  <a:cubicBezTo>
                    <a:pt x="1762" y="696"/>
                    <a:pt x="1738" y="637"/>
                    <a:pt x="1727" y="577"/>
                  </a:cubicBezTo>
                  <a:cubicBezTo>
                    <a:pt x="1715" y="518"/>
                    <a:pt x="1679" y="458"/>
                    <a:pt x="1643" y="399"/>
                  </a:cubicBezTo>
                  <a:cubicBezTo>
                    <a:pt x="1483" y="142"/>
                    <a:pt x="1197" y="0"/>
                    <a:pt x="916"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13"/>
            <p:cNvSpPr/>
            <p:nvPr/>
          </p:nvSpPr>
          <p:spPr>
            <a:xfrm>
              <a:off x="5311075" y="3079075"/>
              <a:ext cx="15800" cy="3900"/>
            </a:xfrm>
            <a:custGeom>
              <a:avLst/>
              <a:gdLst/>
              <a:ahLst/>
              <a:cxnLst/>
              <a:rect l="l" t="t" r="r" b="b"/>
              <a:pathLst>
                <a:path w="632" h="156" extrusionOk="0">
                  <a:moveTo>
                    <a:pt x="346" y="1"/>
                  </a:moveTo>
                  <a:cubicBezTo>
                    <a:pt x="310" y="1"/>
                    <a:pt x="238" y="13"/>
                    <a:pt x="179" y="36"/>
                  </a:cubicBezTo>
                  <a:cubicBezTo>
                    <a:pt x="143" y="48"/>
                    <a:pt x="131" y="48"/>
                    <a:pt x="95" y="60"/>
                  </a:cubicBezTo>
                  <a:cubicBezTo>
                    <a:pt x="60" y="96"/>
                    <a:pt x="24" y="108"/>
                    <a:pt x="0" y="155"/>
                  </a:cubicBezTo>
                  <a:lnTo>
                    <a:pt x="631" y="155"/>
                  </a:lnTo>
                  <a:cubicBezTo>
                    <a:pt x="560" y="60"/>
                    <a:pt x="453" y="1"/>
                    <a:pt x="346"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13"/>
            <p:cNvSpPr/>
            <p:nvPr/>
          </p:nvSpPr>
          <p:spPr>
            <a:xfrm>
              <a:off x="5102400" y="2980750"/>
              <a:ext cx="21475" cy="20375"/>
            </a:xfrm>
            <a:custGeom>
              <a:avLst/>
              <a:gdLst/>
              <a:ahLst/>
              <a:cxnLst/>
              <a:rect l="l" t="t" r="r" b="b"/>
              <a:pathLst>
                <a:path w="859" h="815" extrusionOk="0">
                  <a:moveTo>
                    <a:pt x="486" y="0"/>
                  </a:moveTo>
                  <a:cubicBezTo>
                    <a:pt x="471" y="0"/>
                    <a:pt x="456" y="2"/>
                    <a:pt x="441" y="5"/>
                  </a:cubicBezTo>
                  <a:cubicBezTo>
                    <a:pt x="370" y="5"/>
                    <a:pt x="287" y="17"/>
                    <a:pt x="227" y="64"/>
                  </a:cubicBezTo>
                  <a:cubicBezTo>
                    <a:pt x="84" y="159"/>
                    <a:pt x="1" y="326"/>
                    <a:pt x="37" y="493"/>
                  </a:cubicBezTo>
                  <a:cubicBezTo>
                    <a:pt x="49" y="540"/>
                    <a:pt x="72" y="588"/>
                    <a:pt x="96" y="624"/>
                  </a:cubicBezTo>
                  <a:cubicBezTo>
                    <a:pt x="108" y="648"/>
                    <a:pt x="108" y="659"/>
                    <a:pt x="132" y="659"/>
                  </a:cubicBezTo>
                  <a:cubicBezTo>
                    <a:pt x="156" y="707"/>
                    <a:pt x="203" y="731"/>
                    <a:pt x="251" y="767"/>
                  </a:cubicBezTo>
                  <a:cubicBezTo>
                    <a:pt x="311" y="790"/>
                    <a:pt x="370" y="814"/>
                    <a:pt x="430" y="814"/>
                  </a:cubicBezTo>
                  <a:cubicBezTo>
                    <a:pt x="501" y="814"/>
                    <a:pt x="584" y="790"/>
                    <a:pt x="668" y="755"/>
                  </a:cubicBezTo>
                  <a:cubicBezTo>
                    <a:pt x="703" y="719"/>
                    <a:pt x="751" y="695"/>
                    <a:pt x="787" y="648"/>
                  </a:cubicBezTo>
                  <a:cubicBezTo>
                    <a:pt x="811" y="600"/>
                    <a:pt x="846" y="540"/>
                    <a:pt x="858" y="493"/>
                  </a:cubicBezTo>
                  <a:cubicBezTo>
                    <a:pt x="858" y="433"/>
                    <a:pt x="858" y="374"/>
                    <a:pt x="846" y="314"/>
                  </a:cubicBezTo>
                  <a:cubicBezTo>
                    <a:pt x="822" y="278"/>
                    <a:pt x="811" y="243"/>
                    <a:pt x="799" y="195"/>
                  </a:cubicBezTo>
                  <a:cubicBezTo>
                    <a:pt x="751" y="124"/>
                    <a:pt x="692" y="64"/>
                    <a:pt x="620" y="40"/>
                  </a:cubicBezTo>
                  <a:cubicBezTo>
                    <a:pt x="575" y="14"/>
                    <a:pt x="531" y="0"/>
                    <a:pt x="486"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13"/>
            <p:cNvSpPr/>
            <p:nvPr/>
          </p:nvSpPr>
          <p:spPr>
            <a:xfrm>
              <a:off x="5251825" y="2953700"/>
              <a:ext cx="16700" cy="14600"/>
            </a:xfrm>
            <a:custGeom>
              <a:avLst/>
              <a:gdLst/>
              <a:ahLst/>
              <a:cxnLst/>
              <a:rect l="l" t="t" r="r" b="b"/>
              <a:pathLst>
                <a:path w="668" h="584" extrusionOk="0">
                  <a:moveTo>
                    <a:pt x="336" y="1"/>
                  </a:moveTo>
                  <a:cubicBezTo>
                    <a:pt x="282" y="1"/>
                    <a:pt x="227" y="16"/>
                    <a:pt x="179" y="51"/>
                  </a:cubicBezTo>
                  <a:cubicBezTo>
                    <a:pt x="49" y="134"/>
                    <a:pt x="1" y="313"/>
                    <a:pt x="84" y="444"/>
                  </a:cubicBezTo>
                  <a:cubicBezTo>
                    <a:pt x="146" y="536"/>
                    <a:pt x="241" y="583"/>
                    <a:pt x="337" y="583"/>
                  </a:cubicBezTo>
                  <a:cubicBezTo>
                    <a:pt x="390" y="583"/>
                    <a:pt x="442" y="569"/>
                    <a:pt x="489" y="539"/>
                  </a:cubicBezTo>
                  <a:cubicBezTo>
                    <a:pt x="620" y="444"/>
                    <a:pt x="668" y="265"/>
                    <a:pt x="584" y="134"/>
                  </a:cubicBezTo>
                  <a:cubicBezTo>
                    <a:pt x="531" y="50"/>
                    <a:pt x="434" y="1"/>
                    <a:pt x="336"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13"/>
            <p:cNvSpPr/>
            <p:nvPr/>
          </p:nvSpPr>
          <p:spPr>
            <a:xfrm>
              <a:off x="5411075" y="2800425"/>
              <a:ext cx="21175" cy="20450"/>
            </a:xfrm>
            <a:custGeom>
              <a:avLst/>
              <a:gdLst/>
              <a:ahLst/>
              <a:cxnLst/>
              <a:rect l="l" t="t" r="r" b="b"/>
              <a:pathLst>
                <a:path w="847" h="818" extrusionOk="0">
                  <a:moveTo>
                    <a:pt x="425" y="1"/>
                  </a:moveTo>
                  <a:cubicBezTo>
                    <a:pt x="350" y="1"/>
                    <a:pt x="274" y="20"/>
                    <a:pt x="203" y="62"/>
                  </a:cubicBezTo>
                  <a:cubicBezTo>
                    <a:pt x="179" y="74"/>
                    <a:pt x="144" y="98"/>
                    <a:pt x="120" y="133"/>
                  </a:cubicBezTo>
                  <a:cubicBezTo>
                    <a:pt x="72" y="181"/>
                    <a:pt x="48" y="241"/>
                    <a:pt x="25" y="300"/>
                  </a:cubicBezTo>
                  <a:cubicBezTo>
                    <a:pt x="25" y="312"/>
                    <a:pt x="25" y="324"/>
                    <a:pt x="13" y="324"/>
                  </a:cubicBezTo>
                  <a:cubicBezTo>
                    <a:pt x="1" y="383"/>
                    <a:pt x="1" y="443"/>
                    <a:pt x="13" y="503"/>
                  </a:cubicBezTo>
                  <a:cubicBezTo>
                    <a:pt x="25" y="550"/>
                    <a:pt x="48" y="586"/>
                    <a:pt x="60" y="622"/>
                  </a:cubicBezTo>
                  <a:cubicBezTo>
                    <a:pt x="72" y="657"/>
                    <a:pt x="108" y="681"/>
                    <a:pt x="120" y="705"/>
                  </a:cubicBezTo>
                  <a:cubicBezTo>
                    <a:pt x="167" y="741"/>
                    <a:pt x="227" y="776"/>
                    <a:pt x="263" y="788"/>
                  </a:cubicBezTo>
                  <a:cubicBezTo>
                    <a:pt x="312" y="808"/>
                    <a:pt x="362" y="818"/>
                    <a:pt x="411" y="818"/>
                  </a:cubicBezTo>
                  <a:cubicBezTo>
                    <a:pt x="479" y="818"/>
                    <a:pt x="546" y="799"/>
                    <a:pt x="608" y="764"/>
                  </a:cubicBezTo>
                  <a:cubicBezTo>
                    <a:pt x="620" y="741"/>
                    <a:pt x="656" y="729"/>
                    <a:pt x="667" y="717"/>
                  </a:cubicBezTo>
                  <a:cubicBezTo>
                    <a:pt x="739" y="669"/>
                    <a:pt x="787" y="622"/>
                    <a:pt x="798" y="562"/>
                  </a:cubicBezTo>
                  <a:cubicBezTo>
                    <a:pt x="846" y="443"/>
                    <a:pt x="846" y="312"/>
                    <a:pt x="775" y="193"/>
                  </a:cubicBezTo>
                  <a:cubicBezTo>
                    <a:pt x="697" y="69"/>
                    <a:pt x="564" y="1"/>
                    <a:pt x="425"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13"/>
            <p:cNvSpPr/>
            <p:nvPr/>
          </p:nvSpPr>
          <p:spPr>
            <a:xfrm>
              <a:off x="5081275" y="2588800"/>
              <a:ext cx="22950" cy="20300"/>
            </a:xfrm>
            <a:custGeom>
              <a:avLst/>
              <a:gdLst/>
              <a:ahLst/>
              <a:cxnLst/>
              <a:rect l="l" t="t" r="r" b="b"/>
              <a:pathLst>
                <a:path w="918" h="812" extrusionOk="0">
                  <a:moveTo>
                    <a:pt x="476" y="0"/>
                  </a:moveTo>
                  <a:cubicBezTo>
                    <a:pt x="403" y="0"/>
                    <a:pt x="329" y="20"/>
                    <a:pt x="263" y="62"/>
                  </a:cubicBezTo>
                  <a:cubicBezTo>
                    <a:pt x="60" y="181"/>
                    <a:pt x="1" y="431"/>
                    <a:pt x="120" y="621"/>
                  </a:cubicBezTo>
                  <a:cubicBezTo>
                    <a:pt x="155" y="681"/>
                    <a:pt x="203" y="728"/>
                    <a:pt x="263" y="752"/>
                  </a:cubicBezTo>
                  <a:cubicBezTo>
                    <a:pt x="322" y="788"/>
                    <a:pt x="358" y="812"/>
                    <a:pt x="441" y="812"/>
                  </a:cubicBezTo>
                  <a:lnTo>
                    <a:pt x="536" y="812"/>
                  </a:lnTo>
                  <a:cubicBezTo>
                    <a:pt x="584" y="776"/>
                    <a:pt x="644" y="752"/>
                    <a:pt x="703" y="728"/>
                  </a:cubicBezTo>
                  <a:cubicBezTo>
                    <a:pt x="739" y="717"/>
                    <a:pt x="751" y="693"/>
                    <a:pt x="763" y="681"/>
                  </a:cubicBezTo>
                  <a:cubicBezTo>
                    <a:pt x="810" y="633"/>
                    <a:pt x="834" y="574"/>
                    <a:pt x="870" y="538"/>
                  </a:cubicBezTo>
                  <a:cubicBezTo>
                    <a:pt x="917" y="419"/>
                    <a:pt x="894" y="300"/>
                    <a:pt x="822" y="193"/>
                  </a:cubicBezTo>
                  <a:cubicBezTo>
                    <a:pt x="745" y="69"/>
                    <a:pt x="612" y="0"/>
                    <a:pt x="476"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13"/>
            <p:cNvSpPr/>
            <p:nvPr/>
          </p:nvSpPr>
          <p:spPr>
            <a:xfrm>
              <a:off x="5522700" y="2742050"/>
              <a:ext cx="24425" cy="23250"/>
            </a:xfrm>
            <a:custGeom>
              <a:avLst/>
              <a:gdLst/>
              <a:ahLst/>
              <a:cxnLst/>
              <a:rect l="l" t="t" r="r" b="b"/>
              <a:pathLst>
                <a:path w="977" h="930" extrusionOk="0">
                  <a:moveTo>
                    <a:pt x="525" y="0"/>
                  </a:moveTo>
                  <a:cubicBezTo>
                    <a:pt x="442" y="0"/>
                    <a:pt x="359" y="24"/>
                    <a:pt x="286" y="75"/>
                  </a:cubicBezTo>
                  <a:cubicBezTo>
                    <a:pt x="72" y="206"/>
                    <a:pt x="1" y="492"/>
                    <a:pt x="132" y="706"/>
                  </a:cubicBezTo>
                  <a:cubicBezTo>
                    <a:pt x="216" y="853"/>
                    <a:pt x="367" y="930"/>
                    <a:pt x="523" y="930"/>
                  </a:cubicBezTo>
                  <a:cubicBezTo>
                    <a:pt x="608" y="930"/>
                    <a:pt x="695" y="907"/>
                    <a:pt x="774" y="861"/>
                  </a:cubicBezTo>
                  <a:cubicBezTo>
                    <a:pt x="786" y="861"/>
                    <a:pt x="786" y="849"/>
                    <a:pt x="798" y="849"/>
                  </a:cubicBezTo>
                  <a:cubicBezTo>
                    <a:pt x="834" y="813"/>
                    <a:pt x="858" y="778"/>
                    <a:pt x="905" y="718"/>
                  </a:cubicBezTo>
                  <a:cubicBezTo>
                    <a:pt x="965" y="623"/>
                    <a:pt x="977" y="504"/>
                    <a:pt x="965" y="385"/>
                  </a:cubicBezTo>
                  <a:cubicBezTo>
                    <a:pt x="953" y="325"/>
                    <a:pt x="941" y="278"/>
                    <a:pt x="905" y="218"/>
                  </a:cubicBezTo>
                  <a:lnTo>
                    <a:pt x="905" y="206"/>
                  </a:lnTo>
                  <a:cubicBezTo>
                    <a:pt x="821" y="76"/>
                    <a:pt x="674" y="0"/>
                    <a:pt x="525"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13"/>
            <p:cNvSpPr/>
            <p:nvPr/>
          </p:nvSpPr>
          <p:spPr>
            <a:xfrm>
              <a:off x="5589975" y="2916675"/>
              <a:ext cx="17875" cy="16275"/>
            </a:xfrm>
            <a:custGeom>
              <a:avLst/>
              <a:gdLst/>
              <a:ahLst/>
              <a:cxnLst/>
              <a:rect l="l" t="t" r="r" b="b"/>
              <a:pathLst>
                <a:path w="715" h="651" extrusionOk="0">
                  <a:moveTo>
                    <a:pt x="368" y="1"/>
                  </a:moveTo>
                  <a:cubicBezTo>
                    <a:pt x="286" y="1"/>
                    <a:pt x="195" y="37"/>
                    <a:pt x="119" y="103"/>
                  </a:cubicBezTo>
                  <a:lnTo>
                    <a:pt x="72" y="139"/>
                  </a:lnTo>
                  <a:cubicBezTo>
                    <a:pt x="48" y="174"/>
                    <a:pt x="48" y="222"/>
                    <a:pt x="36" y="258"/>
                  </a:cubicBezTo>
                  <a:cubicBezTo>
                    <a:pt x="0" y="377"/>
                    <a:pt x="60" y="520"/>
                    <a:pt x="167" y="591"/>
                  </a:cubicBezTo>
                  <a:lnTo>
                    <a:pt x="179" y="603"/>
                  </a:lnTo>
                  <a:cubicBezTo>
                    <a:pt x="227" y="639"/>
                    <a:pt x="286" y="651"/>
                    <a:pt x="346" y="651"/>
                  </a:cubicBezTo>
                  <a:cubicBezTo>
                    <a:pt x="417" y="651"/>
                    <a:pt x="489" y="639"/>
                    <a:pt x="548" y="591"/>
                  </a:cubicBezTo>
                  <a:cubicBezTo>
                    <a:pt x="596" y="591"/>
                    <a:pt x="631" y="555"/>
                    <a:pt x="643" y="508"/>
                  </a:cubicBezTo>
                  <a:cubicBezTo>
                    <a:pt x="655" y="496"/>
                    <a:pt x="655" y="484"/>
                    <a:pt x="667" y="460"/>
                  </a:cubicBezTo>
                  <a:cubicBezTo>
                    <a:pt x="715" y="341"/>
                    <a:pt x="691" y="186"/>
                    <a:pt x="596" y="103"/>
                  </a:cubicBezTo>
                  <a:cubicBezTo>
                    <a:pt x="584" y="79"/>
                    <a:pt x="572" y="67"/>
                    <a:pt x="536" y="55"/>
                  </a:cubicBezTo>
                  <a:cubicBezTo>
                    <a:pt x="512" y="44"/>
                    <a:pt x="465" y="20"/>
                    <a:pt x="429" y="8"/>
                  </a:cubicBezTo>
                  <a:cubicBezTo>
                    <a:pt x="410" y="3"/>
                    <a:pt x="389" y="1"/>
                    <a:pt x="368"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13"/>
            <p:cNvSpPr/>
            <p:nvPr/>
          </p:nvSpPr>
          <p:spPr>
            <a:xfrm>
              <a:off x="5193500" y="2984600"/>
              <a:ext cx="9250" cy="8725"/>
            </a:xfrm>
            <a:custGeom>
              <a:avLst/>
              <a:gdLst/>
              <a:ahLst/>
              <a:cxnLst/>
              <a:rect l="l" t="t" r="r" b="b"/>
              <a:pathLst>
                <a:path w="370" h="349" extrusionOk="0">
                  <a:moveTo>
                    <a:pt x="180" y="1"/>
                  </a:moveTo>
                  <a:cubicBezTo>
                    <a:pt x="158" y="1"/>
                    <a:pt x="138" y="6"/>
                    <a:pt x="119" y="17"/>
                  </a:cubicBezTo>
                  <a:cubicBezTo>
                    <a:pt x="119" y="17"/>
                    <a:pt x="96" y="17"/>
                    <a:pt x="96" y="29"/>
                  </a:cubicBezTo>
                  <a:cubicBezTo>
                    <a:pt x="24" y="77"/>
                    <a:pt x="0" y="160"/>
                    <a:pt x="36" y="255"/>
                  </a:cubicBezTo>
                  <a:lnTo>
                    <a:pt x="36" y="267"/>
                  </a:lnTo>
                  <a:cubicBezTo>
                    <a:pt x="77" y="316"/>
                    <a:pt x="134" y="349"/>
                    <a:pt x="194" y="349"/>
                  </a:cubicBezTo>
                  <a:cubicBezTo>
                    <a:pt x="221" y="349"/>
                    <a:pt x="248" y="342"/>
                    <a:pt x="274" y="327"/>
                  </a:cubicBezTo>
                  <a:cubicBezTo>
                    <a:pt x="310" y="315"/>
                    <a:pt x="322" y="303"/>
                    <a:pt x="334" y="267"/>
                  </a:cubicBezTo>
                  <a:cubicBezTo>
                    <a:pt x="346" y="255"/>
                    <a:pt x="346" y="244"/>
                    <a:pt x="346" y="220"/>
                  </a:cubicBezTo>
                  <a:cubicBezTo>
                    <a:pt x="369" y="184"/>
                    <a:pt x="346" y="136"/>
                    <a:pt x="334" y="89"/>
                  </a:cubicBezTo>
                  <a:cubicBezTo>
                    <a:pt x="334" y="77"/>
                    <a:pt x="322" y="77"/>
                    <a:pt x="322" y="77"/>
                  </a:cubicBezTo>
                  <a:cubicBezTo>
                    <a:pt x="281" y="28"/>
                    <a:pt x="228" y="1"/>
                    <a:pt x="180"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13"/>
            <p:cNvSpPr/>
            <p:nvPr/>
          </p:nvSpPr>
          <p:spPr>
            <a:xfrm>
              <a:off x="5617950" y="2840125"/>
              <a:ext cx="23550" cy="21200"/>
            </a:xfrm>
            <a:custGeom>
              <a:avLst/>
              <a:gdLst/>
              <a:ahLst/>
              <a:cxnLst/>
              <a:rect l="l" t="t" r="r" b="b"/>
              <a:pathLst>
                <a:path w="942" h="848" extrusionOk="0">
                  <a:moveTo>
                    <a:pt x="468" y="1"/>
                  </a:moveTo>
                  <a:cubicBezTo>
                    <a:pt x="402" y="1"/>
                    <a:pt x="334" y="16"/>
                    <a:pt x="263" y="46"/>
                  </a:cubicBezTo>
                  <a:cubicBezTo>
                    <a:pt x="251" y="46"/>
                    <a:pt x="251" y="69"/>
                    <a:pt x="239" y="69"/>
                  </a:cubicBezTo>
                  <a:cubicBezTo>
                    <a:pt x="191" y="93"/>
                    <a:pt x="143" y="129"/>
                    <a:pt x="120" y="165"/>
                  </a:cubicBezTo>
                  <a:cubicBezTo>
                    <a:pt x="12" y="308"/>
                    <a:pt x="1" y="498"/>
                    <a:pt x="108" y="641"/>
                  </a:cubicBezTo>
                  <a:cubicBezTo>
                    <a:pt x="143" y="736"/>
                    <a:pt x="227" y="784"/>
                    <a:pt x="310" y="820"/>
                  </a:cubicBezTo>
                  <a:cubicBezTo>
                    <a:pt x="362" y="837"/>
                    <a:pt x="408" y="848"/>
                    <a:pt x="453" y="848"/>
                  </a:cubicBezTo>
                  <a:cubicBezTo>
                    <a:pt x="469" y="848"/>
                    <a:pt x="485" y="847"/>
                    <a:pt x="501" y="843"/>
                  </a:cubicBezTo>
                  <a:cubicBezTo>
                    <a:pt x="560" y="843"/>
                    <a:pt x="620" y="808"/>
                    <a:pt x="679" y="784"/>
                  </a:cubicBezTo>
                  <a:cubicBezTo>
                    <a:pt x="882" y="665"/>
                    <a:pt x="941" y="403"/>
                    <a:pt x="822" y="200"/>
                  </a:cubicBezTo>
                  <a:cubicBezTo>
                    <a:pt x="822" y="188"/>
                    <a:pt x="798" y="165"/>
                    <a:pt x="798" y="165"/>
                  </a:cubicBezTo>
                  <a:cubicBezTo>
                    <a:pt x="763" y="105"/>
                    <a:pt x="715" y="81"/>
                    <a:pt x="655" y="46"/>
                  </a:cubicBezTo>
                  <a:cubicBezTo>
                    <a:pt x="596" y="16"/>
                    <a:pt x="533" y="1"/>
                    <a:pt x="468"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4" name="Google Shape;1524;p13"/>
          <p:cNvGrpSpPr/>
          <p:nvPr/>
        </p:nvGrpSpPr>
        <p:grpSpPr>
          <a:xfrm rot="-5400000">
            <a:off x="368114" y="3725018"/>
            <a:ext cx="1053574" cy="1834191"/>
            <a:chOff x="1083450" y="1318750"/>
            <a:chExt cx="624525" cy="1087250"/>
          </a:xfrm>
        </p:grpSpPr>
        <p:sp>
          <p:nvSpPr>
            <p:cNvPr id="1525" name="Google Shape;1525;p13"/>
            <p:cNvSpPr/>
            <p:nvPr/>
          </p:nvSpPr>
          <p:spPr>
            <a:xfrm>
              <a:off x="1083450" y="2340600"/>
              <a:ext cx="215525" cy="50325"/>
            </a:xfrm>
            <a:custGeom>
              <a:avLst/>
              <a:gdLst/>
              <a:ahLst/>
              <a:cxnLst/>
              <a:rect l="l" t="t" r="r" b="b"/>
              <a:pathLst>
                <a:path w="8621" h="2013" extrusionOk="0">
                  <a:moveTo>
                    <a:pt x="1" y="0"/>
                  </a:moveTo>
                  <a:lnTo>
                    <a:pt x="1" y="286"/>
                  </a:lnTo>
                  <a:lnTo>
                    <a:pt x="8561" y="2012"/>
                  </a:lnTo>
                  <a:cubicBezTo>
                    <a:pt x="8561" y="1917"/>
                    <a:pt x="8573" y="1834"/>
                    <a:pt x="8621" y="1739"/>
                  </a:cubicBezTo>
                  <a:lnTo>
                    <a:pt x="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13"/>
            <p:cNvSpPr/>
            <p:nvPr/>
          </p:nvSpPr>
          <p:spPr>
            <a:xfrm>
              <a:off x="1083450" y="2130450"/>
              <a:ext cx="25" cy="25"/>
            </a:xfrm>
            <a:custGeom>
              <a:avLst/>
              <a:gdLst/>
              <a:ahLst/>
              <a:cxnLst/>
              <a:rect l="l" t="t" r="r" b="b"/>
              <a:pathLst>
                <a:path w="1" h="1" extrusionOk="0">
                  <a:moveTo>
                    <a:pt x="1" y="1"/>
                  </a:moveTo>
                  <a:lnTo>
                    <a:pt x="1" y="1"/>
                  </a:lnTo>
                  <a:lnTo>
                    <a:pt x="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13"/>
            <p:cNvSpPr/>
            <p:nvPr/>
          </p:nvSpPr>
          <p:spPr>
            <a:xfrm>
              <a:off x="1083450" y="1806900"/>
              <a:ext cx="20275" cy="7475"/>
            </a:xfrm>
            <a:custGeom>
              <a:avLst/>
              <a:gdLst/>
              <a:ahLst/>
              <a:cxnLst/>
              <a:rect l="l" t="t" r="r" b="b"/>
              <a:pathLst>
                <a:path w="811" h="299" extrusionOk="0">
                  <a:moveTo>
                    <a:pt x="703" y="0"/>
                  </a:moveTo>
                  <a:lnTo>
                    <a:pt x="1" y="24"/>
                  </a:lnTo>
                  <a:lnTo>
                    <a:pt x="1" y="298"/>
                  </a:lnTo>
                  <a:lnTo>
                    <a:pt x="810" y="274"/>
                  </a:lnTo>
                  <a:lnTo>
                    <a:pt x="70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13"/>
            <p:cNvSpPr/>
            <p:nvPr/>
          </p:nvSpPr>
          <p:spPr>
            <a:xfrm>
              <a:off x="1108150" y="1802425"/>
              <a:ext cx="180125" cy="11350"/>
            </a:xfrm>
            <a:custGeom>
              <a:avLst/>
              <a:gdLst/>
              <a:ahLst/>
              <a:cxnLst/>
              <a:rect l="l" t="t" r="r" b="b"/>
              <a:pathLst>
                <a:path w="7205" h="454" extrusionOk="0">
                  <a:moveTo>
                    <a:pt x="7204" y="1"/>
                  </a:moveTo>
                  <a:lnTo>
                    <a:pt x="1" y="179"/>
                  </a:lnTo>
                  <a:lnTo>
                    <a:pt x="96" y="453"/>
                  </a:lnTo>
                  <a:lnTo>
                    <a:pt x="7204" y="275"/>
                  </a:lnTo>
                  <a:cubicBezTo>
                    <a:pt x="7180" y="179"/>
                    <a:pt x="7180" y="96"/>
                    <a:pt x="7204"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13"/>
            <p:cNvSpPr/>
            <p:nvPr/>
          </p:nvSpPr>
          <p:spPr>
            <a:xfrm>
              <a:off x="1194475" y="2040550"/>
              <a:ext cx="2425" cy="3600"/>
            </a:xfrm>
            <a:custGeom>
              <a:avLst/>
              <a:gdLst/>
              <a:ahLst/>
              <a:cxnLst/>
              <a:rect l="l" t="t" r="r" b="b"/>
              <a:pathLst>
                <a:path w="97" h="144" extrusionOk="0">
                  <a:moveTo>
                    <a:pt x="84" y="1"/>
                  </a:moveTo>
                  <a:lnTo>
                    <a:pt x="1" y="48"/>
                  </a:lnTo>
                  <a:lnTo>
                    <a:pt x="25" y="144"/>
                  </a:lnTo>
                  <a:cubicBezTo>
                    <a:pt x="72" y="108"/>
                    <a:pt x="96" y="48"/>
                    <a:pt x="84"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13"/>
            <p:cNvSpPr/>
            <p:nvPr/>
          </p:nvSpPr>
          <p:spPr>
            <a:xfrm>
              <a:off x="1083450" y="1741425"/>
              <a:ext cx="98250" cy="261650"/>
            </a:xfrm>
            <a:custGeom>
              <a:avLst/>
              <a:gdLst/>
              <a:ahLst/>
              <a:cxnLst/>
              <a:rect l="l" t="t" r="r" b="b"/>
              <a:pathLst>
                <a:path w="3930" h="10466" extrusionOk="0">
                  <a:moveTo>
                    <a:pt x="1" y="0"/>
                  </a:moveTo>
                  <a:lnTo>
                    <a:pt x="1" y="774"/>
                  </a:lnTo>
                  <a:lnTo>
                    <a:pt x="703" y="2619"/>
                  </a:lnTo>
                  <a:lnTo>
                    <a:pt x="810" y="2893"/>
                  </a:lnTo>
                  <a:lnTo>
                    <a:pt x="3668" y="10466"/>
                  </a:lnTo>
                  <a:cubicBezTo>
                    <a:pt x="3751" y="10418"/>
                    <a:pt x="3835" y="10394"/>
                    <a:pt x="3930" y="10394"/>
                  </a:cubicBezTo>
                  <a:lnTo>
                    <a:pt x="1084" y="2893"/>
                  </a:lnTo>
                  <a:lnTo>
                    <a:pt x="989" y="2619"/>
                  </a:lnTo>
                  <a:lnTo>
                    <a:pt x="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13"/>
            <p:cNvSpPr/>
            <p:nvPr/>
          </p:nvSpPr>
          <p:spPr>
            <a:xfrm>
              <a:off x="1113525" y="2178975"/>
              <a:ext cx="193200" cy="201825"/>
            </a:xfrm>
            <a:custGeom>
              <a:avLst/>
              <a:gdLst/>
              <a:ahLst/>
              <a:cxnLst/>
              <a:rect l="l" t="t" r="r" b="b"/>
              <a:pathLst>
                <a:path w="7728" h="8073" extrusionOk="0">
                  <a:moveTo>
                    <a:pt x="203" y="0"/>
                  </a:moveTo>
                  <a:cubicBezTo>
                    <a:pt x="143" y="84"/>
                    <a:pt x="84" y="131"/>
                    <a:pt x="0" y="179"/>
                  </a:cubicBezTo>
                  <a:lnTo>
                    <a:pt x="7501" y="8073"/>
                  </a:lnTo>
                  <a:cubicBezTo>
                    <a:pt x="7549" y="8013"/>
                    <a:pt x="7608" y="7954"/>
                    <a:pt x="7704" y="7918"/>
                  </a:cubicBezTo>
                  <a:cubicBezTo>
                    <a:pt x="7716" y="7918"/>
                    <a:pt x="7716" y="7918"/>
                    <a:pt x="7727" y="7906"/>
                  </a:cubicBezTo>
                  <a:lnTo>
                    <a:pt x="20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13"/>
            <p:cNvSpPr/>
            <p:nvPr/>
          </p:nvSpPr>
          <p:spPr>
            <a:xfrm>
              <a:off x="1187625" y="2041750"/>
              <a:ext cx="121175" cy="334600"/>
            </a:xfrm>
            <a:custGeom>
              <a:avLst/>
              <a:gdLst/>
              <a:ahLst/>
              <a:cxnLst/>
              <a:rect l="l" t="t" r="r" b="b"/>
              <a:pathLst>
                <a:path w="4847" h="13384" extrusionOk="0">
                  <a:moveTo>
                    <a:pt x="275" y="0"/>
                  </a:moveTo>
                  <a:lnTo>
                    <a:pt x="275" y="0"/>
                  </a:lnTo>
                  <a:cubicBezTo>
                    <a:pt x="180" y="48"/>
                    <a:pt x="96" y="72"/>
                    <a:pt x="1" y="72"/>
                  </a:cubicBezTo>
                  <a:lnTo>
                    <a:pt x="4752" y="13383"/>
                  </a:lnTo>
                  <a:cubicBezTo>
                    <a:pt x="4775" y="13371"/>
                    <a:pt x="4823" y="13347"/>
                    <a:pt x="4847" y="13335"/>
                  </a:cubicBezTo>
                  <a:lnTo>
                    <a:pt x="4835" y="12847"/>
                  </a:lnTo>
                  <a:lnTo>
                    <a:pt x="263" y="72"/>
                  </a:lnTo>
                  <a:lnTo>
                    <a:pt x="275"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13"/>
            <p:cNvSpPr/>
            <p:nvPr/>
          </p:nvSpPr>
          <p:spPr>
            <a:xfrm>
              <a:off x="1188525" y="1816725"/>
              <a:ext cx="109275" cy="186650"/>
            </a:xfrm>
            <a:custGeom>
              <a:avLst/>
              <a:gdLst/>
              <a:ahLst/>
              <a:cxnLst/>
              <a:rect l="l" t="t" r="r" b="b"/>
              <a:pathLst>
                <a:path w="4371" h="7466" extrusionOk="0">
                  <a:moveTo>
                    <a:pt x="4144" y="0"/>
                  </a:moveTo>
                  <a:lnTo>
                    <a:pt x="1" y="7382"/>
                  </a:lnTo>
                  <a:cubicBezTo>
                    <a:pt x="84" y="7394"/>
                    <a:pt x="179" y="7430"/>
                    <a:pt x="251" y="7466"/>
                  </a:cubicBezTo>
                  <a:lnTo>
                    <a:pt x="4370" y="143"/>
                  </a:lnTo>
                  <a:cubicBezTo>
                    <a:pt x="4287" y="119"/>
                    <a:pt x="4204" y="72"/>
                    <a:pt x="4144"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13"/>
            <p:cNvSpPr/>
            <p:nvPr/>
          </p:nvSpPr>
          <p:spPr>
            <a:xfrm>
              <a:off x="1113225" y="2036700"/>
              <a:ext cx="60750" cy="102100"/>
            </a:xfrm>
            <a:custGeom>
              <a:avLst/>
              <a:gdLst/>
              <a:ahLst/>
              <a:cxnLst/>
              <a:rect l="l" t="t" r="r" b="b"/>
              <a:pathLst>
                <a:path w="2430" h="4084" extrusionOk="0">
                  <a:moveTo>
                    <a:pt x="2215" y="0"/>
                  </a:moveTo>
                  <a:lnTo>
                    <a:pt x="0" y="3893"/>
                  </a:lnTo>
                  <a:cubicBezTo>
                    <a:pt x="72" y="3953"/>
                    <a:pt x="155" y="4012"/>
                    <a:pt x="215" y="4084"/>
                  </a:cubicBezTo>
                  <a:lnTo>
                    <a:pt x="2429" y="179"/>
                  </a:lnTo>
                  <a:cubicBezTo>
                    <a:pt x="2358" y="131"/>
                    <a:pt x="2274" y="72"/>
                    <a:pt x="2215"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13"/>
            <p:cNvSpPr/>
            <p:nvPr/>
          </p:nvSpPr>
          <p:spPr>
            <a:xfrm>
              <a:off x="1299250" y="1820900"/>
              <a:ext cx="16700" cy="554550"/>
            </a:xfrm>
            <a:custGeom>
              <a:avLst/>
              <a:gdLst/>
              <a:ahLst/>
              <a:cxnLst/>
              <a:rect l="l" t="t" r="r" b="b"/>
              <a:pathLst>
                <a:path w="668" h="22182" extrusionOk="0">
                  <a:moveTo>
                    <a:pt x="1" y="0"/>
                  </a:moveTo>
                  <a:lnTo>
                    <a:pt x="394" y="21693"/>
                  </a:lnTo>
                  <a:lnTo>
                    <a:pt x="406" y="22181"/>
                  </a:lnTo>
                  <a:cubicBezTo>
                    <a:pt x="447" y="22175"/>
                    <a:pt x="492" y="22172"/>
                    <a:pt x="537" y="22172"/>
                  </a:cubicBezTo>
                  <a:cubicBezTo>
                    <a:pt x="581" y="22172"/>
                    <a:pt x="626" y="22175"/>
                    <a:pt x="668" y="22181"/>
                  </a:cubicBezTo>
                  <a:lnTo>
                    <a:pt x="275" y="12"/>
                  </a:lnTo>
                  <a:cubicBezTo>
                    <a:pt x="235" y="17"/>
                    <a:pt x="198" y="20"/>
                    <a:pt x="161" y="20"/>
                  </a:cubicBezTo>
                  <a:cubicBezTo>
                    <a:pt x="108" y="20"/>
                    <a:pt x="57" y="14"/>
                    <a:pt x="1"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13"/>
            <p:cNvSpPr/>
            <p:nvPr/>
          </p:nvSpPr>
          <p:spPr>
            <a:xfrm>
              <a:off x="1293600" y="1501500"/>
              <a:ext cx="11925" cy="289650"/>
            </a:xfrm>
            <a:custGeom>
              <a:avLst/>
              <a:gdLst/>
              <a:ahLst/>
              <a:cxnLst/>
              <a:rect l="l" t="t" r="r" b="b"/>
              <a:pathLst>
                <a:path w="477" h="11586" extrusionOk="0">
                  <a:moveTo>
                    <a:pt x="1" y="1"/>
                  </a:moveTo>
                  <a:lnTo>
                    <a:pt x="215" y="11585"/>
                  </a:lnTo>
                  <a:cubicBezTo>
                    <a:pt x="268" y="11563"/>
                    <a:pt x="325" y="11555"/>
                    <a:pt x="382" y="11555"/>
                  </a:cubicBezTo>
                  <a:cubicBezTo>
                    <a:pt x="414" y="11555"/>
                    <a:pt x="446" y="11557"/>
                    <a:pt x="477" y="11562"/>
                  </a:cubicBezTo>
                  <a:lnTo>
                    <a:pt x="274" y="36"/>
                  </a:lnTo>
                  <a:cubicBezTo>
                    <a:pt x="239" y="36"/>
                    <a:pt x="215" y="48"/>
                    <a:pt x="179" y="48"/>
                  </a:cubicBezTo>
                  <a:cubicBezTo>
                    <a:pt x="120" y="36"/>
                    <a:pt x="60" y="36"/>
                    <a:pt x="1"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13"/>
            <p:cNvSpPr/>
            <p:nvPr/>
          </p:nvSpPr>
          <p:spPr>
            <a:xfrm>
              <a:off x="1418325" y="1523825"/>
              <a:ext cx="47050" cy="166425"/>
            </a:xfrm>
            <a:custGeom>
              <a:avLst/>
              <a:gdLst/>
              <a:ahLst/>
              <a:cxnLst/>
              <a:rect l="l" t="t" r="r" b="b"/>
              <a:pathLst>
                <a:path w="1882" h="6657" extrusionOk="0">
                  <a:moveTo>
                    <a:pt x="250" y="1"/>
                  </a:moveTo>
                  <a:cubicBezTo>
                    <a:pt x="238" y="1"/>
                    <a:pt x="227" y="13"/>
                    <a:pt x="227" y="13"/>
                  </a:cubicBezTo>
                  <a:cubicBezTo>
                    <a:pt x="155" y="48"/>
                    <a:pt x="72" y="72"/>
                    <a:pt x="0" y="72"/>
                  </a:cubicBezTo>
                  <a:lnTo>
                    <a:pt x="1608" y="6656"/>
                  </a:lnTo>
                  <a:cubicBezTo>
                    <a:pt x="1703" y="6621"/>
                    <a:pt x="1786" y="6597"/>
                    <a:pt x="1881" y="6597"/>
                  </a:cubicBezTo>
                  <a:lnTo>
                    <a:pt x="25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13"/>
            <p:cNvSpPr/>
            <p:nvPr/>
          </p:nvSpPr>
          <p:spPr>
            <a:xfrm>
              <a:off x="1083450" y="1458350"/>
              <a:ext cx="203625" cy="33050"/>
            </a:xfrm>
            <a:custGeom>
              <a:avLst/>
              <a:gdLst/>
              <a:ahLst/>
              <a:cxnLst/>
              <a:rect l="l" t="t" r="r" b="b"/>
              <a:pathLst>
                <a:path w="8145" h="1322" extrusionOk="0">
                  <a:moveTo>
                    <a:pt x="1" y="0"/>
                  </a:moveTo>
                  <a:lnTo>
                    <a:pt x="1" y="286"/>
                  </a:lnTo>
                  <a:lnTo>
                    <a:pt x="8097" y="1322"/>
                  </a:lnTo>
                  <a:lnTo>
                    <a:pt x="8097" y="1298"/>
                  </a:lnTo>
                  <a:cubicBezTo>
                    <a:pt x="8085" y="1191"/>
                    <a:pt x="8109" y="1108"/>
                    <a:pt x="8145" y="1048"/>
                  </a:cubicBezTo>
                  <a:lnTo>
                    <a:pt x="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13"/>
            <p:cNvSpPr/>
            <p:nvPr/>
          </p:nvSpPr>
          <p:spPr>
            <a:xfrm>
              <a:off x="1291825" y="1342550"/>
              <a:ext cx="8050" cy="136050"/>
            </a:xfrm>
            <a:custGeom>
              <a:avLst/>
              <a:gdLst/>
              <a:ahLst/>
              <a:cxnLst/>
              <a:rect l="l" t="t" r="r" b="b"/>
              <a:pathLst>
                <a:path w="322" h="5442" extrusionOk="0">
                  <a:moveTo>
                    <a:pt x="0" y="1"/>
                  </a:moveTo>
                  <a:lnTo>
                    <a:pt x="60" y="5442"/>
                  </a:lnTo>
                  <a:cubicBezTo>
                    <a:pt x="119" y="5406"/>
                    <a:pt x="179" y="5406"/>
                    <a:pt x="238" y="5406"/>
                  </a:cubicBezTo>
                  <a:cubicBezTo>
                    <a:pt x="274" y="5406"/>
                    <a:pt x="298" y="5406"/>
                    <a:pt x="322" y="5418"/>
                  </a:cubicBezTo>
                  <a:lnTo>
                    <a:pt x="274" y="96"/>
                  </a:lnTo>
                  <a:cubicBezTo>
                    <a:pt x="179" y="72"/>
                    <a:pt x="72" y="48"/>
                    <a:pt x="0"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13"/>
            <p:cNvSpPr/>
            <p:nvPr/>
          </p:nvSpPr>
          <p:spPr>
            <a:xfrm>
              <a:off x="1688000" y="1544675"/>
              <a:ext cx="25" cy="25"/>
            </a:xfrm>
            <a:custGeom>
              <a:avLst/>
              <a:gdLst/>
              <a:ahLst/>
              <a:cxnLst/>
              <a:rect l="l" t="t" r="r" b="b"/>
              <a:pathLst>
                <a:path w="1" h="1" extrusionOk="0">
                  <a:moveTo>
                    <a:pt x="0" y="0"/>
                  </a:moveTo>
                  <a:lnTo>
                    <a:pt x="0"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13"/>
            <p:cNvSpPr/>
            <p:nvPr/>
          </p:nvSpPr>
          <p:spPr>
            <a:xfrm>
              <a:off x="1309675" y="1487525"/>
              <a:ext cx="94675" cy="19650"/>
            </a:xfrm>
            <a:custGeom>
              <a:avLst/>
              <a:gdLst/>
              <a:ahLst/>
              <a:cxnLst/>
              <a:rect l="l" t="t" r="r" b="b"/>
              <a:pathLst>
                <a:path w="3787" h="786" extrusionOk="0">
                  <a:moveTo>
                    <a:pt x="12" y="0"/>
                  </a:moveTo>
                  <a:cubicBezTo>
                    <a:pt x="36" y="24"/>
                    <a:pt x="36" y="72"/>
                    <a:pt x="36" y="95"/>
                  </a:cubicBezTo>
                  <a:cubicBezTo>
                    <a:pt x="36" y="155"/>
                    <a:pt x="12" y="214"/>
                    <a:pt x="1" y="262"/>
                  </a:cubicBezTo>
                  <a:lnTo>
                    <a:pt x="3668" y="786"/>
                  </a:lnTo>
                  <a:cubicBezTo>
                    <a:pt x="3680" y="691"/>
                    <a:pt x="3727" y="607"/>
                    <a:pt x="3787" y="536"/>
                  </a:cubicBezTo>
                  <a:lnTo>
                    <a:pt x="12"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13"/>
            <p:cNvSpPr/>
            <p:nvPr/>
          </p:nvSpPr>
          <p:spPr>
            <a:xfrm>
              <a:off x="1687700" y="1545850"/>
              <a:ext cx="25" cy="25"/>
            </a:xfrm>
            <a:custGeom>
              <a:avLst/>
              <a:gdLst/>
              <a:ahLst/>
              <a:cxnLst/>
              <a:rect l="l" t="t" r="r" b="b"/>
              <a:pathLst>
                <a:path w="1" h="1" extrusionOk="0">
                  <a:moveTo>
                    <a:pt x="0" y="1"/>
                  </a:moveTo>
                  <a:lnTo>
                    <a:pt x="0" y="1"/>
                  </a:lnTo>
                  <a:lnTo>
                    <a:pt x="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13"/>
            <p:cNvSpPr/>
            <p:nvPr/>
          </p:nvSpPr>
          <p:spPr>
            <a:xfrm>
              <a:off x="1430825" y="1504475"/>
              <a:ext cx="247675" cy="41700"/>
            </a:xfrm>
            <a:custGeom>
              <a:avLst/>
              <a:gdLst/>
              <a:ahLst/>
              <a:cxnLst/>
              <a:rect l="l" t="t" r="r" b="b"/>
              <a:pathLst>
                <a:path w="9907" h="1668" extrusionOk="0">
                  <a:moveTo>
                    <a:pt x="0" y="1"/>
                  </a:moveTo>
                  <a:lnTo>
                    <a:pt x="0" y="1"/>
                  </a:lnTo>
                  <a:cubicBezTo>
                    <a:pt x="48" y="108"/>
                    <a:pt x="72" y="191"/>
                    <a:pt x="48" y="287"/>
                  </a:cubicBezTo>
                  <a:lnTo>
                    <a:pt x="9799" y="1668"/>
                  </a:lnTo>
                  <a:lnTo>
                    <a:pt x="9906" y="1596"/>
                  </a:lnTo>
                  <a:lnTo>
                    <a:pt x="9478" y="1346"/>
                  </a:lnTo>
                  <a:lnTo>
                    <a:pt x="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13"/>
            <p:cNvSpPr/>
            <p:nvPr/>
          </p:nvSpPr>
          <p:spPr>
            <a:xfrm>
              <a:off x="1687100" y="1546450"/>
              <a:ext cx="25" cy="625"/>
            </a:xfrm>
            <a:custGeom>
              <a:avLst/>
              <a:gdLst/>
              <a:ahLst/>
              <a:cxnLst/>
              <a:rect l="l" t="t" r="r" b="b"/>
              <a:pathLst>
                <a:path w="1" h="25" extrusionOk="0">
                  <a:moveTo>
                    <a:pt x="1" y="24"/>
                  </a:moveTo>
                  <a:lnTo>
                    <a:pt x="1" y="24"/>
                  </a:lnTo>
                  <a:cubicBezTo>
                    <a:pt x="1" y="1"/>
                    <a:pt x="1" y="24"/>
                    <a:pt x="1" y="24"/>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13"/>
            <p:cNvSpPr/>
            <p:nvPr/>
          </p:nvSpPr>
          <p:spPr>
            <a:xfrm>
              <a:off x="1687700" y="1545550"/>
              <a:ext cx="25" cy="25"/>
            </a:xfrm>
            <a:custGeom>
              <a:avLst/>
              <a:gdLst/>
              <a:ahLst/>
              <a:cxnLst/>
              <a:rect l="l" t="t" r="r" b="b"/>
              <a:pathLst>
                <a:path w="1" h="1" extrusionOk="0">
                  <a:moveTo>
                    <a:pt x="0" y="1"/>
                  </a:moveTo>
                  <a:lnTo>
                    <a:pt x="0" y="1"/>
                  </a:lnTo>
                  <a:lnTo>
                    <a:pt x="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13"/>
            <p:cNvSpPr/>
            <p:nvPr/>
          </p:nvSpPr>
          <p:spPr>
            <a:xfrm>
              <a:off x="1476075" y="1544675"/>
              <a:ext cx="211050" cy="154800"/>
            </a:xfrm>
            <a:custGeom>
              <a:avLst/>
              <a:gdLst/>
              <a:ahLst/>
              <a:cxnLst/>
              <a:rect l="l" t="t" r="r" b="b"/>
              <a:pathLst>
                <a:path w="8442" h="6192" extrusionOk="0">
                  <a:moveTo>
                    <a:pt x="8096" y="0"/>
                  </a:moveTo>
                  <a:lnTo>
                    <a:pt x="7989" y="72"/>
                  </a:lnTo>
                  <a:lnTo>
                    <a:pt x="0" y="5965"/>
                  </a:lnTo>
                  <a:cubicBezTo>
                    <a:pt x="60" y="6025"/>
                    <a:pt x="119" y="6084"/>
                    <a:pt x="143" y="6179"/>
                  </a:cubicBezTo>
                  <a:cubicBezTo>
                    <a:pt x="143" y="6179"/>
                    <a:pt x="143" y="6191"/>
                    <a:pt x="155" y="6191"/>
                  </a:cubicBezTo>
                  <a:lnTo>
                    <a:pt x="8442" y="95"/>
                  </a:lnTo>
                  <a:lnTo>
                    <a:pt x="8442" y="95"/>
                  </a:lnTo>
                  <a:cubicBezTo>
                    <a:pt x="8418" y="107"/>
                    <a:pt x="8418" y="107"/>
                    <a:pt x="8406" y="107"/>
                  </a:cubicBezTo>
                  <a:lnTo>
                    <a:pt x="8394" y="107"/>
                  </a:lnTo>
                  <a:cubicBezTo>
                    <a:pt x="8370" y="107"/>
                    <a:pt x="8358" y="119"/>
                    <a:pt x="8346" y="119"/>
                  </a:cubicBezTo>
                  <a:lnTo>
                    <a:pt x="8299" y="119"/>
                  </a:lnTo>
                  <a:cubicBezTo>
                    <a:pt x="8287" y="119"/>
                    <a:pt x="8287" y="119"/>
                    <a:pt x="8275" y="107"/>
                  </a:cubicBezTo>
                  <a:lnTo>
                    <a:pt x="8096"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13"/>
            <p:cNvSpPr/>
            <p:nvPr/>
          </p:nvSpPr>
          <p:spPr>
            <a:xfrm>
              <a:off x="1688000" y="1544675"/>
              <a:ext cx="25" cy="325"/>
            </a:xfrm>
            <a:custGeom>
              <a:avLst/>
              <a:gdLst/>
              <a:ahLst/>
              <a:cxnLst/>
              <a:rect l="l" t="t" r="r" b="b"/>
              <a:pathLst>
                <a:path w="1" h="13" extrusionOk="0">
                  <a:moveTo>
                    <a:pt x="0" y="12"/>
                  </a:moveTo>
                  <a:cubicBezTo>
                    <a:pt x="0" y="12"/>
                    <a:pt x="0" y="0"/>
                    <a:pt x="0" y="12"/>
                  </a:cubicBezTo>
                  <a:cubicBezTo>
                    <a:pt x="0" y="0"/>
                    <a:pt x="0" y="0"/>
                    <a:pt x="0" y="12"/>
                  </a:cubicBezTo>
                  <a:cubicBezTo>
                    <a:pt x="0" y="0"/>
                    <a:pt x="0" y="0"/>
                    <a:pt x="0" y="12"/>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13"/>
            <p:cNvSpPr/>
            <p:nvPr/>
          </p:nvSpPr>
          <p:spPr>
            <a:xfrm>
              <a:off x="1681750" y="1319350"/>
              <a:ext cx="26225" cy="225050"/>
            </a:xfrm>
            <a:custGeom>
              <a:avLst/>
              <a:gdLst/>
              <a:ahLst/>
              <a:cxnLst/>
              <a:rect l="l" t="t" r="r" b="b"/>
              <a:pathLst>
                <a:path w="1049" h="9002" extrusionOk="0">
                  <a:moveTo>
                    <a:pt x="750" y="0"/>
                  </a:moveTo>
                  <a:lnTo>
                    <a:pt x="0" y="8763"/>
                  </a:lnTo>
                  <a:lnTo>
                    <a:pt x="191" y="8870"/>
                  </a:lnTo>
                  <a:cubicBezTo>
                    <a:pt x="238" y="8894"/>
                    <a:pt x="274" y="8942"/>
                    <a:pt x="274" y="9001"/>
                  </a:cubicBezTo>
                  <a:lnTo>
                    <a:pt x="1048"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13"/>
            <p:cNvSpPr/>
            <p:nvPr/>
          </p:nvSpPr>
          <p:spPr>
            <a:xfrm>
              <a:off x="1687100" y="1546450"/>
              <a:ext cx="25" cy="625"/>
            </a:xfrm>
            <a:custGeom>
              <a:avLst/>
              <a:gdLst/>
              <a:ahLst/>
              <a:cxnLst/>
              <a:rect l="l" t="t" r="r" b="b"/>
              <a:pathLst>
                <a:path w="1" h="25" extrusionOk="0">
                  <a:moveTo>
                    <a:pt x="1" y="24"/>
                  </a:moveTo>
                  <a:cubicBezTo>
                    <a:pt x="1" y="24"/>
                    <a:pt x="1" y="1"/>
                    <a:pt x="1" y="24"/>
                  </a:cubicBezTo>
                  <a:cubicBezTo>
                    <a:pt x="1" y="1"/>
                    <a:pt x="1" y="1"/>
                    <a:pt x="1" y="24"/>
                  </a:cubicBezTo>
                  <a:cubicBezTo>
                    <a:pt x="1" y="1"/>
                    <a:pt x="1" y="1"/>
                    <a:pt x="1" y="24"/>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13"/>
            <p:cNvSpPr/>
            <p:nvPr/>
          </p:nvSpPr>
          <p:spPr>
            <a:xfrm>
              <a:off x="1684125" y="1547650"/>
              <a:ext cx="625" cy="25"/>
            </a:xfrm>
            <a:custGeom>
              <a:avLst/>
              <a:gdLst/>
              <a:ahLst/>
              <a:cxnLst/>
              <a:rect l="l" t="t" r="r" b="b"/>
              <a:pathLst>
                <a:path w="25" h="1" extrusionOk="0">
                  <a:moveTo>
                    <a:pt x="24" y="0"/>
                  </a:moveTo>
                  <a:lnTo>
                    <a:pt x="1" y="0"/>
                  </a:lnTo>
                  <a:lnTo>
                    <a:pt x="24" y="0"/>
                  </a:lnTo>
                  <a:cubicBezTo>
                    <a:pt x="12" y="0"/>
                    <a:pt x="24" y="0"/>
                    <a:pt x="24"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13"/>
            <p:cNvSpPr/>
            <p:nvPr/>
          </p:nvSpPr>
          <p:spPr>
            <a:xfrm>
              <a:off x="1687700" y="1545550"/>
              <a:ext cx="25" cy="325"/>
            </a:xfrm>
            <a:custGeom>
              <a:avLst/>
              <a:gdLst/>
              <a:ahLst/>
              <a:cxnLst/>
              <a:rect l="l" t="t" r="r" b="b"/>
              <a:pathLst>
                <a:path w="1" h="13" extrusionOk="0">
                  <a:moveTo>
                    <a:pt x="0" y="13"/>
                  </a:moveTo>
                  <a:lnTo>
                    <a:pt x="0" y="13"/>
                  </a:lnTo>
                  <a:lnTo>
                    <a:pt x="0" y="13"/>
                  </a:lnTo>
                  <a:cubicBezTo>
                    <a:pt x="0" y="1"/>
                    <a:pt x="0" y="1"/>
                    <a:pt x="0" y="13"/>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13"/>
            <p:cNvSpPr/>
            <p:nvPr/>
          </p:nvSpPr>
          <p:spPr>
            <a:xfrm>
              <a:off x="1684725" y="1547650"/>
              <a:ext cx="25" cy="25"/>
            </a:xfrm>
            <a:custGeom>
              <a:avLst/>
              <a:gdLst/>
              <a:ahLst/>
              <a:cxnLst/>
              <a:rect l="l" t="t" r="r" b="b"/>
              <a:pathLst>
                <a:path w="1" h="1" extrusionOk="0">
                  <a:moveTo>
                    <a:pt x="0" y="0"/>
                  </a:move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13"/>
            <p:cNvSpPr/>
            <p:nvPr/>
          </p:nvSpPr>
          <p:spPr>
            <a:xfrm>
              <a:off x="1323375" y="1333625"/>
              <a:ext cx="364650" cy="214350"/>
            </a:xfrm>
            <a:custGeom>
              <a:avLst/>
              <a:gdLst/>
              <a:ahLst/>
              <a:cxnLst/>
              <a:rect l="l" t="t" r="r" b="b"/>
              <a:pathLst>
                <a:path w="14586" h="8574" extrusionOk="0">
                  <a:moveTo>
                    <a:pt x="203" y="1"/>
                  </a:moveTo>
                  <a:cubicBezTo>
                    <a:pt x="143" y="84"/>
                    <a:pt x="84" y="155"/>
                    <a:pt x="0" y="215"/>
                  </a:cubicBezTo>
                  <a:lnTo>
                    <a:pt x="13752" y="8204"/>
                  </a:lnTo>
                  <a:lnTo>
                    <a:pt x="14192" y="8454"/>
                  </a:lnTo>
                  <a:lnTo>
                    <a:pt x="14371" y="8561"/>
                  </a:lnTo>
                  <a:cubicBezTo>
                    <a:pt x="14383" y="8561"/>
                    <a:pt x="14383" y="8573"/>
                    <a:pt x="14395" y="8573"/>
                  </a:cubicBezTo>
                  <a:lnTo>
                    <a:pt x="14442" y="8573"/>
                  </a:lnTo>
                  <a:cubicBezTo>
                    <a:pt x="14454" y="8573"/>
                    <a:pt x="14466" y="8573"/>
                    <a:pt x="14490" y="8561"/>
                  </a:cubicBezTo>
                  <a:lnTo>
                    <a:pt x="14502" y="8561"/>
                  </a:lnTo>
                  <a:cubicBezTo>
                    <a:pt x="14514" y="8561"/>
                    <a:pt x="14514" y="8549"/>
                    <a:pt x="14526" y="8549"/>
                  </a:cubicBezTo>
                  <a:cubicBezTo>
                    <a:pt x="14550" y="8537"/>
                    <a:pt x="14550" y="8537"/>
                    <a:pt x="14550" y="8514"/>
                  </a:cubicBezTo>
                  <a:lnTo>
                    <a:pt x="14550" y="8502"/>
                  </a:lnTo>
                  <a:lnTo>
                    <a:pt x="14550" y="8490"/>
                  </a:lnTo>
                  <a:lnTo>
                    <a:pt x="14550" y="8478"/>
                  </a:lnTo>
                  <a:cubicBezTo>
                    <a:pt x="14585" y="8383"/>
                    <a:pt x="14573" y="8335"/>
                    <a:pt x="14514" y="8311"/>
                  </a:cubicBezTo>
                  <a:lnTo>
                    <a:pt x="14323" y="8204"/>
                  </a:lnTo>
                  <a:lnTo>
                    <a:pt x="203"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13"/>
            <p:cNvSpPr/>
            <p:nvPr/>
          </p:nvSpPr>
          <p:spPr>
            <a:xfrm>
              <a:off x="1273950" y="1318750"/>
              <a:ext cx="60750" cy="26600"/>
            </a:xfrm>
            <a:custGeom>
              <a:avLst/>
              <a:gdLst/>
              <a:ahLst/>
              <a:cxnLst/>
              <a:rect l="l" t="t" r="r" b="b"/>
              <a:pathLst>
                <a:path w="2430" h="1064" extrusionOk="0">
                  <a:moveTo>
                    <a:pt x="1" y="0"/>
                  </a:moveTo>
                  <a:cubicBezTo>
                    <a:pt x="13" y="119"/>
                    <a:pt x="60" y="250"/>
                    <a:pt x="120" y="369"/>
                  </a:cubicBezTo>
                  <a:cubicBezTo>
                    <a:pt x="251" y="643"/>
                    <a:pt x="465" y="834"/>
                    <a:pt x="715" y="953"/>
                  </a:cubicBezTo>
                  <a:cubicBezTo>
                    <a:pt x="810" y="1000"/>
                    <a:pt x="894" y="1012"/>
                    <a:pt x="989" y="1048"/>
                  </a:cubicBezTo>
                  <a:cubicBezTo>
                    <a:pt x="1062" y="1058"/>
                    <a:pt x="1135" y="1063"/>
                    <a:pt x="1209" y="1063"/>
                  </a:cubicBezTo>
                  <a:cubicBezTo>
                    <a:pt x="1401" y="1063"/>
                    <a:pt x="1594" y="1027"/>
                    <a:pt x="1775" y="941"/>
                  </a:cubicBezTo>
                  <a:cubicBezTo>
                    <a:pt x="1858" y="893"/>
                    <a:pt x="1941" y="858"/>
                    <a:pt x="2001" y="786"/>
                  </a:cubicBezTo>
                  <a:cubicBezTo>
                    <a:pt x="2072" y="727"/>
                    <a:pt x="2132" y="655"/>
                    <a:pt x="2192" y="584"/>
                  </a:cubicBezTo>
                  <a:cubicBezTo>
                    <a:pt x="2322" y="417"/>
                    <a:pt x="2394" y="215"/>
                    <a:pt x="2430"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13"/>
            <p:cNvSpPr/>
            <p:nvPr/>
          </p:nvSpPr>
          <p:spPr>
            <a:xfrm>
              <a:off x="1159350" y="2001350"/>
              <a:ext cx="50050" cy="42850"/>
            </a:xfrm>
            <a:custGeom>
              <a:avLst/>
              <a:gdLst/>
              <a:ahLst/>
              <a:cxnLst/>
              <a:rect l="l" t="t" r="r" b="b"/>
              <a:pathLst>
                <a:path w="2002" h="1714" extrusionOk="0">
                  <a:moveTo>
                    <a:pt x="1013" y="0"/>
                  </a:moveTo>
                  <a:cubicBezTo>
                    <a:pt x="968" y="0"/>
                    <a:pt x="924" y="3"/>
                    <a:pt x="882" y="9"/>
                  </a:cubicBezTo>
                  <a:cubicBezTo>
                    <a:pt x="787" y="21"/>
                    <a:pt x="703" y="57"/>
                    <a:pt x="608" y="81"/>
                  </a:cubicBezTo>
                  <a:cubicBezTo>
                    <a:pt x="179" y="295"/>
                    <a:pt x="1" y="807"/>
                    <a:pt x="227" y="1247"/>
                  </a:cubicBezTo>
                  <a:cubicBezTo>
                    <a:pt x="251" y="1307"/>
                    <a:pt x="299" y="1366"/>
                    <a:pt x="346" y="1426"/>
                  </a:cubicBezTo>
                  <a:cubicBezTo>
                    <a:pt x="406" y="1497"/>
                    <a:pt x="477" y="1557"/>
                    <a:pt x="549" y="1605"/>
                  </a:cubicBezTo>
                  <a:cubicBezTo>
                    <a:pt x="709" y="1669"/>
                    <a:pt x="898" y="1714"/>
                    <a:pt x="1072" y="1714"/>
                  </a:cubicBezTo>
                  <a:cubicBezTo>
                    <a:pt x="1092" y="1714"/>
                    <a:pt x="1112" y="1713"/>
                    <a:pt x="1132" y="1712"/>
                  </a:cubicBezTo>
                  <a:cubicBezTo>
                    <a:pt x="1227" y="1688"/>
                    <a:pt x="1311" y="1664"/>
                    <a:pt x="1406" y="1628"/>
                  </a:cubicBezTo>
                  <a:lnTo>
                    <a:pt x="1489" y="1593"/>
                  </a:lnTo>
                  <a:cubicBezTo>
                    <a:pt x="1846" y="1343"/>
                    <a:pt x="2001" y="878"/>
                    <a:pt x="1787" y="473"/>
                  </a:cubicBezTo>
                  <a:cubicBezTo>
                    <a:pt x="1703" y="307"/>
                    <a:pt x="1561" y="176"/>
                    <a:pt x="1418" y="104"/>
                  </a:cubicBezTo>
                  <a:cubicBezTo>
                    <a:pt x="1322" y="57"/>
                    <a:pt x="1239" y="21"/>
                    <a:pt x="1144" y="9"/>
                  </a:cubicBezTo>
                  <a:cubicBezTo>
                    <a:pt x="1102" y="3"/>
                    <a:pt x="1058" y="0"/>
                    <a:pt x="1013"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13"/>
            <p:cNvSpPr/>
            <p:nvPr/>
          </p:nvSpPr>
          <p:spPr>
            <a:xfrm>
              <a:off x="1083450" y="2128475"/>
              <a:ext cx="44675" cy="61325"/>
            </a:xfrm>
            <a:custGeom>
              <a:avLst/>
              <a:gdLst/>
              <a:ahLst/>
              <a:cxnLst/>
              <a:rect l="l" t="t" r="r" b="b"/>
              <a:pathLst>
                <a:path w="1787" h="2453" extrusionOk="0">
                  <a:moveTo>
                    <a:pt x="465" y="1"/>
                  </a:moveTo>
                  <a:cubicBezTo>
                    <a:pt x="309" y="1"/>
                    <a:pt x="151" y="30"/>
                    <a:pt x="1" y="91"/>
                  </a:cubicBezTo>
                  <a:lnTo>
                    <a:pt x="1" y="2366"/>
                  </a:lnTo>
                  <a:cubicBezTo>
                    <a:pt x="148" y="2422"/>
                    <a:pt x="312" y="2452"/>
                    <a:pt x="479" y="2452"/>
                  </a:cubicBezTo>
                  <a:cubicBezTo>
                    <a:pt x="660" y="2452"/>
                    <a:pt x="845" y="2416"/>
                    <a:pt x="1013" y="2342"/>
                  </a:cubicBezTo>
                  <a:cubicBezTo>
                    <a:pt x="1072" y="2306"/>
                    <a:pt x="1144" y="2258"/>
                    <a:pt x="1203" y="2223"/>
                  </a:cubicBezTo>
                  <a:cubicBezTo>
                    <a:pt x="1263" y="2139"/>
                    <a:pt x="1346" y="2080"/>
                    <a:pt x="1406" y="2020"/>
                  </a:cubicBezTo>
                  <a:cubicBezTo>
                    <a:pt x="1715" y="1663"/>
                    <a:pt x="1787" y="1127"/>
                    <a:pt x="1560" y="687"/>
                  </a:cubicBezTo>
                  <a:cubicBezTo>
                    <a:pt x="1513" y="592"/>
                    <a:pt x="1465" y="508"/>
                    <a:pt x="1406" y="437"/>
                  </a:cubicBezTo>
                  <a:cubicBezTo>
                    <a:pt x="1346" y="353"/>
                    <a:pt x="1263" y="294"/>
                    <a:pt x="1191" y="234"/>
                  </a:cubicBezTo>
                  <a:cubicBezTo>
                    <a:pt x="989" y="84"/>
                    <a:pt x="730" y="1"/>
                    <a:pt x="465"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13"/>
            <p:cNvSpPr/>
            <p:nvPr/>
          </p:nvSpPr>
          <p:spPr>
            <a:xfrm>
              <a:off x="1288250" y="1790575"/>
              <a:ext cx="32175" cy="31125"/>
            </a:xfrm>
            <a:custGeom>
              <a:avLst/>
              <a:gdLst/>
              <a:ahLst/>
              <a:cxnLst/>
              <a:rect l="l" t="t" r="r" b="b"/>
              <a:pathLst>
                <a:path w="1287" h="1245" extrusionOk="0">
                  <a:moveTo>
                    <a:pt x="577" y="1"/>
                  </a:moveTo>
                  <a:cubicBezTo>
                    <a:pt x="530" y="1"/>
                    <a:pt x="477" y="14"/>
                    <a:pt x="429" y="34"/>
                  </a:cubicBezTo>
                  <a:lnTo>
                    <a:pt x="334" y="82"/>
                  </a:lnTo>
                  <a:cubicBezTo>
                    <a:pt x="167" y="165"/>
                    <a:pt x="60" y="320"/>
                    <a:pt x="12" y="499"/>
                  </a:cubicBezTo>
                  <a:cubicBezTo>
                    <a:pt x="0" y="582"/>
                    <a:pt x="0" y="677"/>
                    <a:pt x="12" y="761"/>
                  </a:cubicBezTo>
                  <a:lnTo>
                    <a:pt x="60" y="892"/>
                  </a:lnTo>
                  <a:cubicBezTo>
                    <a:pt x="84" y="951"/>
                    <a:pt x="119" y="999"/>
                    <a:pt x="155" y="1058"/>
                  </a:cubicBezTo>
                  <a:cubicBezTo>
                    <a:pt x="215" y="1130"/>
                    <a:pt x="310" y="1177"/>
                    <a:pt x="381" y="1213"/>
                  </a:cubicBezTo>
                  <a:cubicBezTo>
                    <a:pt x="393" y="1213"/>
                    <a:pt x="417" y="1225"/>
                    <a:pt x="429" y="1225"/>
                  </a:cubicBezTo>
                  <a:cubicBezTo>
                    <a:pt x="478" y="1239"/>
                    <a:pt x="531" y="1245"/>
                    <a:pt x="583" y="1245"/>
                  </a:cubicBezTo>
                  <a:cubicBezTo>
                    <a:pt x="620" y="1245"/>
                    <a:pt x="656" y="1242"/>
                    <a:pt x="691" y="1237"/>
                  </a:cubicBezTo>
                  <a:cubicBezTo>
                    <a:pt x="750" y="1225"/>
                    <a:pt x="798" y="1213"/>
                    <a:pt x="858" y="1177"/>
                  </a:cubicBezTo>
                  <a:cubicBezTo>
                    <a:pt x="1167" y="1034"/>
                    <a:pt x="1286" y="653"/>
                    <a:pt x="1131" y="356"/>
                  </a:cubicBezTo>
                  <a:cubicBezTo>
                    <a:pt x="1036" y="165"/>
                    <a:pt x="858" y="46"/>
                    <a:pt x="667" y="22"/>
                  </a:cubicBezTo>
                  <a:cubicBezTo>
                    <a:pt x="642" y="7"/>
                    <a:pt x="611" y="1"/>
                    <a:pt x="577"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13"/>
            <p:cNvSpPr/>
            <p:nvPr/>
          </p:nvSpPr>
          <p:spPr>
            <a:xfrm>
              <a:off x="1297475" y="2375200"/>
              <a:ext cx="32775" cy="30800"/>
            </a:xfrm>
            <a:custGeom>
              <a:avLst/>
              <a:gdLst/>
              <a:ahLst/>
              <a:cxnLst/>
              <a:rect l="l" t="t" r="r" b="b"/>
              <a:pathLst>
                <a:path w="1311" h="1232" extrusionOk="0">
                  <a:moveTo>
                    <a:pt x="608" y="0"/>
                  </a:moveTo>
                  <a:cubicBezTo>
                    <a:pt x="563" y="0"/>
                    <a:pt x="518" y="3"/>
                    <a:pt x="477" y="9"/>
                  </a:cubicBezTo>
                  <a:cubicBezTo>
                    <a:pt x="429" y="33"/>
                    <a:pt x="393" y="33"/>
                    <a:pt x="369" y="57"/>
                  </a:cubicBezTo>
                  <a:cubicBezTo>
                    <a:pt x="358" y="57"/>
                    <a:pt x="358" y="57"/>
                    <a:pt x="346" y="69"/>
                  </a:cubicBezTo>
                  <a:cubicBezTo>
                    <a:pt x="262" y="117"/>
                    <a:pt x="191" y="164"/>
                    <a:pt x="143" y="224"/>
                  </a:cubicBezTo>
                  <a:lnTo>
                    <a:pt x="60" y="355"/>
                  </a:lnTo>
                  <a:cubicBezTo>
                    <a:pt x="12" y="450"/>
                    <a:pt x="0" y="533"/>
                    <a:pt x="0" y="628"/>
                  </a:cubicBezTo>
                  <a:cubicBezTo>
                    <a:pt x="0" y="712"/>
                    <a:pt x="12" y="807"/>
                    <a:pt x="60" y="890"/>
                  </a:cubicBezTo>
                  <a:cubicBezTo>
                    <a:pt x="160" y="1108"/>
                    <a:pt x="373" y="1232"/>
                    <a:pt x="594" y="1232"/>
                  </a:cubicBezTo>
                  <a:cubicBezTo>
                    <a:pt x="687" y="1232"/>
                    <a:pt x="781" y="1210"/>
                    <a:pt x="870" y="1164"/>
                  </a:cubicBezTo>
                  <a:cubicBezTo>
                    <a:pt x="1191" y="1009"/>
                    <a:pt x="1310" y="640"/>
                    <a:pt x="1143" y="343"/>
                  </a:cubicBezTo>
                  <a:cubicBezTo>
                    <a:pt x="1048" y="164"/>
                    <a:pt x="905" y="57"/>
                    <a:pt x="739" y="9"/>
                  </a:cubicBezTo>
                  <a:cubicBezTo>
                    <a:pt x="697" y="3"/>
                    <a:pt x="652" y="0"/>
                    <a:pt x="608"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13"/>
            <p:cNvSpPr/>
            <p:nvPr/>
          </p:nvSpPr>
          <p:spPr>
            <a:xfrm>
              <a:off x="1445100" y="1689025"/>
              <a:ext cx="39025" cy="34575"/>
            </a:xfrm>
            <a:custGeom>
              <a:avLst/>
              <a:gdLst/>
              <a:ahLst/>
              <a:cxnLst/>
              <a:rect l="l" t="t" r="r" b="b"/>
              <a:pathLst>
                <a:path w="1561" h="1383" extrusionOk="0">
                  <a:moveTo>
                    <a:pt x="787" y="1"/>
                  </a:moveTo>
                  <a:cubicBezTo>
                    <a:pt x="703" y="1"/>
                    <a:pt x="608" y="13"/>
                    <a:pt x="525" y="60"/>
                  </a:cubicBezTo>
                  <a:cubicBezTo>
                    <a:pt x="501" y="60"/>
                    <a:pt x="489" y="72"/>
                    <a:pt x="477" y="72"/>
                  </a:cubicBezTo>
                  <a:cubicBezTo>
                    <a:pt x="132" y="239"/>
                    <a:pt x="1" y="655"/>
                    <a:pt x="168" y="1001"/>
                  </a:cubicBezTo>
                  <a:cubicBezTo>
                    <a:pt x="277" y="1245"/>
                    <a:pt x="530" y="1382"/>
                    <a:pt x="782" y="1382"/>
                  </a:cubicBezTo>
                  <a:cubicBezTo>
                    <a:pt x="886" y="1382"/>
                    <a:pt x="990" y="1359"/>
                    <a:pt x="1084" y="1310"/>
                  </a:cubicBezTo>
                  <a:cubicBezTo>
                    <a:pt x="1430" y="1144"/>
                    <a:pt x="1561" y="727"/>
                    <a:pt x="1394" y="405"/>
                  </a:cubicBezTo>
                  <a:cubicBezTo>
                    <a:pt x="1394" y="405"/>
                    <a:pt x="1394" y="394"/>
                    <a:pt x="1382" y="394"/>
                  </a:cubicBezTo>
                  <a:cubicBezTo>
                    <a:pt x="1358" y="310"/>
                    <a:pt x="1311" y="239"/>
                    <a:pt x="1251" y="179"/>
                  </a:cubicBezTo>
                  <a:cubicBezTo>
                    <a:pt x="1132" y="60"/>
                    <a:pt x="953" y="1"/>
                    <a:pt x="787"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13"/>
            <p:cNvSpPr/>
            <p:nvPr/>
          </p:nvSpPr>
          <p:spPr>
            <a:xfrm>
              <a:off x="1285875" y="1477700"/>
              <a:ext cx="24725" cy="24425"/>
            </a:xfrm>
            <a:custGeom>
              <a:avLst/>
              <a:gdLst/>
              <a:ahLst/>
              <a:cxnLst/>
              <a:rect l="l" t="t" r="r" b="b"/>
              <a:pathLst>
                <a:path w="989" h="977" extrusionOk="0">
                  <a:moveTo>
                    <a:pt x="488" y="0"/>
                  </a:moveTo>
                  <a:cubicBezTo>
                    <a:pt x="429" y="0"/>
                    <a:pt x="369" y="12"/>
                    <a:pt x="310" y="36"/>
                  </a:cubicBezTo>
                  <a:cubicBezTo>
                    <a:pt x="214" y="72"/>
                    <a:pt x="119" y="155"/>
                    <a:pt x="60" y="250"/>
                  </a:cubicBezTo>
                  <a:cubicBezTo>
                    <a:pt x="12" y="334"/>
                    <a:pt x="0" y="405"/>
                    <a:pt x="0" y="488"/>
                  </a:cubicBezTo>
                  <a:lnTo>
                    <a:pt x="0" y="524"/>
                  </a:lnTo>
                  <a:cubicBezTo>
                    <a:pt x="12" y="715"/>
                    <a:pt x="131" y="881"/>
                    <a:pt x="310" y="953"/>
                  </a:cubicBezTo>
                  <a:cubicBezTo>
                    <a:pt x="369" y="965"/>
                    <a:pt x="429" y="977"/>
                    <a:pt x="488" y="977"/>
                  </a:cubicBezTo>
                  <a:cubicBezTo>
                    <a:pt x="524" y="977"/>
                    <a:pt x="548" y="977"/>
                    <a:pt x="583" y="965"/>
                  </a:cubicBezTo>
                  <a:cubicBezTo>
                    <a:pt x="750" y="941"/>
                    <a:pt x="893" y="798"/>
                    <a:pt x="941" y="655"/>
                  </a:cubicBezTo>
                  <a:cubicBezTo>
                    <a:pt x="953" y="596"/>
                    <a:pt x="964" y="548"/>
                    <a:pt x="964" y="488"/>
                  </a:cubicBezTo>
                  <a:cubicBezTo>
                    <a:pt x="988" y="465"/>
                    <a:pt x="964" y="417"/>
                    <a:pt x="964" y="393"/>
                  </a:cubicBezTo>
                  <a:cubicBezTo>
                    <a:pt x="929" y="191"/>
                    <a:pt x="774" y="48"/>
                    <a:pt x="583" y="12"/>
                  </a:cubicBezTo>
                  <a:cubicBezTo>
                    <a:pt x="548" y="12"/>
                    <a:pt x="524" y="0"/>
                    <a:pt x="488"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13"/>
            <p:cNvSpPr/>
            <p:nvPr/>
          </p:nvSpPr>
          <p:spPr>
            <a:xfrm>
              <a:off x="1400175" y="1494100"/>
              <a:ext cx="32750" cy="31300"/>
            </a:xfrm>
            <a:custGeom>
              <a:avLst/>
              <a:gdLst/>
              <a:ahLst/>
              <a:cxnLst/>
              <a:rect l="l" t="t" r="r" b="b"/>
              <a:pathLst>
                <a:path w="1310" h="1252" extrusionOk="0">
                  <a:moveTo>
                    <a:pt x="646" y="0"/>
                  </a:moveTo>
                  <a:cubicBezTo>
                    <a:pt x="553" y="0"/>
                    <a:pt x="458" y="22"/>
                    <a:pt x="369" y="70"/>
                  </a:cubicBezTo>
                  <a:cubicBezTo>
                    <a:pt x="286" y="118"/>
                    <a:pt x="202" y="178"/>
                    <a:pt x="143" y="249"/>
                  </a:cubicBezTo>
                  <a:cubicBezTo>
                    <a:pt x="83" y="321"/>
                    <a:pt x="48" y="416"/>
                    <a:pt x="24" y="499"/>
                  </a:cubicBezTo>
                  <a:cubicBezTo>
                    <a:pt x="0" y="642"/>
                    <a:pt x="12" y="773"/>
                    <a:pt x="83" y="904"/>
                  </a:cubicBezTo>
                  <a:cubicBezTo>
                    <a:pt x="193" y="1123"/>
                    <a:pt x="414" y="1252"/>
                    <a:pt x="644" y="1252"/>
                  </a:cubicBezTo>
                  <a:cubicBezTo>
                    <a:pt x="664" y="1252"/>
                    <a:pt x="683" y="1251"/>
                    <a:pt x="702" y="1249"/>
                  </a:cubicBezTo>
                  <a:cubicBezTo>
                    <a:pt x="774" y="1249"/>
                    <a:pt x="845" y="1213"/>
                    <a:pt x="917" y="1190"/>
                  </a:cubicBezTo>
                  <a:cubicBezTo>
                    <a:pt x="929" y="1194"/>
                    <a:pt x="938" y="1195"/>
                    <a:pt x="945" y="1195"/>
                  </a:cubicBezTo>
                  <a:cubicBezTo>
                    <a:pt x="960" y="1195"/>
                    <a:pt x="968" y="1190"/>
                    <a:pt x="976" y="1190"/>
                  </a:cubicBezTo>
                  <a:cubicBezTo>
                    <a:pt x="1155" y="1083"/>
                    <a:pt x="1274" y="904"/>
                    <a:pt x="1298" y="702"/>
                  </a:cubicBezTo>
                  <a:cubicBezTo>
                    <a:pt x="1310" y="606"/>
                    <a:pt x="1298" y="499"/>
                    <a:pt x="1250" y="416"/>
                  </a:cubicBezTo>
                  <a:cubicBezTo>
                    <a:pt x="1250" y="404"/>
                    <a:pt x="1226" y="392"/>
                    <a:pt x="1214" y="356"/>
                  </a:cubicBezTo>
                  <a:cubicBezTo>
                    <a:pt x="1096" y="136"/>
                    <a:pt x="875" y="0"/>
                    <a:pt x="646"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2" name="Google Shape;1562;p13"/>
          <p:cNvGrpSpPr/>
          <p:nvPr/>
        </p:nvGrpSpPr>
        <p:grpSpPr>
          <a:xfrm rot="5400000" flipH="1">
            <a:off x="7700114" y="3725018"/>
            <a:ext cx="1053574" cy="1834191"/>
            <a:chOff x="1083450" y="1318750"/>
            <a:chExt cx="624525" cy="1087250"/>
          </a:xfrm>
        </p:grpSpPr>
        <p:sp>
          <p:nvSpPr>
            <p:cNvPr id="1563" name="Google Shape;1563;p13"/>
            <p:cNvSpPr/>
            <p:nvPr/>
          </p:nvSpPr>
          <p:spPr>
            <a:xfrm>
              <a:off x="1083450" y="2340600"/>
              <a:ext cx="215525" cy="50325"/>
            </a:xfrm>
            <a:custGeom>
              <a:avLst/>
              <a:gdLst/>
              <a:ahLst/>
              <a:cxnLst/>
              <a:rect l="l" t="t" r="r" b="b"/>
              <a:pathLst>
                <a:path w="8621" h="2013" extrusionOk="0">
                  <a:moveTo>
                    <a:pt x="1" y="0"/>
                  </a:moveTo>
                  <a:lnTo>
                    <a:pt x="1" y="286"/>
                  </a:lnTo>
                  <a:lnTo>
                    <a:pt x="8561" y="2012"/>
                  </a:lnTo>
                  <a:cubicBezTo>
                    <a:pt x="8561" y="1917"/>
                    <a:pt x="8573" y="1834"/>
                    <a:pt x="8621" y="1739"/>
                  </a:cubicBezTo>
                  <a:lnTo>
                    <a:pt x="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13"/>
            <p:cNvSpPr/>
            <p:nvPr/>
          </p:nvSpPr>
          <p:spPr>
            <a:xfrm>
              <a:off x="1083450" y="2130450"/>
              <a:ext cx="25" cy="25"/>
            </a:xfrm>
            <a:custGeom>
              <a:avLst/>
              <a:gdLst/>
              <a:ahLst/>
              <a:cxnLst/>
              <a:rect l="l" t="t" r="r" b="b"/>
              <a:pathLst>
                <a:path w="1" h="1" extrusionOk="0">
                  <a:moveTo>
                    <a:pt x="1" y="1"/>
                  </a:moveTo>
                  <a:lnTo>
                    <a:pt x="1" y="1"/>
                  </a:lnTo>
                  <a:lnTo>
                    <a:pt x="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13"/>
            <p:cNvSpPr/>
            <p:nvPr/>
          </p:nvSpPr>
          <p:spPr>
            <a:xfrm>
              <a:off x="1083450" y="1806900"/>
              <a:ext cx="20275" cy="7475"/>
            </a:xfrm>
            <a:custGeom>
              <a:avLst/>
              <a:gdLst/>
              <a:ahLst/>
              <a:cxnLst/>
              <a:rect l="l" t="t" r="r" b="b"/>
              <a:pathLst>
                <a:path w="811" h="299" extrusionOk="0">
                  <a:moveTo>
                    <a:pt x="703" y="0"/>
                  </a:moveTo>
                  <a:lnTo>
                    <a:pt x="1" y="24"/>
                  </a:lnTo>
                  <a:lnTo>
                    <a:pt x="1" y="298"/>
                  </a:lnTo>
                  <a:lnTo>
                    <a:pt x="810" y="274"/>
                  </a:lnTo>
                  <a:lnTo>
                    <a:pt x="70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13"/>
            <p:cNvSpPr/>
            <p:nvPr/>
          </p:nvSpPr>
          <p:spPr>
            <a:xfrm>
              <a:off x="1108150" y="1802425"/>
              <a:ext cx="180125" cy="11350"/>
            </a:xfrm>
            <a:custGeom>
              <a:avLst/>
              <a:gdLst/>
              <a:ahLst/>
              <a:cxnLst/>
              <a:rect l="l" t="t" r="r" b="b"/>
              <a:pathLst>
                <a:path w="7205" h="454" extrusionOk="0">
                  <a:moveTo>
                    <a:pt x="7204" y="1"/>
                  </a:moveTo>
                  <a:lnTo>
                    <a:pt x="1" y="179"/>
                  </a:lnTo>
                  <a:lnTo>
                    <a:pt x="96" y="453"/>
                  </a:lnTo>
                  <a:lnTo>
                    <a:pt x="7204" y="275"/>
                  </a:lnTo>
                  <a:cubicBezTo>
                    <a:pt x="7180" y="179"/>
                    <a:pt x="7180" y="96"/>
                    <a:pt x="7204"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13"/>
            <p:cNvSpPr/>
            <p:nvPr/>
          </p:nvSpPr>
          <p:spPr>
            <a:xfrm>
              <a:off x="1194475" y="2040550"/>
              <a:ext cx="2425" cy="3600"/>
            </a:xfrm>
            <a:custGeom>
              <a:avLst/>
              <a:gdLst/>
              <a:ahLst/>
              <a:cxnLst/>
              <a:rect l="l" t="t" r="r" b="b"/>
              <a:pathLst>
                <a:path w="97" h="144" extrusionOk="0">
                  <a:moveTo>
                    <a:pt x="84" y="1"/>
                  </a:moveTo>
                  <a:lnTo>
                    <a:pt x="1" y="48"/>
                  </a:lnTo>
                  <a:lnTo>
                    <a:pt x="25" y="144"/>
                  </a:lnTo>
                  <a:cubicBezTo>
                    <a:pt x="72" y="108"/>
                    <a:pt x="96" y="48"/>
                    <a:pt x="84"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13"/>
            <p:cNvSpPr/>
            <p:nvPr/>
          </p:nvSpPr>
          <p:spPr>
            <a:xfrm>
              <a:off x="1083450" y="1741425"/>
              <a:ext cx="98250" cy="261650"/>
            </a:xfrm>
            <a:custGeom>
              <a:avLst/>
              <a:gdLst/>
              <a:ahLst/>
              <a:cxnLst/>
              <a:rect l="l" t="t" r="r" b="b"/>
              <a:pathLst>
                <a:path w="3930" h="10466" extrusionOk="0">
                  <a:moveTo>
                    <a:pt x="1" y="0"/>
                  </a:moveTo>
                  <a:lnTo>
                    <a:pt x="1" y="774"/>
                  </a:lnTo>
                  <a:lnTo>
                    <a:pt x="703" y="2619"/>
                  </a:lnTo>
                  <a:lnTo>
                    <a:pt x="810" y="2893"/>
                  </a:lnTo>
                  <a:lnTo>
                    <a:pt x="3668" y="10466"/>
                  </a:lnTo>
                  <a:cubicBezTo>
                    <a:pt x="3751" y="10418"/>
                    <a:pt x="3835" y="10394"/>
                    <a:pt x="3930" y="10394"/>
                  </a:cubicBezTo>
                  <a:lnTo>
                    <a:pt x="1084" y="2893"/>
                  </a:lnTo>
                  <a:lnTo>
                    <a:pt x="989" y="2619"/>
                  </a:lnTo>
                  <a:lnTo>
                    <a:pt x="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13"/>
            <p:cNvSpPr/>
            <p:nvPr/>
          </p:nvSpPr>
          <p:spPr>
            <a:xfrm>
              <a:off x="1113525" y="2178975"/>
              <a:ext cx="193200" cy="201825"/>
            </a:xfrm>
            <a:custGeom>
              <a:avLst/>
              <a:gdLst/>
              <a:ahLst/>
              <a:cxnLst/>
              <a:rect l="l" t="t" r="r" b="b"/>
              <a:pathLst>
                <a:path w="7728" h="8073" extrusionOk="0">
                  <a:moveTo>
                    <a:pt x="203" y="0"/>
                  </a:moveTo>
                  <a:cubicBezTo>
                    <a:pt x="143" y="84"/>
                    <a:pt x="84" y="131"/>
                    <a:pt x="0" y="179"/>
                  </a:cubicBezTo>
                  <a:lnTo>
                    <a:pt x="7501" y="8073"/>
                  </a:lnTo>
                  <a:cubicBezTo>
                    <a:pt x="7549" y="8013"/>
                    <a:pt x="7608" y="7954"/>
                    <a:pt x="7704" y="7918"/>
                  </a:cubicBezTo>
                  <a:cubicBezTo>
                    <a:pt x="7716" y="7918"/>
                    <a:pt x="7716" y="7918"/>
                    <a:pt x="7727" y="7906"/>
                  </a:cubicBezTo>
                  <a:lnTo>
                    <a:pt x="20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13"/>
            <p:cNvSpPr/>
            <p:nvPr/>
          </p:nvSpPr>
          <p:spPr>
            <a:xfrm>
              <a:off x="1187625" y="2041750"/>
              <a:ext cx="121175" cy="334600"/>
            </a:xfrm>
            <a:custGeom>
              <a:avLst/>
              <a:gdLst/>
              <a:ahLst/>
              <a:cxnLst/>
              <a:rect l="l" t="t" r="r" b="b"/>
              <a:pathLst>
                <a:path w="4847" h="13384" extrusionOk="0">
                  <a:moveTo>
                    <a:pt x="275" y="0"/>
                  </a:moveTo>
                  <a:lnTo>
                    <a:pt x="275" y="0"/>
                  </a:lnTo>
                  <a:cubicBezTo>
                    <a:pt x="180" y="48"/>
                    <a:pt x="96" y="72"/>
                    <a:pt x="1" y="72"/>
                  </a:cubicBezTo>
                  <a:lnTo>
                    <a:pt x="4752" y="13383"/>
                  </a:lnTo>
                  <a:cubicBezTo>
                    <a:pt x="4775" y="13371"/>
                    <a:pt x="4823" y="13347"/>
                    <a:pt x="4847" y="13335"/>
                  </a:cubicBezTo>
                  <a:lnTo>
                    <a:pt x="4835" y="12847"/>
                  </a:lnTo>
                  <a:lnTo>
                    <a:pt x="263" y="72"/>
                  </a:lnTo>
                  <a:lnTo>
                    <a:pt x="275"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13"/>
            <p:cNvSpPr/>
            <p:nvPr/>
          </p:nvSpPr>
          <p:spPr>
            <a:xfrm>
              <a:off x="1188525" y="1816725"/>
              <a:ext cx="109275" cy="186650"/>
            </a:xfrm>
            <a:custGeom>
              <a:avLst/>
              <a:gdLst/>
              <a:ahLst/>
              <a:cxnLst/>
              <a:rect l="l" t="t" r="r" b="b"/>
              <a:pathLst>
                <a:path w="4371" h="7466" extrusionOk="0">
                  <a:moveTo>
                    <a:pt x="4144" y="0"/>
                  </a:moveTo>
                  <a:lnTo>
                    <a:pt x="1" y="7382"/>
                  </a:lnTo>
                  <a:cubicBezTo>
                    <a:pt x="84" y="7394"/>
                    <a:pt x="179" y="7430"/>
                    <a:pt x="251" y="7466"/>
                  </a:cubicBezTo>
                  <a:lnTo>
                    <a:pt x="4370" y="143"/>
                  </a:lnTo>
                  <a:cubicBezTo>
                    <a:pt x="4287" y="119"/>
                    <a:pt x="4204" y="72"/>
                    <a:pt x="4144"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13"/>
            <p:cNvSpPr/>
            <p:nvPr/>
          </p:nvSpPr>
          <p:spPr>
            <a:xfrm>
              <a:off x="1113225" y="2036700"/>
              <a:ext cx="60750" cy="102100"/>
            </a:xfrm>
            <a:custGeom>
              <a:avLst/>
              <a:gdLst/>
              <a:ahLst/>
              <a:cxnLst/>
              <a:rect l="l" t="t" r="r" b="b"/>
              <a:pathLst>
                <a:path w="2430" h="4084" extrusionOk="0">
                  <a:moveTo>
                    <a:pt x="2215" y="0"/>
                  </a:moveTo>
                  <a:lnTo>
                    <a:pt x="0" y="3893"/>
                  </a:lnTo>
                  <a:cubicBezTo>
                    <a:pt x="72" y="3953"/>
                    <a:pt x="155" y="4012"/>
                    <a:pt x="215" y="4084"/>
                  </a:cubicBezTo>
                  <a:lnTo>
                    <a:pt x="2429" y="179"/>
                  </a:lnTo>
                  <a:cubicBezTo>
                    <a:pt x="2358" y="131"/>
                    <a:pt x="2274" y="72"/>
                    <a:pt x="2215"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13"/>
            <p:cNvSpPr/>
            <p:nvPr/>
          </p:nvSpPr>
          <p:spPr>
            <a:xfrm>
              <a:off x="1299250" y="1820900"/>
              <a:ext cx="16700" cy="554550"/>
            </a:xfrm>
            <a:custGeom>
              <a:avLst/>
              <a:gdLst/>
              <a:ahLst/>
              <a:cxnLst/>
              <a:rect l="l" t="t" r="r" b="b"/>
              <a:pathLst>
                <a:path w="668" h="22182" extrusionOk="0">
                  <a:moveTo>
                    <a:pt x="1" y="0"/>
                  </a:moveTo>
                  <a:lnTo>
                    <a:pt x="394" y="21693"/>
                  </a:lnTo>
                  <a:lnTo>
                    <a:pt x="406" y="22181"/>
                  </a:lnTo>
                  <a:cubicBezTo>
                    <a:pt x="447" y="22175"/>
                    <a:pt x="492" y="22172"/>
                    <a:pt x="537" y="22172"/>
                  </a:cubicBezTo>
                  <a:cubicBezTo>
                    <a:pt x="581" y="22172"/>
                    <a:pt x="626" y="22175"/>
                    <a:pt x="668" y="22181"/>
                  </a:cubicBezTo>
                  <a:lnTo>
                    <a:pt x="275" y="12"/>
                  </a:lnTo>
                  <a:cubicBezTo>
                    <a:pt x="235" y="17"/>
                    <a:pt x="198" y="20"/>
                    <a:pt x="161" y="20"/>
                  </a:cubicBezTo>
                  <a:cubicBezTo>
                    <a:pt x="108" y="20"/>
                    <a:pt x="57" y="14"/>
                    <a:pt x="1"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13"/>
            <p:cNvSpPr/>
            <p:nvPr/>
          </p:nvSpPr>
          <p:spPr>
            <a:xfrm>
              <a:off x="1293600" y="1501500"/>
              <a:ext cx="11925" cy="289650"/>
            </a:xfrm>
            <a:custGeom>
              <a:avLst/>
              <a:gdLst/>
              <a:ahLst/>
              <a:cxnLst/>
              <a:rect l="l" t="t" r="r" b="b"/>
              <a:pathLst>
                <a:path w="477" h="11586" extrusionOk="0">
                  <a:moveTo>
                    <a:pt x="1" y="1"/>
                  </a:moveTo>
                  <a:lnTo>
                    <a:pt x="215" y="11585"/>
                  </a:lnTo>
                  <a:cubicBezTo>
                    <a:pt x="268" y="11563"/>
                    <a:pt x="325" y="11555"/>
                    <a:pt x="382" y="11555"/>
                  </a:cubicBezTo>
                  <a:cubicBezTo>
                    <a:pt x="414" y="11555"/>
                    <a:pt x="446" y="11557"/>
                    <a:pt x="477" y="11562"/>
                  </a:cubicBezTo>
                  <a:lnTo>
                    <a:pt x="274" y="36"/>
                  </a:lnTo>
                  <a:cubicBezTo>
                    <a:pt x="239" y="36"/>
                    <a:pt x="215" y="48"/>
                    <a:pt x="179" y="48"/>
                  </a:cubicBezTo>
                  <a:cubicBezTo>
                    <a:pt x="120" y="36"/>
                    <a:pt x="60" y="36"/>
                    <a:pt x="1"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13"/>
            <p:cNvSpPr/>
            <p:nvPr/>
          </p:nvSpPr>
          <p:spPr>
            <a:xfrm>
              <a:off x="1418325" y="1523825"/>
              <a:ext cx="47050" cy="166425"/>
            </a:xfrm>
            <a:custGeom>
              <a:avLst/>
              <a:gdLst/>
              <a:ahLst/>
              <a:cxnLst/>
              <a:rect l="l" t="t" r="r" b="b"/>
              <a:pathLst>
                <a:path w="1882" h="6657" extrusionOk="0">
                  <a:moveTo>
                    <a:pt x="250" y="1"/>
                  </a:moveTo>
                  <a:cubicBezTo>
                    <a:pt x="238" y="1"/>
                    <a:pt x="227" y="13"/>
                    <a:pt x="227" y="13"/>
                  </a:cubicBezTo>
                  <a:cubicBezTo>
                    <a:pt x="155" y="48"/>
                    <a:pt x="72" y="72"/>
                    <a:pt x="0" y="72"/>
                  </a:cubicBezTo>
                  <a:lnTo>
                    <a:pt x="1608" y="6656"/>
                  </a:lnTo>
                  <a:cubicBezTo>
                    <a:pt x="1703" y="6621"/>
                    <a:pt x="1786" y="6597"/>
                    <a:pt x="1881" y="6597"/>
                  </a:cubicBezTo>
                  <a:lnTo>
                    <a:pt x="25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13"/>
            <p:cNvSpPr/>
            <p:nvPr/>
          </p:nvSpPr>
          <p:spPr>
            <a:xfrm>
              <a:off x="1083450" y="1458350"/>
              <a:ext cx="203625" cy="33050"/>
            </a:xfrm>
            <a:custGeom>
              <a:avLst/>
              <a:gdLst/>
              <a:ahLst/>
              <a:cxnLst/>
              <a:rect l="l" t="t" r="r" b="b"/>
              <a:pathLst>
                <a:path w="8145" h="1322" extrusionOk="0">
                  <a:moveTo>
                    <a:pt x="1" y="0"/>
                  </a:moveTo>
                  <a:lnTo>
                    <a:pt x="1" y="286"/>
                  </a:lnTo>
                  <a:lnTo>
                    <a:pt x="8097" y="1322"/>
                  </a:lnTo>
                  <a:lnTo>
                    <a:pt x="8097" y="1298"/>
                  </a:lnTo>
                  <a:cubicBezTo>
                    <a:pt x="8085" y="1191"/>
                    <a:pt x="8109" y="1108"/>
                    <a:pt x="8145" y="1048"/>
                  </a:cubicBezTo>
                  <a:lnTo>
                    <a:pt x="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13"/>
            <p:cNvSpPr/>
            <p:nvPr/>
          </p:nvSpPr>
          <p:spPr>
            <a:xfrm>
              <a:off x="1291825" y="1342550"/>
              <a:ext cx="8050" cy="136050"/>
            </a:xfrm>
            <a:custGeom>
              <a:avLst/>
              <a:gdLst/>
              <a:ahLst/>
              <a:cxnLst/>
              <a:rect l="l" t="t" r="r" b="b"/>
              <a:pathLst>
                <a:path w="322" h="5442" extrusionOk="0">
                  <a:moveTo>
                    <a:pt x="0" y="1"/>
                  </a:moveTo>
                  <a:lnTo>
                    <a:pt x="60" y="5442"/>
                  </a:lnTo>
                  <a:cubicBezTo>
                    <a:pt x="119" y="5406"/>
                    <a:pt x="179" y="5406"/>
                    <a:pt x="238" y="5406"/>
                  </a:cubicBezTo>
                  <a:cubicBezTo>
                    <a:pt x="274" y="5406"/>
                    <a:pt x="298" y="5406"/>
                    <a:pt x="322" y="5418"/>
                  </a:cubicBezTo>
                  <a:lnTo>
                    <a:pt x="274" y="96"/>
                  </a:lnTo>
                  <a:cubicBezTo>
                    <a:pt x="179" y="72"/>
                    <a:pt x="72" y="48"/>
                    <a:pt x="0"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13"/>
            <p:cNvSpPr/>
            <p:nvPr/>
          </p:nvSpPr>
          <p:spPr>
            <a:xfrm>
              <a:off x="1688000" y="1544675"/>
              <a:ext cx="25" cy="25"/>
            </a:xfrm>
            <a:custGeom>
              <a:avLst/>
              <a:gdLst/>
              <a:ahLst/>
              <a:cxnLst/>
              <a:rect l="l" t="t" r="r" b="b"/>
              <a:pathLst>
                <a:path w="1" h="1" extrusionOk="0">
                  <a:moveTo>
                    <a:pt x="0" y="0"/>
                  </a:moveTo>
                  <a:lnTo>
                    <a:pt x="0"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13"/>
            <p:cNvSpPr/>
            <p:nvPr/>
          </p:nvSpPr>
          <p:spPr>
            <a:xfrm>
              <a:off x="1309675" y="1487525"/>
              <a:ext cx="94675" cy="19650"/>
            </a:xfrm>
            <a:custGeom>
              <a:avLst/>
              <a:gdLst/>
              <a:ahLst/>
              <a:cxnLst/>
              <a:rect l="l" t="t" r="r" b="b"/>
              <a:pathLst>
                <a:path w="3787" h="786" extrusionOk="0">
                  <a:moveTo>
                    <a:pt x="12" y="0"/>
                  </a:moveTo>
                  <a:cubicBezTo>
                    <a:pt x="36" y="24"/>
                    <a:pt x="36" y="72"/>
                    <a:pt x="36" y="95"/>
                  </a:cubicBezTo>
                  <a:cubicBezTo>
                    <a:pt x="36" y="155"/>
                    <a:pt x="12" y="214"/>
                    <a:pt x="1" y="262"/>
                  </a:cubicBezTo>
                  <a:lnTo>
                    <a:pt x="3668" y="786"/>
                  </a:lnTo>
                  <a:cubicBezTo>
                    <a:pt x="3680" y="691"/>
                    <a:pt x="3727" y="607"/>
                    <a:pt x="3787" y="536"/>
                  </a:cubicBezTo>
                  <a:lnTo>
                    <a:pt x="12"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13"/>
            <p:cNvSpPr/>
            <p:nvPr/>
          </p:nvSpPr>
          <p:spPr>
            <a:xfrm>
              <a:off x="1687700" y="1545850"/>
              <a:ext cx="25" cy="25"/>
            </a:xfrm>
            <a:custGeom>
              <a:avLst/>
              <a:gdLst/>
              <a:ahLst/>
              <a:cxnLst/>
              <a:rect l="l" t="t" r="r" b="b"/>
              <a:pathLst>
                <a:path w="1" h="1" extrusionOk="0">
                  <a:moveTo>
                    <a:pt x="0" y="1"/>
                  </a:moveTo>
                  <a:lnTo>
                    <a:pt x="0" y="1"/>
                  </a:lnTo>
                  <a:lnTo>
                    <a:pt x="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13"/>
            <p:cNvSpPr/>
            <p:nvPr/>
          </p:nvSpPr>
          <p:spPr>
            <a:xfrm>
              <a:off x="1430825" y="1504475"/>
              <a:ext cx="247675" cy="41700"/>
            </a:xfrm>
            <a:custGeom>
              <a:avLst/>
              <a:gdLst/>
              <a:ahLst/>
              <a:cxnLst/>
              <a:rect l="l" t="t" r="r" b="b"/>
              <a:pathLst>
                <a:path w="9907" h="1668" extrusionOk="0">
                  <a:moveTo>
                    <a:pt x="0" y="1"/>
                  </a:moveTo>
                  <a:lnTo>
                    <a:pt x="0" y="1"/>
                  </a:lnTo>
                  <a:cubicBezTo>
                    <a:pt x="48" y="108"/>
                    <a:pt x="72" y="191"/>
                    <a:pt x="48" y="287"/>
                  </a:cubicBezTo>
                  <a:lnTo>
                    <a:pt x="9799" y="1668"/>
                  </a:lnTo>
                  <a:lnTo>
                    <a:pt x="9906" y="1596"/>
                  </a:lnTo>
                  <a:lnTo>
                    <a:pt x="9478" y="1346"/>
                  </a:lnTo>
                  <a:lnTo>
                    <a:pt x="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13"/>
            <p:cNvSpPr/>
            <p:nvPr/>
          </p:nvSpPr>
          <p:spPr>
            <a:xfrm>
              <a:off x="1687100" y="1546450"/>
              <a:ext cx="25" cy="625"/>
            </a:xfrm>
            <a:custGeom>
              <a:avLst/>
              <a:gdLst/>
              <a:ahLst/>
              <a:cxnLst/>
              <a:rect l="l" t="t" r="r" b="b"/>
              <a:pathLst>
                <a:path w="1" h="25" extrusionOk="0">
                  <a:moveTo>
                    <a:pt x="1" y="24"/>
                  </a:moveTo>
                  <a:lnTo>
                    <a:pt x="1" y="24"/>
                  </a:lnTo>
                  <a:cubicBezTo>
                    <a:pt x="1" y="1"/>
                    <a:pt x="1" y="24"/>
                    <a:pt x="1" y="24"/>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13"/>
            <p:cNvSpPr/>
            <p:nvPr/>
          </p:nvSpPr>
          <p:spPr>
            <a:xfrm>
              <a:off x="1687700" y="1545550"/>
              <a:ext cx="25" cy="25"/>
            </a:xfrm>
            <a:custGeom>
              <a:avLst/>
              <a:gdLst/>
              <a:ahLst/>
              <a:cxnLst/>
              <a:rect l="l" t="t" r="r" b="b"/>
              <a:pathLst>
                <a:path w="1" h="1" extrusionOk="0">
                  <a:moveTo>
                    <a:pt x="0" y="1"/>
                  </a:moveTo>
                  <a:lnTo>
                    <a:pt x="0" y="1"/>
                  </a:lnTo>
                  <a:lnTo>
                    <a:pt x="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13"/>
            <p:cNvSpPr/>
            <p:nvPr/>
          </p:nvSpPr>
          <p:spPr>
            <a:xfrm>
              <a:off x="1476075" y="1544675"/>
              <a:ext cx="211050" cy="154800"/>
            </a:xfrm>
            <a:custGeom>
              <a:avLst/>
              <a:gdLst/>
              <a:ahLst/>
              <a:cxnLst/>
              <a:rect l="l" t="t" r="r" b="b"/>
              <a:pathLst>
                <a:path w="8442" h="6192" extrusionOk="0">
                  <a:moveTo>
                    <a:pt x="8096" y="0"/>
                  </a:moveTo>
                  <a:lnTo>
                    <a:pt x="7989" y="72"/>
                  </a:lnTo>
                  <a:lnTo>
                    <a:pt x="0" y="5965"/>
                  </a:lnTo>
                  <a:cubicBezTo>
                    <a:pt x="60" y="6025"/>
                    <a:pt x="119" y="6084"/>
                    <a:pt x="143" y="6179"/>
                  </a:cubicBezTo>
                  <a:cubicBezTo>
                    <a:pt x="143" y="6179"/>
                    <a:pt x="143" y="6191"/>
                    <a:pt x="155" y="6191"/>
                  </a:cubicBezTo>
                  <a:lnTo>
                    <a:pt x="8442" y="95"/>
                  </a:lnTo>
                  <a:lnTo>
                    <a:pt x="8442" y="95"/>
                  </a:lnTo>
                  <a:cubicBezTo>
                    <a:pt x="8418" y="107"/>
                    <a:pt x="8418" y="107"/>
                    <a:pt x="8406" y="107"/>
                  </a:cubicBezTo>
                  <a:lnTo>
                    <a:pt x="8394" y="107"/>
                  </a:lnTo>
                  <a:cubicBezTo>
                    <a:pt x="8370" y="107"/>
                    <a:pt x="8358" y="119"/>
                    <a:pt x="8346" y="119"/>
                  </a:cubicBezTo>
                  <a:lnTo>
                    <a:pt x="8299" y="119"/>
                  </a:lnTo>
                  <a:cubicBezTo>
                    <a:pt x="8287" y="119"/>
                    <a:pt x="8287" y="119"/>
                    <a:pt x="8275" y="107"/>
                  </a:cubicBezTo>
                  <a:lnTo>
                    <a:pt x="8096"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13"/>
            <p:cNvSpPr/>
            <p:nvPr/>
          </p:nvSpPr>
          <p:spPr>
            <a:xfrm>
              <a:off x="1688000" y="1544675"/>
              <a:ext cx="25" cy="325"/>
            </a:xfrm>
            <a:custGeom>
              <a:avLst/>
              <a:gdLst/>
              <a:ahLst/>
              <a:cxnLst/>
              <a:rect l="l" t="t" r="r" b="b"/>
              <a:pathLst>
                <a:path w="1" h="13" extrusionOk="0">
                  <a:moveTo>
                    <a:pt x="0" y="12"/>
                  </a:moveTo>
                  <a:cubicBezTo>
                    <a:pt x="0" y="12"/>
                    <a:pt x="0" y="0"/>
                    <a:pt x="0" y="12"/>
                  </a:cubicBezTo>
                  <a:cubicBezTo>
                    <a:pt x="0" y="0"/>
                    <a:pt x="0" y="0"/>
                    <a:pt x="0" y="12"/>
                  </a:cubicBezTo>
                  <a:cubicBezTo>
                    <a:pt x="0" y="0"/>
                    <a:pt x="0" y="0"/>
                    <a:pt x="0" y="12"/>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13"/>
            <p:cNvSpPr/>
            <p:nvPr/>
          </p:nvSpPr>
          <p:spPr>
            <a:xfrm>
              <a:off x="1681750" y="1319350"/>
              <a:ext cx="26225" cy="225050"/>
            </a:xfrm>
            <a:custGeom>
              <a:avLst/>
              <a:gdLst/>
              <a:ahLst/>
              <a:cxnLst/>
              <a:rect l="l" t="t" r="r" b="b"/>
              <a:pathLst>
                <a:path w="1049" h="9002" extrusionOk="0">
                  <a:moveTo>
                    <a:pt x="750" y="0"/>
                  </a:moveTo>
                  <a:lnTo>
                    <a:pt x="0" y="8763"/>
                  </a:lnTo>
                  <a:lnTo>
                    <a:pt x="191" y="8870"/>
                  </a:lnTo>
                  <a:cubicBezTo>
                    <a:pt x="238" y="8894"/>
                    <a:pt x="274" y="8942"/>
                    <a:pt x="274" y="9001"/>
                  </a:cubicBezTo>
                  <a:lnTo>
                    <a:pt x="1048"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13"/>
            <p:cNvSpPr/>
            <p:nvPr/>
          </p:nvSpPr>
          <p:spPr>
            <a:xfrm>
              <a:off x="1687100" y="1546450"/>
              <a:ext cx="25" cy="625"/>
            </a:xfrm>
            <a:custGeom>
              <a:avLst/>
              <a:gdLst/>
              <a:ahLst/>
              <a:cxnLst/>
              <a:rect l="l" t="t" r="r" b="b"/>
              <a:pathLst>
                <a:path w="1" h="25" extrusionOk="0">
                  <a:moveTo>
                    <a:pt x="1" y="24"/>
                  </a:moveTo>
                  <a:cubicBezTo>
                    <a:pt x="1" y="24"/>
                    <a:pt x="1" y="1"/>
                    <a:pt x="1" y="24"/>
                  </a:cubicBezTo>
                  <a:cubicBezTo>
                    <a:pt x="1" y="1"/>
                    <a:pt x="1" y="1"/>
                    <a:pt x="1" y="24"/>
                  </a:cubicBezTo>
                  <a:cubicBezTo>
                    <a:pt x="1" y="1"/>
                    <a:pt x="1" y="1"/>
                    <a:pt x="1" y="24"/>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13"/>
            <p:cNvSpPr/>
            <p:nvPr/>
          </p:nvSpPr>
          <p:spPr>
            <a:xfrm>
              <a:off x="1684125" y="1547650"/>
              <a:ext cx="625" cy="25"/>
            </a:xfrm>
            <a:custGeom>
              <a:avLst/>
              <a:gdLst/>
              <a:ahLst/>
              <a:cxnLst/>
              <a:rect l="l" t="t" r="r" b="b"/>
              <a:pathLst>
                <a:path w="25" h="1" extrusionOk="0">
                  <a:moveTo>
                    <a:pt x="24" y="0"/>
                  </a:moveTo>
                  <a:lnTo>
                    <a:pt x="1" y="0"/>
                  </a:lnTo>
                  <a:lnTo>
                    <a:pt x="24" y="0"/>
                  </a:lnTo>
                  <a:cubicBezTo>
                    <a:pt x="12" y="0"/>
                    <a:pt x="24" y="0"/>
                    <a:pt x="24"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13"/>
            <p:cNvSpPr/>
            <p:nvPr/>
          </p:nvSpPr>
          <p:spPr>
            <a:xfrm>
              <a:off x="1687700" y="1545550"/>
              <a:ext cx="25" cy="325"/>
            </a:xfrm>
            <a:custGeom>
              <a:avLst/>
              <a:gdLst/>
              <a:ahLst/>
              <a:cxnLst/>
              <a:rect l="l" t="t" r="r" b="b"/>
              <a:pathLst>
                <a:path w="1" h="13" extrusionOk="0">
                  <a:moveTo>
                    <a:pt x="0" y="13"/>
                  </a:moveTo>
                  <a:lnTo>
                    <a:pt x="0" y="13"/>
                  </a:lnTo>
                  <a:lnTo>
                    <a:pt x="0" y="13"/>
                  </a:lnTo>
                  <a:cubicBezTo>
                    <a:pt x="0" y="1"/>
                    <a:pt x="0" y="1"/>
                    <a:pt x="0" y="13"/>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13"/>
            <p:cNvSpPr/>
            <p:nvPr/>
          </p:nvSpPr>
          <p:spPr>
            <a:xfrm>
              <a:off x="1684725" y="1547650"/>
              <a:ext cx="25" cy="25"/>
            </a:xfrm>
            <a:custGeom>
              <a:avLst/>
              <a:gdLst/>
              <a:ahLst/>
              <a:cxnLst/>
              <a:rect l="l" t="t" r="r" b="b"/>
              <a:pathLst>
                <a:path w="1" h="1" extrusionOk="0">
                  <a:moveTo>
                    <a:pt x="0" y="0"/>
                  </a:move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13"/>
            <p:cNvSpPr/>
            <p:nvPr/>
          </p:nvSpPr>
          <p:spPr>
            <a:xfrm>
              <a:off x="1323375" y="1333625"/>
              <a:ext cx="364650" cy="214350"/>
            </a:xfrm>
            <a:custGeom>
              <a:avLst/>
              <a:gdLst/>
              <a:ahLst/>
              <a:cxnLst/>
              <a:rect l="l" t="t" r="r" b="b"/>
              <a:pathLst>
                <a:path w="14586" h="8574" extrusionOk="0">
                  <a:moveTo>
                    <a:pt x="203" y="1"/>
                  </a:moveTo>
                  <a:cubicBezTo>
                    <a:pt x="143" y="84"/>
                    <a:pt x="84" y="155"/>
                    <a:pt x="0" y="215"/>
                  </a:cubicBezTo>
                  <a:lnTo>
                    <a:pt x="13752" y="8204"/>
                  </a:lnTo>
                  <a:lnTo>
                    <a:pt x="14192" y="8454"/>
                  </a:lnTo>
                  <a:lnTo>
                    <a:pt x="14371" y="8561"/>
                  </a:lnTo>
                  <a:cubicBezTo>
                    <a:pt x="14383" y="8561"/>
                    <a:pt x="14383" y="8573"/>
                    <a:pt x="14395" y="8573"/>
                  </a:cubicBezTo>
                  <a:lnTo>
                    <a:pt x="14442" y="8573"/>
                  </a:lnTo>
                  <a:cubicBezTo>
                    <a:pt x="14454" y="8573"/>
                    <a:pt x="14466" y="8573"/>
                    <a:pt x="14490" y="8561"/>
                  </a:cubicBezTo>
                  <a:lnTo>
                    <a:pt x="14502" y="8561"/>
                  </a:lnTo>
                  <a:cubicBezTo>
                    <a:pt x="14514" y="8561"/>
                    <a:pt x="14514" y="8549"/>
                    <a:pt x="14526" y="8549"/>
                  </a:cubicBezTo>
                  <a:cubicBezTo>
                    <a:pt x="14550" y="8537"/>
                    <a:pt x="14550" y="8537"/>
                    <a:pt x="14550" y="8514"/>
                  </a:cubicBezTo>
                  <a:lnTo>
                    <a:pt x="14550" y="8502"/>
                  </a:lnTo>
                  <a:lnTo>
                    <a:pt x="14550" y="8490"/>
                  </a:lnTo>
                  <a:lnTo>
                    <a:pt x="14550" y="8478"/>
                  </a:lnTo>
                  <a:cubicBezTo>
                    <a:pt x="14585" y="8383"/>
                    <a:pt x="14573" y="8335"/>
                    <a:pt x="14514" y="8311"/>
                  </a:cubicBezTo>
                  <a:lnTo>
                    <a:pt x="14323" y="8204"/>
                  </a:lnTo>
                  <a:lnTo>
                    <a:pt x="203"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13"/>
            <p:cNvSpPr/>
            <p:nvPr/>
          </p:nvSpPr>
          <p:spPr>
            <a:xfrm>
              <a:off x="1273950" y="1318750"/>
              <a:ext cx="60750" cy="26600"/>
            </a:xfrm>
            <a:custGeom>
              <a:avLst/>
              <a:gdLst/>
              <a:ahLst/>
              <a:cxnLst/>
              <a:rect l="l" t="t" r="r" b="b"/>
              <a:pathLst>
                <a:path w="2430" h="1064" extrusionOk="0">
                  <a:moveTo>
                    <a:pt x="1" y="0"/>
                  </a:moveTo>
                  <a:cubicBezTo>
                    <a:pt x="13" y="119"/>
                    <a:pt x="60" y="250"/>
                    <a:pt x="120" y="369"/>
                  </a:cubicBezTo>
                  <a:cubicBezTo>
                    <a:pt x="251" y="643"/>
                    <a:pt x="465" y="834"/>
                    <a:pt x="715" y="953"/>
                  </a:cubicBezTo>
                  <a:cubicBezTo>
                    <a:pt x="810" y="1000"/>
                    <a:pt x="894" y="1012"/>
                    <a:pt x="989" y="1048"/>
                  </a:cubicBezTo>
                  <a:cubicBezTo>
                    <a:pt x="1062" y="1058"/>
                    <a:pt x="1135" y="1063"/>
                    <a:pt x="1209" y="1063"/>
                  </a:cubicBezTo>
                  <a:cubicBezTo>
                    <a:pt x="1401" y="1063"/>
                    <a:pt x="1594" y="1027"/>
                    <a:pt x="1775" y="941"/>
                  </a:cubicBezTo>
                  <a:cubicBezTo>
                    <a:pt x="1858" y="893"/>
                    <a:pt x="1941" y="858"/>
                    <a:pt x="2001" y="786"/>
                  </a:cubicBezTo>
                  <a:cubicBezTo>
                    <a:pt x="2072" y="727"/>
                    <a:pt x="2132" y="655"/>
                    <a:pt x="2192" y="584"/>
                  </a:cubicBezTo>
                  <a:cubicBezTo>
                    <a:pt x="2322" y="417"/>
                    <a:pt x="2394" y="215"/>
                    <a:pt x="2430"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13"/>
            <p:cNvSpPr/>
            <p:nvPr/>
          </p:nvSpPr>
          <p:spPr>
            <a:xfrm>
              <a:off x="1159350" y="2001350"/>
              <a:ext cx="50050" cy="42850"/>
            </a:xfrm>
            <a:custGeom>
              <a:avLst/>
              <a:gdLst/>
              <a:ahLst/>
              <a:cxnLst/>
              <a:rect l="l" t="t" r="r" b="b"/>
              <a:pathLst>
                <a:path w="2002" h="1714" extrusionOk="0">
                  <a:moveTo>
                    <a:pt x="1013" y="0"/>
                  </a:moveTo>
                  <a:cubicBezTo>
                    <a:pt x="968" y="0"/>
                    <a:pt x="924" y="3"/>
                    <a:pt x="882" y="9"/>
                  </a:cubicBezTo>
                  <a:cubicBezTo>
                    <a:pt x="787" y="21"/>
                    <a:pt x="703" y="57"/>
                    <a:pt x="608" y="81"/>
                  </a:cubicBezTo>
                  <a:cubicBezTo>
                    <a:pt x="179" y="295"/>
                    <a:pt x="1" y="807"/>
                    <a:pt x="227" y="1247"/>
                  </a:cubicBezTo>
                  <a:cubicBezTo>
                    <a:pt x="251" y="1307"/>
                    <a:pt x="299" y="1366"/>
                    <a:pt x="346" y="1426"/>
                  </a:cubicBezTo>
                  <a:cubicBezTo>
                    <a:pt x="406" y="1497"/>
                    <a:pt x="477" y="1557"/>
                    <a:pt x="549" y="1605"/>
                  </a:cubicBezTo>
                  <a:cubicBezTo>
                    <a:pt x="709" y="1669"/>
                    <a:pt x="898" y="1714"/>
                    <a:pt x="1072" y="1714"/>
                  </a:cubicBezTo>
                  <a:cubicBezTo>
                    <a:pt x="1092" y="1714"/>
                    <a:pt x="1112" y="1713"/>
                    <a:pt x="1132" y="1712"/>
                  </a:cubicBezTo>
                  <a:cubicBezTo>
                    <a:pt x="1227" y="1688"/>
                    <a:pt x="1311" y="1664"/>
                    <a:pt x="1406" y="1628"/>
                  </a:cubicBezTo>
                  <a:lnTo>
                    <a:pt x="1489" y="1593"/>
                  </a:lnTo>
                  <a:cubicBezTo>
                    <a:pt x="1846" y="1343"/>
                    <a:pt x="2001" y="878"/>
                    <a:pt x="1787" y="473"/>
                  </a:cubicBezTo>
                  <a:cubicBezTo>
                    <a:pt x="1703" y="307"/>
                    <a:pt x="1561" y="176"/>
                    <a:pt x="1418" y="104"/>
                  </a:cubicBezTo>
                  <a:cubicBezTo>
                    <a:pt x="1322" y="57"/>
                    <a:pt x="1239" y="21"/>
                    <a:pt x="1144" y="9"/>
                  </a:cubicBezTo>
                  <a:cubicBezTo>
                    <a:pt x="1102" y="3"/>
                    <a:pt x="1058" y="0"/>
                    <a:pt x="1013"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13"/>
            <p:cNvSpPr/>
            <p:nvPr/>
          </p:nvSpPr>
          <p:spPr>
            <a:xfrm>
              <a:off x="1083450" y="2128475"/>
              <a:ext cx="44675" cy="61325"/>
            </a:xfrm>
            <a:custGeom>
              <a:avLst/>
              <a:gdLst/>
              <a:ahLst/>
              <a:cxnLst/>
              <a:rect l="l" t="t" r="r" b="b"/>
              <a:pathLst>
                <a:path w="1787" h="2453" extrusionOk="0">
                  <a:moveTo>
                    <a:pt x="465" y="1"/>
                  </a:moveTo>
                  <a:cubicBezTo>
                    <a:pt x="309" y="1"/>
                    <a:pt x="151" y="30"/>
                    <a:pt x="1" y="91"/>
                  </a:cubicBezTo>
                  <a:lnTo>
                    <a:pt x="1" y="2366"/>
                  </a:lnTo>
                  <a:cubicBezTo>
                    <a:pt x="148" y="2422"/>
                    <a:pt x="312" y="2452"/>
                    <a:pt x="479" y="2452"/>
                  </a:cubicBezTo>
                  <a:cubicBezTo>
                    <a:pt x="660" y="2452"/>
                    <a:pt x="845" y="2416"/>
                    <a:pt x="1013" y="2342"/>
                  </a:cubicBezTo>
                  <a:cubicBezTo>
                    <a:pt x="1072" y="2306"/>
                    <a:pt x="1144" y="2258"/>
                    <a:pt x="1203" y="2223"/>
                  </a:cubicBezTo>
                  <a:cubicBezTo>
                    <a:pt x="1263" y="2139"/>
                    <a:pt x="1346" y="2080"/>
                    <a:pt x="1406" y="2020"/>
                  </a:cubicBezTo>
                  <a:cubicBezTo>
                    <a:pt x="1715" y="1663"/>
                    <a:pt x="1787" y="1127"/>
                    <a:pt x="1560" y="687"/>
                  </a:cubicBezTo>
                  <a:cubicBezTo>
                    <a:pt x="1513" y="592"/>
                    <a:pt x="1465" y="508"/>
                    <a:pt x="1406" y="437"/>
                  </a:cubicBezTo>
                  <a:cubicBezTo>
                    <a:pt x="1346" y="353"/>
                    <a:pt x="1263" y="294"/>
                    <a:pt x="1191" y="234"/>
                  </a:cubicBezTo>
                  <a:cubicBezTo>
                    <a:pt x="989" y="84"/>
                    <a:pt x="730" y="1"/>
                    <a:pt x="465"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13"/>
            <p:cNvSpPr/>
            <p:nvPr/>
          </p:nvSpPr>
          <p:spPr>
            <a:xfrm>
              <a:off x="1288250" y="1790575"/>
              <a:ext cx="32175" cy="31125"/>
            </a:xfrm>
            <a:custGeom>
              <a:avLst/>
              <a:gdLst/>
              <a:ahLst/>
              <a:cxnLst/>
              <a:rect l="l" t="t" r="r" b="b"/>
              <a:pathLst>
                <a:path w="1287" h="1245" extrusionOk="0">
                  <a:moveTo>
                    <a:pt x="577" y="1"/>
                  </a:moveTo>
                  <a:cubicBezTo>
                    <a:pt x="530" y="1"/>
                    <a:pt x="477" y="14"/>
                    <a:pt x="429" y="34"/>
                  </a:cubicBezTo>
                  <a:lnTo>
                    <a:pt x="334" y="82"/>
                  </a:lnTo>
                  <a:cubicBezTo>
                    <a:pt x="167" y="165"/>
                    <a:pt x="60" y="320"/>
                    <a:pt x="12" y="499"/>
                  </a:cubicBezTo>
                  <a:cubicBezTo>
                    <a:pt x="0" y="582"/>
                    <a:pt x="0" y="677"/>
                    <a:pt x="12" y="761"/>
                  </a:cubicBezTo>
                  <a:lnTo>
                    <a:pt x="60" y="892"/>
                  </a:lnTo>
                  <a:cubicBezTo>
                    <a:pt x="84" y="951"/>
                    <a:pt x="119" y="999"/>
                    <a:pt x="155" y="1058"/>
                  </a:cubicBezTo>
                  <a:cubicBezTo>
                    <a:pt x="215" y="1130"/>
                    <a:pt x="310" y="1177"/>
                    <a:pt x="381" y="1213"/>
                  </a:cubicBezTo>
                  <a:cubicBezTo>
                    <a:pt x="393" y="1213"/>
                    <a:pt x="417" y="1225"/>
                    <a:pt x="429" y="1225"/>
                  </a:cubicBezTo>
                  <a:cubicBezTo>
                    <a:pt x="478" y="1239"/>
                    <a:pt x="531" y="1245"/>
                    <a:pt x="583" y="1245"/>
                  </a:cubicBezTo>
                  <a:cubicBezTo>
                    <a:pt x="620" y="1245"/>
                    <a:pt x="656" y="1242"/>
                    <a:pt x="691" y="1237"/>
                  </a:cubicBezTo>
                  <a:cubicBezTo>
                    <a:pt x="750" y="1225"/>
                    <a:pt x="798" y="1213"/>
                    <a:pt x="858" y="1177"/>
                  </a:cubicBezTo>
                  <a:cubicBezTo>
                    <a:pt x="1167" y="1034"/>
                    <a:pt x="1286" y="653"/>
                    <a:pt x="1131" y="356"/>
                  </a:cubicBezTo>
                  <a:cubicBezTo>
                    <a:pt x="1036" y="165"/>
                    <a:pt x="858" y="46"/>
                    <a:pt x="667" y="22"/>
                  </a:cubicBezTo>
                  <a:cubicBezTo>
                    <a:pt x="642" y="7"/>
                    <a:pt x="611" y="1"/>
                    <a:pt x="577"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13"/>
            <p:cNvSpPr/>
            <p:nvPr/>
          </p:nvSpPr>
          <p:spPr>
            <a:xfrm>
              <a:off x="1297475" y="2375200"/>
              <a:ext cx="32775" cy="30800"/>
            </a:xfrm>
            <a:custGeom>
              <a:avLst/>
              <a:gdLst/>
              <a:ahLst/>
              <a:cxnLst/>
              <a:rect l="l" t="t" r="r" b="b"/>
              <a:pathLst>
                <a:path w="1311" h="1232" extrusionOk="0">
                  <a:moveTo>
                    <a:pt x="608" y="0"/>
                  </a:moveTo>
                  <a:cubicBezTo>
                    <a:pt x="563" y="0"/>
                    <a:pt x="518" y="3"/>
                    <a:pt x="477" y="9"/>
                  </a:cubicBezTo>
                  <a:cubicBezTo>
                    <a:pt x="429" y="33"/>
                    <a:pt x="393" y="33"/>
                    <a:pt x="369" y="57"/>
                  </a:cubicBezTo>
                  <a:cubicBezTo>
                    <a:pt x="358" y="57"/>
                    <a:pt x="358" y="57"/>
                    <a:pt x="346" y="69"/>
                  </a:cubicBezTo>
                  <a:cubicBezTo>
                    <a:pt x="262" y="117"/>
                    <a:pt x="191" y="164"/>
                    <a:pt x="143" y="224"/>
                  </a:cubicBezTo>
                  <a:lnTo>
                    <a:pt x="60" y="355"/>
                  </a:lnTo>
                  <a:cubicBezTo>
                    <a:pt x="12" y="450"/>
                    <a:pt x="0" y="533"/>
                    <a:pt x="0" y="628"/>
                  </a:cubicBezTo>
                  <a:cubicBezTo>
                    <a:pt x="0" y="712"/>
                    <a:pt x="12" y="807"/>
                    <a:pt x="60" y="890"/>
                  </a:cubicBezTo>
                  <a:cubicBezTo>
                    <a:pt x="160" y="1108"/>
                    <a:pt x="373" y="1232"/>
                    <a:pt x="594" y="1232"/>
                  </a:cubicBezTo>
                  <a:cubicBezTo>
                    <a:pt x="687" y="1232"/>
                    <a:pt x="781" y="1210"/>
                    <a:pt x="870" y="1164"/>
                  </a:cubicBezTo>
                  <a:cubicBezTo>
                    <a:pt x="1191" y="1009"/>
                    <a:pt x="1310" y="640"/>
                    <a:pt x="1143" y="343"/>
                  </a:cubicBezTo>
                  <a:cubicBezTo>
                    <a:pt x="1048" y="164"/>
                    <a:pt x="905" y="57"/>
                    <a:pt x="739" y="9"/>
                  </a:cubicBezTo>
                  <a:cubicBezTo>
                    <a:pt x="697" y="3"/>
                    <a:pt x="652" y="0"/>
                    <a:pt x="608"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13"/>
            <p:cNvSpPr/>
            <p:nvPr/>
          </p:nvSpPr>
          <p:spPr>
            <a:xfrm>
              <a:off x="1445100" y="1689025"/>
              <a:ext cx="39025" cy="34575"/>
            </a:xfrm>
            <a:custGeom>
              <a:avLst/>
              <a:gdLst/>
              <a:ahLst/>
              <a:cxnLst/>
              <a:rect l="l" t="t" r="r" b="b"/>
              <a:pathLst>
                <a:path w="1561" h="1383" extrusionOk="0">
                  <a:moveTo>
                    <a:pt x="787" y="1"/>
                  </a:moveTo>
                  <a:cubicBezTo>
                    <a:pt x="703" y="1"/>
                    <a:pt x="608" y="13"/>
                    <a:pt x="525" y="60"/>
                  </a:cubicBezTo>
                  <a:cubicBezTo>
                    <a:pt x="501" y="60"/>
                    <a:pt x="489" y="72"/>
                    <a:pt x="477" y="72"/>
                  </a:cubicBezTo>
                  <a:cubicBezTo>
                    <a:pt x="132" y="239"/>
                    <a:pt x="1" y="655"/>
                    <a:pt x="168" y="1001"/>
                  </a:cubicBezTo>
                  <a:cubicBezTo>
                    <a:pt x="277" y="1245"/>
                    <a:pt x="530" y="1382"/>
                    <a:pt x="782" y="1382"/>
                  </a:cubicBezTo>
                  <a:cubicBezTo>
                    <a:pt x="886" y="1382"/>
                    <a:pt x="990" y="1359"/>
                    <a:pt x="1084" y="1310"/>
                  </a:cubicBezTo>
                  <a:cubicBezTo>
                    <a:pt x="1430" y="1144"/>
                    <a:pt x="1561" y="727"/>
                    <a:pt x="1394" y="405"/>
                  </a:cubicBezTo>
                  <a:cubicBezTo>
                    <a:pt x="1394" y="405"/>
                    <a:pt x="1394" y="394"/>
                    <a:pt x="1382" y="394"/>
                  </a:cubicBezTo>
                  <a:cubicBezTo>
                    <a:pt x="1358" y="310"/>
                    <a:pt x="1311" y="239"/>
                    <a:pt x="1251" y="179"/>
                  </a:cubicBezTo>
                  <a:cubicBezTo>
                    <a:pt x="1132" y="60"/>
                    <a:pt x="953" y="1"/>
                    <a:pt x="787"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13"/>
            <p:cNvSpPr/>
            <p:nvPr/>
          </p:nvSpPr>
          <p:spPr>
            <a:xfrm>
              <a:off x="1285875" y="1477700"/>
              <a:ext cx="24725" cy="24425"/>
            </a:xfrm>
            <a:custGeom>
              <a:avLst/>
              <a:gdLst/>
              <a:ahLst/>
              <a:cxnLst/>
              <a:rect l="l" t="t" r="r" b="b"/>
              <a:pathLst>
                <a:path w="989" h="977" extrusionOk="0">
                  <a:moveTo>
                    <a:pt x="488" y="0"/>
                  </a:moveTo>
                  <a:cubicBezTo>
                    <a:pt x="429" y="0"/>
                    <a:pt x="369" y="12"/>
                    <a:pt x="310" y="36"/>
                  </a:cubicBezTo>
                  <a:cubicBezTo>
                    <a:pt x="214" y="72"/>
                    <a:pt x="119" y="155"/>
                    <a:pt x="60" y="250"/>
                  </a:cubicBezTo>
                  <a:cubicBezTo>
                    <a:pt x="12" y="334"/>
                    <a:pt x="0" y="405"/>
                    <a:pt x="0" y="488"/>
                  </a:cubicBezTo>
                  <a:lnTo>
                    <a:pt x="0" y="524"/>
                  </a:lnTo>
                  <a:cubicBezTo>
                    <a:pt x="12" y="715"/>
                    <a:pt x="131" y="881"/>
                    <a:pt x="310" y="953"/>
                  </a:cubicBezTo>
                  <a:cubicBezTo>
                    <a:pt x="369" y="965"/>
                    <a:pt x="429" y="977"/>
                    <a:pt x="488" y="977"/>
                  </a:cubicBezTo>
                  <a:cubicBezTo>
                    <a:pt x="524" y="977"/>
                    <a:pt x="548" y="977"/>
                    <a:pt x="583" y="965"/>
                  </a:cubicBezTo>
                  <a:cubicBezTo>
                    <a:pt x="750" y="941"/>
                    <a:pt x="893" y="798"/>
                    <a:pt x="941" y="655"/>
                  </a:cubicBezTo>
                  <a:cubicBezTo>
                    <a:pt x="953" y="596"/>
                    <a:pt x="964" y="548"/>
                    <a:pt x="964" y="488"/>
                  </a:cubicBezTo>
                  <a:cubicBezTo>
                    <a:pt x="988" y="465"/>
                    <a:pt x="964" y="417"/>
                    <a:pt x="964" y="393"/>
                  </a:cubicBezTo>
                  <a:cubicBezTo>
                    <a:pt x="929" y="191"/>
                    <a:pt x="774" y="48"/>
                    <a:pt x="583" y="12"/>
                  </a:cubicBezTo>
                  <a:cubicBezTo>
                    <a:pt x="548" y="12"/>
                    <a:pt x="524" y="0"/>
                    <a:pt x="488"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13"/>
            <p:cNvSpPr/>
            <p:nvPr/>
          </p:nvSpPr>
          <p:spPr>
            <a:xfrm>
              <a:off x="1400175" y="1494100"/>
              <a:ext cx="32750" cy="31300"/>
            </a:xfrm>
            <a:custGeom>
              <a:avLst/>
              <a:gdLst/>
              <a:ahLst/>
              <a:cxnLst/>
              <a:rect l="l" t="t" r="r" b="b"/>
              <a:pathLst>
                <a:path w="1310" h="1252" extrusionOk="0">
                  <a:moveTo>
                    <a:pt x="646" y="0"/>
                  </a:moveTo>
                  <a:cubicBezTo>
                    <a:pt x="553" y="0"/>
                    <a:pt x="458" y="22"/>
                    <a:pt x="369" y="70"/>
                  </a:cubicBezTo>
                  <a:cubicBezTo>
                    <a:pt x="286" y="118"/>
                    <a:pt x="202" y="178"/>
                    <a:pt x="143" y="249"/>
                  </a:cubicBezTo>
                  <a:cubicBezTo>
                    <a:pt x="83" y="321"/>
                    <a:pt x="48" y="416"/>
                    <a:pt x="24" y="499"/>
                  </a:cubicBezTo>
                  <a:cubicBezTo>
                    <a:pt x="0" y="642"/>
                    <a:pt x="12" y="773"/>
                    <a:pt x="83" y="904"/>
                  </a:cubicBezTo>
                  <a:cubicBezTo>
                    <a:pt x="193" y="1123"/>
                    <a:pt x="414" y="1252"/>
                    <a:pt x="644" y="1252"/>
                  </a:cubicBezTo>
                  <a:cubicBezTo>
                    <a:pt x="664" y="1252"/>
                    <a:pt x="683" y="1251"/>
                    <a:pt x="702" y="1249"/>
                  </a:cubicBezTo>
                  <a:cubicBezTo>
                    <a:pt x="774" y="1249"/>
                    <a:pt x="845" y="1213"/>
                    <a:pt x="917" y="1190"/>
                  </a:cubicBezTo>
                  <a:cubicBezTo>
                    <a:pt x="929" y="1194"/>
                    <a:pt x="938" y="1195"/>
                    <a:pt x="945" y="1195"/>
                  </a:cubicBezTo>
                  <a:cubicBezTo>
                    <a:pt x="960" y="1195"/>
                    <a:pt x="968" y="1190"/>
                    <a:pt x="976" y="1190"/>
                  </a:cubicBezTo>
                  <a:cubicBezTo>
                    <a:pt x="1155" y="1083"/>
                    <a:pt x="1274" y="904"/>
                    <a:pt x="1298" y="702"/>
                  </a:cubicBezTo>
                  <a:cubicBezTo>
                    <a:pt x="1310" y="606"/>
                    <a:pt x="1298" y="499"/>
                    <a:pt x="1250" y="416"/>
                  </a:cubicBezTo>
                  <a:cubicBezTo>
                    <a:pt x="1250" y="404"/>
                    <a:pt x="1226" y="392"/>
                    <a:pt x="1214" y="356"/>
                  </a:cubicBezTo>
                  <a:cubicBezTo>
                    <a:pt x="1096" y="136"/>
                    <a:pt x="875" y="0"/>
                    <a:pt x="646"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00" name="Google Shape;1600;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601" name="Google Shape;1601;p13"/>
          <p:cNvSpPr txBox="1">
            <a:spLocks noGrp="1"/>
          </p:cNvSpPr>
          <p:nvPr>
            <p:ph type="title" idx="2"/>
          </p:nvPr>
        </p:nvSpPr>
        <p:spPr>
          <a:xfrm>
            <a:off x="1601409" y="1318225"/>
            <a:ext cx="2970600" cy="527700"/>
          </a:xfrm>
          <a:prstGeom prst="rect">
            <a:avLst/>
          </a:prstGeom>
        </p:spPr>
        <p:txBody>
          <a:bodyPr spcFirstLastPara="1" wrap="square" lIns="91425" tIns="91425" rIns="91425" bIns="91425" anchor="t" anchorCtr="0">
            <a:noAutofit/>
          </a:bodyPr>
          <a:lstStyle>
            <a:lvl1pPr lvl="0" algn="l"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602" name="Google Shape;1602;p13"/>
          <p:cNvSpPr txBox="1">
            <a:spLocks noGrp="1"/>
          </p:cNvSpPr>
          <p:nvPr>
            <p:ph type="subTitle" idx="1"/>
          </p:nvPr>
        </p:nvSpPr>
        <p:spPr>
          <a:xfrm>
            <a:off x="1601413" y="1631875"/>
            <a:ext cx="2626500" cy="611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solidFill>
                  <a:schemeClr val="dk1"/>
                </a:solidFill>
              </a:defRPr>
            </a:lvl1pPr>
            <a:lvl2pPr lvl="1" algn="ctr" rtl="0">
              <a:lnSpc>
                <a:spcPct val="100000"/>
              </a:lnSpc>
              <a:spcBef>
                <a:spcPts val="0"/>
              </a:spcBef>
              <a:spcAft>
                <a:spcPts val="0"/>
              </a:spcAft>
              <a:buSzPts val="1600"/>
              <a:buNone/>
              <a:defRPr/>
            </a:lvl2pPr>
            <a:lvl3pPr lvl="2" algn="ctr" rtl="0">
              <a:lnSpc>
                <a:spcPct val="100000"/>
              </a:lnSpc>
              <a:spcBef>
                <a:spcPts val="1600"/>
              </a:spcBef>
              <a:spcAft>
                <a:spcPts val="0"/>
              </a:spcAft>
              <a:buSzPts val="1600"/>
              <a:buNone/>
              <a:defRPr/>
            </a:lvl3pPr>
            <a:lvl4pPr lvl="3" algn="ctr" rtl="0">
              <a:lnSpc>
                <a:spcPct val="100000"/>
              </a:lnSpc>
              <a:spcBef>
                <a:spcPts val="1600"/>
              </a:spcBef>
              <a:spcAft>
                <a:spcPts val="0"/>
              </a:spcAft>
              <a:buSzPts val="1600"/>
              <a:buNone/>
              <a:defRPr/>
            </a:lvl4pPr>
            <a:lvl5pPr lvl="4" algn="ctr" rtl="0">
              <a:lnSpc>
                <a:spcPct val="100000"/>
              </a:lnSpc>
              <a:spcBef>
                <a:spcPts val="1600"/>
              </a:spcBef>
              <a:spcAft>
                <a:spcPts val="0"/>
              </a:spcAft>
              <a:buSzPts val="1600"/>
              <a:buNone/>
              <a:defRPr/>
            </a:lvl5pPr>
            <a:lvl6pPr lvl="5" algn="ctr" rtl="0">
              <a:lnSpc>
                <a:spcPct val="100000"/>
              </a:lnSpc>
              <a:spcBef>
                <a:spcPts val="1600"/>
              </a:spcBef>
              <a:spcAft>
                <a:spcPts val="0"/>
              </a:spcAft>
              <a:buSzPts val="1600"/>
              <a:buNone/>
              <a:defRPr/>
            </a:lvl6pPr>
            <a:lvl7pPr lvl="6" algn="ctr" rtl="0">
              <a:lnSpc>
                <a:spcPct val="100000"/>
              </a:lnSpc>
              <a:spcBef>
                <a:spcPts val="1600"/>
              </a:spcBef>
              <a:spcAft>
                <a:spcPts val="0"/>
              </a:spcAft>
              <a:buSzPts val="1600"/>
              <a:buNone/>
              <a:defRPr/>
            </a:lvl7pPr>
            <a:lvl8pPr lvl="7" algn="ctr" rtl="0">
              <a:lnSpc>
                <a:spcPct val="100000"/>
              </a:lnSpc>
              <a:spcBef>
                <a:spcPts val="1600"/>
              </a:spcBef>
              <a:spcAft>
                <a:spcPts val="0"/>
              </a:spcAft>
              <a:buSzPts val="1600"/>
              <a:buNone/>
              <a:defRPr/>
            </a:lvl8pPr>
            <a:lvl9pPr lvl="8" algn="ctr" rtl="0">
              <a:lnSpc>
                <a:spcPct val="100000"/>
              </a:lnSpc>
              <a:spcBef>
                <a:spcPts val="1600"/>
              </a:spcBef>
              <a:spcAft>
                <a:spcPts val="1600"/>
              </a:spcAft>
              <a:buSzPts val="1600"/>
              <a:buNone/>
              <a:defRPr/>
            </a:lvl9pPr>
          </a:lstStyle>
          <a:p>
            <a:endParaRPr/>
          </a:p>
        </p:txBody>
      </p:sp>
      <p:sp>
        <p:nvSpPr>
          <p:cNvPr id="1603" name="Google Shape;1603;p13"/>
          <p:cNvSpPr txBox="1">
            <a:spLocks noGrp="1"/>
          </p:cNvSpPr>
          <p:nvPr>
            <p:ph type="title" idx="3"/>
          </p:nvPr>
        </p:nvSpPr>
        <p:spPr>
          <a:xfrm>
            <a:off x="1601250" y="3553850"/>
            <a:ext cx="2626500" cy="527700"/>
          </a:xfrm>
          <a:prstGeom prst="rect">
            <a:avLst/>
          </a:prstGeom>
        </p:spPr>
        <p:txBody>
          <a:bodyPr spcFirstLastPara="1" wrap="square" lIns="91425" tIns="91425" rIns="91425" bIns="91425" anchor="t" anchorCtr="0">
            <a:noAutofit/>
          </a:bodyPr>
          <a:lstStyle>
            <a:lvl1pPr lvl="0" algn="l"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604" name="Google Shape;1604;p13"/>
          <p:cNvSpPr txBox="1">
            <a:spLocks noGrp="1"/>
          </p:cNvSpPr>
          <p:nvPr>
            <p:ph type="subTitle" idx="4"/>
          </p:nvPr>
        </p:nvSpPr>
        <p:spPr>
          <a:xfrm>
            <a:off x="1601263" y="3867500"/>
            <a:ext cx="2626500" cy="611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solidFill>
                  <a:schemeClr val="dk1"/>
                </a:solidFill>
              </a:defRPr>
            </a:lvl1pPr>
            <a:lvl2pPr lvl="1" algn="ctr" rtl="0">
              <a:lnSpc>
                <a:spcPct val="100000"/>
              </a:lnSpc>
              <a:spcBef>
                <a:spcPts val="0"/>
              </a:spcBef>
              <a:spcAft>
                <a:spcPts val="0"/>
              </a:spcAft>
              <a:buSzPts val="1600"/>
              <a:buNone/>
              <a:defRPr/>
            </a:lvl2pPr>
            <a:lvl3pPr lvl="2" algn="ctr" rtl="0">
              <a:lnSpc>
                <a:spcPct val="100000"/>
              </a:lnSpc>
              <a:spcBef>
                <a:spcPts val="1600"/>
              </a:spcBef>
              <a:spcAft>
                <a:spcPts val="0"/>
              </a:spcAft>
              <a:buSzPts val="1600"/>
              <a:buNone/>
              <a:defRPr/>
            </a:lvl3pPr>
            <a:lvl4pPr lvl="3" algn="ctr" rtl="0">
              <a:lnSpc>
                <a:spcPct val="100000"/>
              </a:lnSpc>
              <a:spcBef>
                <a:spcPts val="1600"/>
              </a:spcBef>
              <a:spcAft>
                <a:spcPts val="0"/>
              </a:spcAft>
              <a:buSzPts val="1600"/>
              <a:buNone/>
              <a:defRPr/>
            </a:lvl4pPr>
            <a:lvl5pPr lvl="4" algn="ctr" rtl="0">
              <a:lnSpc>
                <a:spcPct val="100000"/>
              </a:lnSpc>
              <a:spcBef>
                <a:spcPts val="1600"/>
              </a:spcBef>
              <a:spcAft>
                <a:spcPts val="0"/>
              </a:spcAft>
              <a:buSzPts val="1600"/>
              <a:buNone/>
              <a:defRPr/>
            </a:lvl5pPr>
            <a:lvl6pPr lvl="5" algn="ctr" rtl="0">
              <a:lnSpc>
                <a:spcPct val="100000"/>
              </a:lnSpc>
              <a:spcBef>
                <a:spcPts val="1600"/>
              </a:spcBef>
              <a:spcAft>
                <a:spcPts val="0"/>
              </a:spcAft>
              <a:buSzPts val="1600"/>
              <a:buNone/>
              <a:defRPr/>
            </a:lvl6pPr>
            <a:lvl7pPr lvl="6" algn="ctr" rtl="0">
              <a:lnSpc>
                <a:spcPct val="100000"/>
              </a:lnSpc>
              <a:spcBef>
                <a:spcPts val="1600"/>
              </a:spcBef>
              <a:spcAft>
                <a:spcPts val="0"/>
              </a:spcAft>
              <a:buSzPts val="1600"/>
              <a:buNone/>
              <a:defRPr/>
            </a:lvl7pPr>
            <a:lvl8pPr lvl="7" algn="ctr" rtl="0">
              <a:lnSpc>
                <a:spcPct val="100000"/>
              </a:lnSpc>
              <a:spcBef>
                <a:spcPts val="1600"/>
              </a:spcBef>
              <a:spcAft>
                <a:spcPts val="0"/>
              </a:spcAft>
              <a:buSzPts val="1600"/>
              <a:buNone/>
              <a:defRPr/>
            </a:lvl8pPr>
            <a:lvl9pPr lvl="8" algn="ctr" rtl="0">
              <a:lnSpc>
                <a:spcPct val="100000"/>
              </a:lnSpc>
              <a:spcBef>
                <a:spcPts val="1600"/>
              </a:spcBef>
              <a:spcAft>
                <a:spcPts val="1600"/>
              </a:spcAft>
              <a:buSzPts val="1600"/>
              <a:buNone/>
              <a:defRPr/>
            </a:lvl9pPr>
          </a:lstStyle>
          <a:p>
            <a:endParaRPr/>
          </a:p>
        </p:txBody>
      </p:sp>
      <p:sp>
        <p:nvSpPr>
          <p:cNvPr id="1605" name="Google Shape;1605;p13"/>
          <p:cNvSpPr txBox="1">
            <a:spLocks noGrp="1"/>
          </p:cNvSpPr>
          <p:nvPr>
            <p:ph type="title" idx="5"/>
          </p:nvPr>
        </p:nvSpPr>
        <p:spPr>
          <a:xfrm>
            <a:off x="1601444" y="2436025"/>
            <a:ext cx="3434100" cy="527700"/>
          </a:xfrm>
          <a:prstGeom prst="rect">
            <a:avLst/>
          </a:prstGeom>
        </p:spPr>
        <p:txBody>
          <a:bodyPr spcFirstLastPara="1" wrap="square" lIns="91425" tIns="91425" rIns="91425" bIns="91425" anchor="t" anchorCtr="0">
            <a:noAutofit/>
          </a:bodyPr>
          <a:lstStyle>
            <a:lvl1pPr lvl="0" algn="l"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606" name="Google Shape;1606;p13"/>
          <p:cNvSpPr txBox="1">
            <a:spLocks noGrp="1"/>
          </p:cNvSpPr>
          <p:nvPr>
            <p:ph type="subTitle" idx="6"/>
          </p:nvPr>
        </p:nvSpPr>
        <p:spPr>
          <a:xfrm>
            <a:off x="1601413" y="2749675"/>
            <a:ext cx="2626500" cy="611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solidFill>
                  <a:schemeClr val="dk1"/>
                </a:solidFill>
              </a:defRPr>
            </a:lvl1pPr>
            <a:lvl2pPr lvl="1" algn="ctr" rtl="0">
              <a:lnSpc>
                <a:spcPct val="100000"/>
              </a:lnSpc>
              <a:spcBef>
                <a:spcPts val="0"/>
              </a:spcBef>
              <a:spcAft>
                <a:spcPts val="0"/>
              </a:spcAft>
              <a:buSzPts val="1600"/>
              <a:buNone/>
              <a:defRPr/>
            </a:lvl2pPr>
            <a:lvl3pPr lvl="2" algn="ctr" rtl="0">
              <a:lnSpc>
                <a:spcPct val="100000"/>
              </a:lnSpc>
              <a:spcBef>
                <a:spcPts val="1600"/>
              </a:spcBef>
              <a:spcAft>
                <a:spcPts val="0"/>
              </a:spcAft>
              <a:buSzPts val="1600"/>
              <a:buNone/>
              <a:defRPr/>
            </a:lvl3pPr>
            <a:lvl4pPr lvl="3" algn="ctr" rtl="0">
              <a:lnSpc>
                <a:spcPct val="100000"/>
              </a:lnSpc>
              <a:spcBef>
                <a:spcPts val="1600"/>
              </a:spcBef>
              <a:spcAft>
                <a:spcPts val="0"/>
              </a:spcAft>
              <a:buSzPts val="1600"/>
              <a:buNone/>
              <a:defRPr/>
            </a:lvl4pPr>
            <a:lvl5pPr lvl="4" algn="ctr" rtl="0">
              <a:lnSpc>
                <a:spcPct val="100000"/>
              </a:lnSpc>
              <a:spcBef>
                <a:spcPts val="1600"/>
              </a:spcBef>
              <a:spcAft>
                <a:spcPts val="0"/>
              </a:spcAft>
              <a:buSzPts val="1600"/>
              <a:buNone/>
              <a:defRPr/>
            </a:lvl5pPr>
            <a:lvl6pPr lvl="5" algn="ctr" rtl="0">
              <a:lnSpc>
                <a:spcPct val="100000"/>
              </a:lnSpc>
              <a:spcBef>
                <a:spcPts val="1600"/>
              </a:spcBef>
              <a:spcAft>
                <a:spcPts val="0"/>
              </a:spcAft>
              <a:buSzPts val="1600"/>
              <a:buNone/>
              <a:defRPr/>
            </a:lvl6pPr>
            <a:lvl7pPr lvl="6" algn="ctr" rtl="0">
              <a:lnSpc>
                <a:spcPct val="100000"/>
              </a:lnSpc>
              <a:spcBef>
                <a:spcPts val="1600"/>
              </a:spcBef>
              <a:spcAft>
                <a:spcPts val="0"/>
              </a:spcAft>
              <a:buSzPts val="1600"/>
              <a:buNone/>
              <a:defRPr/>
            </a:lvl7pPr>
            <a:lvl8pPr lvl="7" algn="ctr" rtl="0">
              <a:lnSpc>
                <a:spcPct val="100000"/>
              </a:lnSpc>
              <a:spcBef>
                <a:spcPts val="1600"/>
              </a:spcBef>
              <a:spcAft>
                <a:spcPts val="0"/>
              </a:spcAft>
              <a:buSzPts val="1600"/>
              <a:buNone/>
              <a:defRPr/>
            </a:lvl8pPr>
            <a:lvl9pPr lvl="8" algn="ctr" rtl="0">
              <a:lnSpc>
                <a:spcPct val="100000"/>
              </a:lnSpc>
              <a:spcBef>
                <a:spcPts val="1600"/>
              </a:spcBef>
              <a:spcAft>
                <a:spcPts val="1600"/>
              </a:spcAft>
              <a:buSzPts val="1600"/>
              <a:buNone/>
              <a:defRPr/>
            </a:lvl9pPr>
          </a:lstStyle>
          <a:p>
            <a:endParaRPr/>
          </a:p>
        </p:txBody>
      </p:sp>
      <p:sp>
        <p:nvSpPr>
          <p:cNvPr id="1607" name="Google Shape;1607;p13"/>
          <p:cNvSpPr txBox="1">
            <a:spLocks noGrp="1"/>
          </p:cNvSpPr>
          <p:nvPr>
            <p:ph type="title" idx="7"/>
          </p:nvPr>
        </p:nvSpPr>
        <p:spPr>
          <a:xfrm>
            <a:off x="5750098" y="1337025"/>
            <a:ext cx="2626500" cy="527700"/>
          </a:xfrm>
          <a:prstGeom prst="rect">
            <a:avLst/>
          </a:prstGeom>
        </p:spPr>
        <p:txBody>
          <a:bodyPr spcFirstLastPara="1" wrap="square" lIns="91425" tIns="91425" rIns="91425" bIns="91425" anchor="t" anchorCtr="0">
            <a:noAutofit/>
          </a:bodyPr>
          <a:lstStyle>
            <a:lvl1pPr lvl="0" algn="l"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608" name="Google Shape;1608;p13"/>
          <p:cNvSpPr txBox="1">
            <a:spLocks noGrp="1"/>
          </p:cNvSpPr>
          <p:nvPr>
            <p:ph type="subTitle" idx="8"/>
          </p:nvPr>
        </p:nvSpPr>
        <p:spPr>
          <a:xfrm>
            <a:off x="5750100" y="1655580"/>
            <a:ext cx="2626500" cy="611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solidFill>
                  <a:schemeClr val="dk1"/>
                </a:solidFill>
              </a:defRPr>
            </a:lvl1pPr>
            <a:lvl2pPr lvl="1" algn="ctr" rtl="0">
              <a:lnSpc>
                <a:spcPct val="100000"/>
              </a:lnSpc>
              <a:spcBef>
                <a:spcPts val="0"/>
              </a:spcBef>
              <a:spcAft>
                <a:spcPts val="0"/>
              </a:spcAft>
              <a:buSzPts val="1600"/>
              <a:buNone/>
              <a:defRPr/>
            </a:lvl2pPr>
            <a:lvl3pPr lvl="2" algn="ctr" rtl="0">
              <a:lnSpc>
                <a:spcPct val="100000"/>
              </a:lnSpc>
              <a:spcBef>
                <a:spcPts val="1600"/>
              </a:spcBef>
              <a:spcAft>
                <a:spcPts val="0"/>
              </a:spcAft>
              <a:buSzPts val="1600"/>
              <a:buNone/>
              <a:defRPr/>
            </a:lvl3pPr>
            <a:lvl4pPr lvl="3" algn="ctr" rtl="0">
              <a:lnSpc>
                <a:spcPct val="100000"/>
              </a:lnSpc>
              <a:spcBef>
                <a:spcPts val="1600"/>
              </a:spcBef>
              <a:spcAft>
                <a:spcPts val="0"/>
              </a:spcAft>
              <a:buSzPts val="1600"/>
              <a:buNone/>
              <a:defRPr/>
            </a:lvl4pPr>
            <a:lvl5pPr lvl="4" algn="ctr" rtl="0">
              <a:lnSpc>
                <a:spcPct val="100000"/>
              </a:lnSpc>
              <a:spcBef>
                <a:spcPts val="1600"/>
              </a:spcBef>
              <a:spcAft>
                <a:spcPts val="0"/>
              </a:spcAft>
              <a:buSzPts val="1600"/>
              <a:buNone/>
              <a:defRPr/>
            </a:lvl5pPr>
            <a:lvl6pPr lvl="5" algn="ctr" rtl="0">
              <a:lnSpc>
                <a:spcPct val="100000"/>
              </a:lnSpc>
              <a:spcBef>
                <a:spcPts val="1600"/>
              </a:spcBef>
              <a:spcAft>
                <a:spcPts val="0"/>
              </a:spcAft>
              <a:buSzPts val="1600"/>
              <a:buNone/>
              <a:defRPr/>
            </a:lvl6pPr>
            <a:lvl7pPr lvl="6" algn="ctr" rtl="0">
              <a:lnSpc>
                <a:spcPct val="100000"/>
              </a:lnSpc>
              <a:spcBef>
                <a:spcPts val="1600"/>
              </a:spcBef>
              <a:spcAft>
                <a:spcPts val="0"/>
              </a:spcAft>
              <a:buSzPts val="1600"/>
              <a:buNone/>
              <a:defRPr/>
            </a:lvl7pPr>
            <a:lvl8pPr lvl="7" algn="ctr" rtl="0">
              <a:lnSpc>
                <a:spcPct val="100000"/>
              </a:lnSpc>
              <a:spcBef>
                <a:spcPts val="1600"/>
              </a:spcBef>
              <a:spcAft>
                <a:spcPts val="0"/>
              </a:spcAft>
              <a:buSzPts val="1600"/>
              <a:buNone/>
              <a:defRPr/>
            </a:lvl8pPr>
            <a:lvl9pPr lvl="8" algn="ctr" rtl="0">
              <a:lnSpc>
                <a:spcPct val="100000"/>
              </a:lnSpc>
              <a:spcBef>
                <a:spcPts val="1600"/>
              </a:spcBef>
              <a:spcAft>
                <a:spcPts val="1600"/>
              </a:spcAft>
              <a:buSzPts val="1600"/>
              <a:buNone/>
              <a:defRPr/>
            </a:lvl9pPr>
          </a:lstStyle>
          <a:p>
            <a:endParaRPr/>
          </a:p>
        </p:txBody>
      </p:sp>
      <p:sp>
        <p:nvSpPr>
          <p:cNvPr id="1609" name="Google Shape;1609;p13"/>
          <p:cNvSpPr txBox="1">
            <a:spLocks noGrp="1"/>
          </p:cNvSpPr>
          <p:nvPr>
            <p:ph type="title" idx="9" hasCustomPrompt="1"/>
          </p:nvPr>
        </p:nvSpPr>
        <p:spPr>
          <a:xfrm>
            <a:off x="767250" y="1481275"/>
            <a:ext cx="834000" cy="6354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sz="36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r>
              <a:t>xx%</a:t>
            </a:r>
          </a:p>
        </p:txBody>
      </p:sp>
      <p:sp>
        <p:nvSpPr>
          <p:cNvPr id="1610" name="Google Shape;1610;p13"/>
          <p:cNvSpPr txBox="1">
            <a:spLocks noGrp="1"/>
          </p:cNvSpPr>
          <p:nvPr>
            <p:ph type="title" idx="13" hasCustomPrompt="1"/>
          </p:nvPr>
        </p:nvSpPr>
        <p:spPr>
          <a:xfrm>
            <a:off x="767250" y="3716900"/>
            <a:ext cx="834000" cy="6354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sz="36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r>
              <a:t>xx%</a:t>
            </a:r>
          </a:p>
        </p:txBody>
      </p:sp>
      <p:sp>
        <p:nvSpPr>
          <p:cNvPr id="1611" name="Google Shape;1611;p13"/>
          <p:cNvSpPr txBox="1">
            <a:spLocks noGrp="1"/>
          </p:cNvSpPr>
          <p:nvPr>
            <p:ph type="title" idx="14" hasCustomPrompt="1"/>
          </p:nvPr>
        </p:nvSpPr>
        <p:spPr>
          <a:xfrm>
            <a:off x="767250" y="2599075"/>
            <a:ext cx="834000" cy="6354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sz="36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r>
              <a:t>xx%</a:t>
            </a:r>
          </a:p>
        </p:txBody>
      </p:sp>
      <p:sp>
        <p:nvSpPr>
          <p:cNvPr id="1612" name="Google Shape;1612;p13"/>
          <p:cNvSpPr txBox="1">
            <a:spLocks noGrp="1"/>
          </p:cNvSpPr>
          <p:nvPr>
            <p:ph type="title" idx="15" hasCustomPrompt="1"/>
          </p:nvPr>
        </p:nvSpPr>
        <p:spPr>
          <a:xfrm>
            <a:off x="4916088" y="1500063"/>
            <a:ext cx="834000" cy="6354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sz="36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r>
              <a:t>xx%</a:t>
            </a:r>
          </a:p>
        </p:txBody>
      </p:sp>
      <p:sp>
        <p:nvSpPr>
          <p:cNvPr id="1613" name="Google Shape;1613;p13"/>
          <p:cNvSpPr txBox="1">
            <a:spLocks noGrp="1"/>
          </p:cNvSpPr>
          <p:nvPr>
            <p:ph type="title" idx="16"/>
          </p:nvPr>
        </p:nvSpPr>
        <p:spPr>
          <a:xfrm>
            <a:off x="5750098" y="3553850"/>
            <a:ext cx="2626500" cy="527700"/>
          </a:xfrm>
          <a:prstGeom prst="rect">
            <a:avLst/>
          </a:prstGeom>
        </p:spPr>
        <p:txBody>
          <a:bodyPr spcFirstLastPara="1" wrap="square" lIns="91425" tIns="91425" rIns="91425" bIns="91425" anchor="t" anchorCtr="0">
            <a:noAutofit/>
          </a:bodyPr>
          <a:lstStyle>
            <a:lvl1pPr lvl="0" algn="l"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614" name="Google Shape;1614;p13"/>
          <p:cNvSpPr txBox="1">
            <a:spLocks noGrp="1"/>
          </p:cNvSpPr>
          <p:nvPr>
            <p:ph type="subTitle" idx="17"/>
          </p:nvPr>
        </p:nvSpPr>
        <p:spPr>
          <a:xfrm>
            <a:off x="5750100" y="3867500"/>
            <a:ext cx="2626500" cy="611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solidFill>
                  <a:schemeClr val="dk1"/>
                </a:solidFill>
              </a:defRPr>
            </a:lvl1pPr>
            <a:lvl2pPr lvl="1" algn="ctr" rtl="0">
              <a:lnSpc>
                <a:spcPct val="100000"/>
              </a:lnSpc>
              <a:spcBef>
                <a:spcPts val="0"/>
              </a:spcBef>
              <a:spcAft>
                <a:spcPts val="0"/>
              </a:spcAft>
              <a:buSzPts val="1600"/>
              <a:buNone/>
              <a:defRPr/>
            </a:lvl2pPr>
            <a:lvl3pPr lvl="2" algn="ctr" rtl="0">
              <a:lnSpc>
                <a:spcPct val="100000"/>
              </a:lnSpc>
              <a:spcBef>
                <a:spcPts val="1600"/>
              </a:spcBef>
              <a:spcAft>
                <a:spcPts val="0"/>
              </a:spcAft>
              <a:buSzPts val="1600"/>
              <a:buNone/>
              <a:defRPr/>
            </a:lvl3pPr>
            <a:lvl4pPr lvl="3" algn="ctr" rtl="0">
              <a:lnSpc>
                <a:spcPct val="100000"/>
              </a:lnSpc>
              <a:spcBef>
                <a:spcPts val="1600"/>
              </a:spcBef>
              <a:spcAft>
                <a:spcPts val="0"/>
              </a:spcAft>
              <a:buSzPts val="1600"/>
              <a:buNone/>
              <a:defRPr/>
            </a:lvl4pPr>
            <a:lvl5pPr lvl="4" algn="ctr" rtl="0">
              <a:lnSpc>
                <a:spcPct val="100000"/>
              </a:lnSpc>
              <a:spcBef>
                <a:spcPts val="1600"/>
              </a:spcBef>
              <a:spcAft>
                <a:spcPts val="0"/>
              </a:spcAft>
              <a:buSzPts val="1600"/>
              <a:buNone/>
              <a:defRPr/>
            </a:lvl5pPr>
            <a:lvl6pPr lvl="5" algn="ctr" rtl="0">
              <a:lnSpc>
                <a:spcPct val="100000"/>
              </a:lnSpc>
              <a:spcBef>
                <a:spcPts val="1600"/>
              </a:spcBef>
              <a:spcAft>
                <a:spcPts val="0"/>
              </a:spcAft>
              <a:buSzPts val="1600"/>
              <a:buNone/>
              <a:defRPr/>
            </a:lvl6pPr>
            <a:lvl7pPr lvl="6" algn="ctr" rtl="0">
              <a:lnSpc>
                <a:spcPct val="100000"/>
              </a:lnSpc>
              <a:spcBef>
                <a:spcPts val="1600"/>
              </a:spcBef>
              <a:spcAft>
                <a:spcPts val="0"/>
              </a:spcAft>
              <a:buSzPts val="1600"/>
              <a:buNone/>
              <a:defRPr/>
            </a:lvl7pPr>
            <a:lvl8pPr lvl="7" algn="ctr" rtl="0">
              <a:lnSpc>
                <a:spcPct val="100000"/>
              </a:lnSpc>
              <a:spcBef>
                <a:spcPts val="1600"/>
              </a:spcBef>
              <a:spcAft>
                <a:spcPts val="0"/>
              </a:spcAft>
              <a:buSzPts val="1600"/>
              <a:buNone/>
              <a:defRPr/>
            </a:lvl8pPr>
            <a:lvl9pPr lvl="8" algn="ctr" rtl="0">
              <a:lnSpc>
                <a:spcPct val="100000"/>
              </a:lnSpc>
              <a:spcBef>
                <a:spcPts val="1600"/>
              </a:spcBef>
              <a:spcAft>
                <a:spcPts val="1600"/>
              </a:spcAft>
              <a:buSzPts val="1600"/>
              <a:buNone/>
              <a:defRPr/>
            </a:lvl9pPr>
          </a:lstStyle>
          <a:p>
            <a:endParaRPr/>
          </a:p>
        </p:txBody>
      </p:sp>
      <p:sp>
        <p:nvSpPr>
          <p:cNvPr id="1615" name="Google Shape;1615;p13"/>
          <p:cNvSpPr txBox="1">
            <a:spLocks noGrp="1"/>
          </p:cNvSpPr>
          <p:nvPr>
            <p:ph type="title" idx="18"/>
          </p:nvPr>
        </p:nvSpPr>
        <p:spPr>
          <a:xfrm>
            <a:off x="5750237" y="2436032"/>
            <a:ext cx="2626500" cy="527700"/>
          </a:xfrm>
          <a:prstGeom prst="rect">
            <a:avLst/>
          </a:prstGeom>
        </p:spPr>
        <p:txBody>
          <a:bodyPr spcFirstLastPara="1" wrap="square" lIns="91425" tIns="91425" rIns="91425" bIns="91425" anchor="t" anchorCtr="0">
            <a:noAutofit/>
          </a:bodyPr>
          <a:lstStyle>
            <a:lvl1pPr lvl="0" algn="l"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616" name="Google Shape;1616;p13"/>
          <p:cNvSpPr txBox="1">
            <a:spLocks noGrp="1"/>
          </p:cNvSpPr>
          <p:nvPr>
            <p:ph type="subTitle" idx="19"/>
          </p:nvPr>
        </p:nvSpPr>
        <p:spPr>
          <a:xfrm>
            <a:off x="5750250" y="2749675"/>
            <a:ext cx="2626500" cy="611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solidFill>
                  <a:schemeClr val="dk1"/>
                </a:solidFill>
              </a:defRPr>
            </a:lvl1pPr>
            <a:lvl2pPr lvl="1" algn="ctr" rtl="0">
              <a:lnSpc>
                <a:spcPct val="100000"/>
              </a:lnSpc>
              <a:spcBef>
                <a:spcPts val="0"/>
              </a:spcBef>
              <a:spcAft>
                <a:spcPts val="0"/>
              </a:spcAft>
              <a:buSzPts val="1600"/>
              <a:buNone/>
              <a:defRPr/>
            </a:lvl2pPr>
            <a:lvl3pPr lvl="2" algn="ctr" rtl="0">
              <a:lnSpc>
                <a:spcPct val="100000"/>
              </a:lnSpc>
              <a:spcBef>
                <a:spcPts val="1600"/>
              </a:spcBef>
              <a:spcAft>
                <a:spcPts val="0"/>
              </a:spcAft>
              <a:buSzPts val="1600"/>
              <a:buNone/>
              <a:defRPr/>
            </a:lvl3pPr>
            <a:lvl4pPr lvl="3" algn="ctr" rtl="0">
              <a:lnSpc>
                <a:spcPct val="100000"/>
              </a:lnSpc>
              <a:spcBef>
                <a:spcPts val="1600"/>
              </a:spcBef>
              <a:spcAft>
                <a:spcPts val="0"/>
              </a:spcAft>
              <a:buSzPts val="1600"/>
              <a:buNone/>
              <a:defRPr/>
            </a:lvl4pPr>
            <a:lvl5pPr lvl="4" algn="ctr" rtl="0">
              <a:lnSpc>
                <a:spcPct val="100000"/>
              </a:lnSpc>
              <a:spcBef>
                <a:spcPts val="1600"/>
              </a:spcBef>
              <a:spcAft>
                <a:spcPts val="0"/>
              </a:spcAft>
              <a:buSzPts val="1600"/>
              <a:buNone/>
              <a:defRPr/>
            </a:lvl5pPr>
            <a:lvl6pPr lvl="5" algn="ctr" rtl="0">
              <a:lnSpc>
                <a:spcPct val="100000"/>
              </a:lnSpc>
              <a:spcBef>
                <a:spcPts val="1600"/>
              </a:spcBef>
              <a:spcAft>
                <a:spcPts val="0"/>
              </a:spcAft>
              <a:buSzPts val="1600"/>
              <a:buNone/>
              <a:defRPr/>
            </a:lvl6pPr>
            <a:lvl7pPr lvl="6" algn="ctr" rtl="0">
              <a:lnSpc>
                <a:spcPct val="100000"/>
              </a:lnSpc>
              <a:spcBef>
                <a:spcPts val="1600"/>
              </a:spcBef>
              <a:spcAft>
                <a:spcPts val="0"/>
              </a:spcAft>
              <a:buSzPts val="1600"/>
              <a:buNone/>
              <a:defRPr/>
            </a:lvl7pPr>
            <a:lvl8pPr lvl="7" algn="ctr" rtl="0">
              <a:lnSpc>
                <a:spcPct val="100000"/>
              </a:lnSpc>
              <a:spcBef>
                <a:spcPts val="1600"/>
              </a:spcBef>
              <a:spcAft>
                <a:spcPts val="0"/>
              </a:spcAft>
              <a:buSzPts val="1600"/>
              <a:buNone/>
              <a:defRPr/>
            </a:lvl8pPr>
            <a:lvl9pPr lvl="8" algn="ctr" rtl="0">
              <a:lnSpc>
                <a:spcPct val="100000"/>
              </a:lnSpc>
              <a:spcBef>
                <a:spcPts val="1600"/>
              </a:spcBef>
              <a:spcAft>
                <a:spcPts val="1600"/>
              </a:spcAft>
              <a:buSzPts val="1600"/>
              <a:buNone/>
              <a:defRPr/>
            </a:lvl9pPr>
          </a:lstStyle>
          <a:p>
            <a:endParaRPr/>
          </a:p>
        </p:txBody>
      </p:sp>
      <p:sp>
        <p:nvSpPr>
          <p:cNvPr id="1617" name="Google Shape;1617;p13"/>
          <p:cNvSpPr txBox="1">
            <a:spLocks noGrp="1"/>
          </p:cNvSpPr>
          <p:nvPr>
            <p:ph type="title" idx="20" hasCustomPrompt="1"/>
          </p:nvPr>
        </p:nvSpPr>
        <p:spPr>
          <a:xfrm>
            <a:off x="4916088" y="3716900"/>
            <a:ext cx="834000" cy="6354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sz="36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r>
              <a:t>xx%</a:t>
            </a:r>
          </a:p>
        </p:txBody>
      </p:sp>
      <p:sp>
        <p:nvSpPr>
          <p:cNvPr id="1618" name="Google Shape;1618;p13"/>
          <p:cNvSpPr txBox="1">
            <a:spLocks noGrp="1"/>
          </p:cNvSpPr>
          <p:nvPr>
            <p:ph type="title" idx="21" hasCustomPrompt="1"/>
          </p:nvPr>
        </p:nvSpPr>
        <p:spPr>
          <a:xfrm>
            <a:off x="4916088" y="2599075"/>
            <a:ext cx="834000" cy="6354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sz="36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r>
              <a:t>xx%</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1">
  <p:cSld name="CUSTOM_10">
    <p:spTree>
      <p:nvGrpSpPr>
        <p:cNvPr id="1" name="Shape 2075"/>
        <p:cNvGrpSpPr/>
        <p:nvPr/>
      </p:nvGrpSpPr>
      <p:grpSpPr>
        <a:xfrm>
          <a:off x="0" y="0"/>
          <a:ext cx="0" cy="0"/>
          <a:chOff x="0" y="0"/>
          <a:chExt cx="0" cy="0"/>
        </a:xfrm>
      </p:grpSpPr>
      <p:grpSp>
        <p:nvGrpSpPr>
          <p:cNvPr id="2076" name="Google Shape;2076;p17"/>
          <p:cNvGrpSpPr/>
          <p:nvPr/>
        </p:nvGrpSpPr>
        <p:grpSpPr>
          <a:xfrm flipH="1">
            <a:off x="-167" y="3797070"/>
            <a:ext cx="3253203" cy="1346446"/>
            <a:chOff x="4145150" y="2643900"/>
            <a:chExt cx="1914550" cy="792400"/>
          </a:xfrm>
        </p:grpSpPr>
        <p:sp>
          <p:nvSpPr>
            <p:cNvPr id="2077" name="Google Shape;2077;p17"/>
            <p:cNvSpPr/>
            <p:nvPr/>
          </p:nvSpPr>
          <p:spPr>
            <a:xfrm>
              <a:off x="5202425" y="3311250"/>
              <a:ext cx="149150" cy="50325"/>
            </a:xfrm>
            <a:custGeom>
              <a:avLst/>
              <a:gdLst/>
              <a:ahLst/>
              <a:cxnLst/>
              <a:rect l="l" t="t" r="r" b="b"/>
              <a:pathLst>
                <a:path w="5966" h="2013" extrusionOk="0">
                  <a:moveTo>
                    <a:pt x="0" y="1"/>
                  </a:moveTo>
                  <a:lnTo>
                    <a:pt x="36" y="334"/>
                  </a:lnTo>
                  <a:lnTo>
                    <a:pt x="5870" y="2013"/>
                  </a:lnTo>
                  <a:cubicBezTo>
                    <a:pt x="5858" y="1894"/>
                    <a:pt x="5906" y="1786"/>
                    <a:pt x="5965" y="1715"/>
                  </a:cubicBezTo>
                  <a:lnTo>
                    <a:pt x="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17"/>
            <p:cNvSpPr/>
            <p:nvPr/>
          </p:nvSpPr>
          <p:spPr>
            <a:xfrm>
              <a:off x="5104200" y="3285350"/>
              <a:ext cx="91100" cy="31575"/>
            </a:xfrm>
            <a:custGeom>
              <a:avLst/>
              <a:gdLst/>
              <a:ahLst/>
              <a:cxnLst/>
              <a:rect l="l" t="t" r="r" b="b"/>
              <a:pathLst>
                <a:path w="3644" h="1263" extrusionOk="0">
                  <a:moveTo>
                    <a:pt x="310" y="1"/>
                  </a:moveTo>
                  <a:lnTo>
                    <a:pt x="12" y="132"/>
                  </a:lnTo>
                  <a:lnTo>
                    <a:pt x="0" y="215"/>
                  </a:lnTo>
                  <a:lnTo>
                    <a:pt x="3644" y="1263"/>
                  </a:lnTo>
                  <a:lnTo>
                    <a:pt x="3596" y="929"/>
                  </a:lnTo>
                  <a:lnTo>
                    <a:pt x="31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17"/>
            <p:cNvSpPr/>
            <p:nvPr/>
          </p:nvSpPr>
          <p:spPr>
            <a:xfrm>
              <a:off x="5098850" y="3282675"/>
              <a:ext cx="25" cy="25"/>
            </a:xfrm>
            <a:custGeom>
              <a:avLst/>
              <a:gdLst/>
              <a:ahLst/>
              <a:cxnLst/>
              <a:rect l="l" t="t" r="r" b="b"/>
              <a:pathLst>
                <a:path w="1" h="1" extrusionOk="0">
                  <a:moveTo>
                    <a:pt x="0" y="1"/>
                  </a:moveTo>
                  <a:lnTo>
                    <a:pt x="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17"/>
            <p:cNvSpPr/>
            <p:nvPr/>
          </p:nvSpPr>
          <p:spPr>
            <a:xfrm>
              <a:off x="5097050" y="3284750"/>
              <a:ext cx="25" cy="25"/>
            </a:xfrm>
            <a:custGeom>
              <a:avLst/>
              <a:gdLst/>
              <a:ahLst/>
              <a:cxnLst/>
              <a:rect l="l" t="t" r="r" b="b"/>
              <a:pathLst>
                <a:path w="1" h="1" extrusionOk="0">
                  <a:moveTo>
                    <a:pt x="1" y="1"/>
                  </a:moveTo>
                  <a:lnTo>
                    <a:pt x="1" y="1"/>
                  </a:lnTo>
                  <a:lnTo>
                    <a:pt x="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17"/>
            <p:cNvSpPr/>
            <p:nvPr/>
          </p:nvSpPr>
          <p:spPr>
            <a:xfrm>
              <a:off x="5317625" y="3080875"/>
              <a:ext cx="235450" cy="109550"/>
            </a:xfrm>
            <a:custGeom>
              <a:avLst/>
              <a:gdLst/>
              <a:ahLst/>
              <a:cxnLst/>
              <a:rect l="l" t="t" r="r" b="b"/>
              <a:pathLst>
                <a:path w="9418" h="4382" extrusionOk="0">
                  <a:moveTo>
                    <a:pt x="9335" y="0"/>
                  </a:moveTo>
                  <a:lnTo>
                    <a:pt x="0" y="4167"/>
                  </a:lnTo>
                  <a:lnTo>
                    <a:pt x="286" y="4382"/>
                  </a:lnTo>
                  <a:lnTo>
                    <a:pt x="9382" y="322"/>
                  </a:lnTo>
                  <a:lnTo>
                    <a:pt x="9418" y="262"/>
                  </a:lnTo>
                  <a:cubicBezTo>
                    <a:pt x="9358" y="179"/>
                    <a:pt x="9335" y="95"/>
                    <a:pt x="9335"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17"/>
            <p:cNvSpPr/>
            <p:nvPr/>
          </p:nvSpPr>
          <p:spPr>
            <a:xfrm>
              <a:off x="5193500" y="3188625"/>
              <a:ext cx="122950" cy="59850"/>
            </a:xfrm>
            <a:custGeom>
              <a:avLst/>
              <a:gdLst/>
              <a:ahLst/>
              <a:cxnLst/>
              <a:rect l="l" t="t" r="r" b="b"/>
              <a:pathLst>
                <a:path w="4918" h="2394" extrusionOk="0">
                  <a:moveTo>
                    <a:pt x="4644" y="0"/>
                  </a:moveTo>
                  <a:lnTo>
                    <a:pt x="0" y="2060"/>
                  </a:lnTo>
                  <a:lnTo>
                    <a:pt x="36" y="2393"/>
                  </a:lnTo>
                  <a:lnTo>
                    <a:pt x="4918" y="203"/>
                  </a:lnTo>
                  <a:lnTo>
                    <a:pt x="4644"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17"/>
            <p:cNvSpPr/>
            <p:nvPr/>
          </p:nvSpPr>
          <p:spPr>
            <a:xfrm>
              <a:off x="5097050" y="3284450"/>
              <a:ext cx="25" cy="1225"/>
            </a:xfrm>
            <a:custGeom>
              <a:avLst/>
              <a:gdLst/>
              <a:ahLst/>
              <a:cxnLst/>
              <a:rect l="l" t="t" r="r" b="b"/>
              <a:pathLst>
                <a:path w="1" h="49" extrusionOk="0">
                  <a:moveTo>
                    <a:pt x="1" y="13"/>
                  </a:moveTo>
                  <a:lnTo>
                    <a:pt x="1" y="13"/>
                  </a:lnTo>
                  <a:lnTo>
                    <a:pt x="1" y="49"/>
                  </a:lnTo>
                  <a:lnTo>
                    <a:pt x="1" y="13"/>
                  </a:lnTo>
                  <a:cubicBezTo>
                    <a:pt x="1" y="1"/>
                    <a:pt x="1" y="13"/>
                    <a:pt x="1" y="13"/>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17"/>
            <p:cNvSpPr/>
            <p:nvPr/>
          </p:nvSpPr>
          <p:spPr>
            <a:xfrm>
              <a:off x="5098550" y="3243975"/>
              <a:ext cx="88425" cy="44675"/>
            </a:xfrm>
            <a:custGeom>
              <a:avLst/>
              <a:gdLst/>
              <a:ahLst/>
              <a:cxnLst/>
              <a:rect l="l" t="t" r="r" b="b"/>
              <a:pathLst>
                <a:path w="3537" h="1787" extrusionOk="0">
                  <a:moveTo>
                    <a:pt x="33" y="1539"/>
                  </a:moveTo>
                  <a:lnTo>
                    <a:pt x="33" y="1539"/>
                  </a:lnTo>
                  <a:cubicBezTo>
                    <a:pt x="21" y="1541"/>
                    <a:pt x="10" y="1544"/>
                    <a:pt x="0" y="1549"/>
                  </a:cubicBezTo>
                  <a:lnTo>
                    <a:pt x="12" y="1549"/>
                  </a:lnTo>
                  <a:lnTo>
                    <a:pt x="33" y="1539"/>
                  </a:lnTo>
                  <a:close/>
                  <a:moveTo>
                    <a:pt x="3501" y="1"/>
                  </a:moveTo>
                  <a:lnTo>
                    <a:pt x="33" y="1539"/>
                  </a:lnTo>
                  <a:lnTo>
                    <a:pt x="33" y="1539"/>
                  </a:lnTo>
                  <a:cubicBezTo>
                    <a:pt x="51" y="1537"/>
                    <a:pt x="69" y="1537"/>
                    <a:pt x="84" y="1537"/>
                  </a:cubicBezTo>
                  <a:cubicBezTo>
                    <a:pt x="191" y="1537"/>
                    <a:pt x="250" y="1608"/>
                    <a:pt x="238" y="1691"/>
                  </a:cubicBezTo>
                  <a:lnTo>
                    <a:pt x="226" y="1787"/>
                  </a:lnTo>
                  <a:lnTo>
                    <a:pt x="536" y="1656"/>
                  </a:lnTo>
                  <a:lnTo>
                    <a:pt x="3536" y="310"/>
                  </a:lnTo>
                  <a:lnTo>
                    <a:pt x="350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17"/>
            <p:cNvSpPr/>
            <p:nvPr/>
          </p:nvSpPr>
          <p:spPr>
            <a:xfrm>
              <a:off x="5098250" y="3282675"/>
              <a:ext cx="625" cy="325"/>
            </a:xfrm>
            <a:custGeom>
              <a:avLst/>
              <a:gdLst/>
              <a:ahLst/>
              <a:cxnLst/>
              <a:rect l="l" t="t" r="r" b="b"/>
              <a:pathLst>
                <a:path w="25" h="13" extrusionOk="0">
                  <a:moveTo>
                    <a:pt x="24" y="1"/>
                  </a:moveTo>
                  <a:cubicBezTo>
                    <a:pt x="12" y="1"/>
                    <a:pt x="12" y="12"/>
                    <a:pt x="0" y="12"/>
                  </a:cubicBezTo>
                  <a:cubicBezTo>
                    <a:pt x="12" y="12"/>
                    <a:pt x="24" y="1"/>
                    <a:pt x="24"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17"/>
            <p:cNvSpPr/>
            <p:nvPr/>
          </p:nvSpPr>
          <p:spPr>
            <a:xfrm>
              <a:off x="5097650" y="3283275"/>
              <a:ext cx="625" cy="625"/>
            </a:xfrm>
            <a:custGeom>
              <a:avLst/>
              <a:gdLst/>
              <a:ahLst/>
              <a:cxnLst/>
              <a:rect l="l" t="t" r="r" b="b"/>
              <a:pathLst>
                <a:path w="25" h="25" extrusionOk="0">
                  <a:moveTo>
                    <a:pt x="0" y="0"/>
                  </a:moveTo>
                  <a:lnTo>
                    <a:pt x="0" y="0"/>
                  </a:lnTo>
                  <a:cubicBezTo>
                    <a:pt x="0" y="0"/>
                    <a:pt x="0" y="24"/>
                    <a:pt x="0" y="0"/>
                  </a:cubicBezTo>
                  <a:cubicBezTo>
                    <a:pt x="0" y="0"/>
                    <a:pt x="24" y="0"/>
                    <a:pt x="0" y="0"/>
                  </a:cubicBezTo>
                  <a:cubicBezTo>
                    <a:pt x="24" y="0"/>
                    <a:pt x="0" y="0"/>
                    <a:pt x="0"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17"/>
            <p:cNvSpPr/>
            <p:nvPr/>
          </p:nvSpPr>
          <p:spPr>
            <a:xfrm>
              <a:off x="4158250" y="3228800"/>
              <a:ext cx="79800" cy="113125"/>
            </a:xfrm>
            <a:custGeom>
              <a:avLst/>
              <a:gdLst/>
              <a:ahLst/>
              <a:cxnLst/>
              <a:rect l="l" t="t" r="r" b="b"/>
              <a:pathLst>
                <a:path w="3192" h="4525" extrusionOk="0">
                  <a:moveTo>
                    <a:pt x="2917" y="1"/>
                  </a:moveTo>
                  <a:lnTo>
                    <a:pt x="0" y="4442"/>
                  </a:lnTo>
                  <a:cubicBezTo>
                    <a:pt x="96" y="4442"/>
                    <a:pt x="179" y="4477"/>
                    <a:pt x="238" y="4525"/>
                  </a:cubicBezTo>
                  <a:lnTo>
                    <a:pt x="393" y="4430"/>
                  </a:lnTo>
                  <a:lnTo>
                    <a:pt x="3191" y="143"/>
                  </a:lnTo>
                  <a:lnTo>
                    <a:pt x="2917"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17"/>
            <p:cNvSpPr/>
            <p:nvPr/>
          </p:nvSpPr>
          <p:spPr>
            <a:xfrm>
              <a:off x="4308850" y="3190700"/>
              <a:ext cx="106000" cy="64325"/>
            </a:xfrm>
            <a:custGeom>
              <a:avLst/>
              <a:gdLst/>
              <a:ahLst/>
              <a:cxnLst/>
              <a:rect l="l" t="t" r="r" b="b"/>
              <a:pathLst>
                <a:path w="4240" h="2573" extrusionOk="0">
                  <a:moveTo>
                    <a:pt x="4192" y="1"/>
                  </a:moveTo>
                  <a:cubicBezTo>
                    <a:pt x="4168" y="1"/>
                    <a:pt x="4168" y="1"/>
                    <a:pt x="4156" y="12"/>
                  </a:cubicBezTo>
                  <a:cubicBezTo>
                    <a:pt x="4168" y="12"/>
                    <a:pt x="4168" y="1"/>
                    <a:pt x="4192" y="1"/>
                  </a:cubicBezTo>
                  <a:close/>
                  <a:moveTo>
                    <a:pt x="4156" y="12"/>
                  </a:moveTo>
                  <a:lnTo>
                    <a:pt x="1" y="2310"/>
                  </a:lnTo>
                  <a:cubicBezTo>
                    <a:pt x="72" y="2382"/>
                    <a:pt x="144" y="2477"/>
                    <a:pt x="156" y="2572"/>
                  </a:cubicBezTo>
                  <a:lnTo>
                    <a:pt x="4240" y="310"/>
                  </a:lnTo>
                  <a:lnTo>
                    <a:pt x="4168" y="286"/>
                  </a:lnTo>
                  <a:cubicBezTo>
                    <a:pt x="4097" y="239"/>
                    <a:pt x="4061" y="155"/>
                    <a:pt x="4097" y="72"/>
                  </a:cubicBezTo>
                  <a:cubicBezTo>
                    <a:pt x="4109" y="48"/>
                    <a:pt x="4132" y="36"/>
                    <a:pt x="4156" y="12"/>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17"/>
            <p:cNvSpPr/>
            <p:nvPr/>
          </p:nvSpPr>
          <p:spPr>
            <a:xfrm>
              <a:off x="4410075" y="3190700"/>
              <a:ext cx="176525" cy="91100"/>
            </a:xfrm>
            <a:custGeom>
              <a:avLst/>
              <a:gdLst/>
              <a:ahLst/>
              <a:cxnLst/>
              <a:rect l="l" t="t" r="r" b="b"/>
              <a:pathLst>
                <a:path w="7061" h="3644" extrusionOk="0">
                  <a:moveTo>
                    <a:pt x="119" y="1"/>
                  </a:moveTo>
                  <a:cubicBezTo>
                    <a:pt x="107" y="1"/>
                    <a:pt x="107" y="1"/>
                    <a:pt x="95" y="12"/>
                  </a:cubicBezTo>
                  <a:cubicBezTo>
                    <a:pt x="95" y="36"/>
                    <a:pt x="60" y="48"/>
                    <a:pt x="48" y="72"/>
                  </a:cubicBezTo>
                  <a:cubicBezTo>
                    <a:pt x="0" y="155"/>
                    <a:pt x="48" y="239"/>
                    <a:pt x="119" y="286"/>
                  </a:cubicBezTo>
                  <a:lnTo>
                    <a:pt x="191" y="310"/>
                  </a:lnTo>
                  <a:lnTo>
                    <a:pt x="6977" y="3644"/>
                  </a:lnTo>
                  <a:cubicBezTo>
                    <a:pt x="6965" y="3620"/>
                    <a:pt x="6965" y="3608"/>
                    <a:pt x="6965" y="3572"/>
                  </a:cubicBezTo>
                  <a:cubicBezTo>
                    <a:pt x="6965" y="3489"/>
                    <a:pt x="7001" y="3394"/>
                    <a:pt x="7060" y="3346"/>
                  </a:cubicBezTo>
                  <a:lnTo>
                    <a:pt x="250" y="12"/>
                  </a:lnTo>
                  <a:cubicBezTo>
                    <a:pt x="238" y="12"/>
                    <a:pt x="238" y="12"/>
                    <a:pt x="226"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17"/>
            <p:cNvSpPr/>
            <p:nvPr/>
          </p:nvSpPr>
          <p:spPr>
            <a:xfrm>
              <a:off x="4164500" y="3260350"/>
              <a:ext cx="127725" cy="87525"/>
            </a:xfrm>
            <a:custGeom>
              <a:avLst/>
              <a:gdLst/>
              <a:ahLst/>
              <a:cxnLst/>
              <a:rect l="l" t="t" r="r" b="b"/>
              <a:pathLst>
                <a:path w="5109" h="3501" extrusionOk="0">
                  <a:moveTo>
                    <a:pt x="4882" y="1"/>
                  </a:moveTo>
                  <a:lnTo>
                    <a:pt x="131" y="3168"/>
                  </a:lnTo>
                  <a:lnTo>
                    <a:pt x="0" y="3263"/>
                  </a:lnTo>
                  <a:cubicBezTo>
                    <a:pt x="96" y="3322"/>
                    <a:pt x="155" y="3394"/>
                    <a:pt x="191" y="3501"/>
                  </a:cubicBezTo>
                  <a:lnTo>
                    <a:pt x="5108" y="203"/>
                  </a:lnTo>
                  <a:cubicBezTo>
                    <a:pt x="5061" y="167"/>
                    <a:pt x="5037" y="120"/>
                    <a:pt x="5013" y="60"/>
                  </a:cubicBezTo>
                  <a:lnTo>
                    <a:pt x="4882"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17"/>
            <p:cNvSpPr/>
            <p:nvPr/>
          </p:nvSpPr>
          <p:spPr>
            <a:xfrm>
              <a:off x="4228800" y="3220775"/>
              <a:ext cx="61325" cy="41400"/>
            </a:xfrm>
            <a:custGeom>
              <a:avLst/>
              <a:gdLst/>
              <a:ahLst/>
              <a:cxnLst/>
              <a:rect l="l" t="t" r="r" b="b"/>
              <a:pathLst>
                <a:path w="2453" h="1656" extrusionOk="0">
                  <a:moveTo>
                    <a:pt x="203" y="0"/>
                  </a:moveTo>
                  <a:cubicBezTo>
                    <a:pt x="167" y="0"/>
                    <a:pt x="143" y="0"/>
                    <a:pt x="107" y="24"/>
                  </a:cubicBezTo>
                  <a:cubicBezTo>
                    <a:pt x="83" y="36"/>
                    <a:pt x="72" y="48"/>
                    <a:pt x="48" y="83"/>
                  </a:cubicBezTo>
                  <a:cubicBezTo>
                    <a:pt x="0" y="155"/>
                    <a:pt x="36" y="238"/>
                    <a:pt x="107" y="286"/>
                  </a:cubicBezTo>
                  <a:lnTo>
                    <a:pt x="119" y="298"/>
                  </a:lnTo>
                  <a:lnTo>
                    <a:pt x="393" y="452"/>
                  </a:lnTo>
                  <a:lnTo>
                    <a:pt x="2310" y="1584"/>
                  </a:lnTo>
                  <a:lnTo>
                    <a:pt x="2453" y="1655"/>
                  </a:lnTo>
                  <a:cubicBezTo>
                    <a:pt x="2429" y="1607"/>
                    <a:pt x="2417" y="1572"/>
                    <a:pt x="2417" y="1512"/>
                  </a:cubicBezTo>
                  <a:cubicBezTo>
                    <a:pt x="2417" y="1429"/>
                    <a:pt x="2417" y="1357"/>
                    <a:pt x="2453" y="1298"/>
                  </a:cubicBezTo>
                  <a:lnTo>
                    <a:pt x="619" y="238"/>
                  </a:lnTo>
                  <a:cubicBezTo>
                    <a:pt x="584" y="333"/>
                    <a:pt x="500" y="393"/>
                    <a:pt x="405" y="393"/>
                  </a:cubicBezTo>
                  <a:cubicBezTo>
                    <a:pt x="398" y="394"/>
                    <a:pt x="392" y="394"/>
                    <a:pt x="385" y="394"/>
                  </a:cubicBezTo>
                  <a:cubicBezTo>
                    <a:pt x="262" y="394"/>
                    <a:pt x="155" y="290"/>
                    <a:pt x="155" y="155"/>
                  </a:cubicBezTo>
                  <a:cubicBezTo>
                    <a:pt x="155" y="95"/>
                    <a:pt x="167" y="48"/>
                    <a:pt x="203"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17"/>
            <p:cNvSpPr/>
            <p:nvPr/>
          </p:nvSpPr>
          <p:spPr>
            <a:xfrm>
              <a:off x="4302900" y="3265125"/>
              <a:ext cx="222375" cy="130500"/>
            </a:xfrm>
            <a:custGeom>
              <a:avLst/>
              <a:gdLst/>
              <a:ahLst/>
              <a:cxnLst/>
              <a:rect l="l" t="t" r="r" b="b"/>
              <a:pathLst>
                <a:path w="8895" h="5220" extrusionOk="0">
                  <a:moveTo>
                    <a:pt x="322" y="0"/>
                  </a:moveTo>
                  <a:cubicBezTo>
                    <a:pt x="239" y="95"/>
                    <a:pt x="144" y="167"/>
                    <a:pt x="1" y="179"/>
                  </a:cubicBezTo>
                  <a:lnTo>
                    <a:pt x="8776" y="5191"/>
                  </a:lnTo>
                  <a:cubicBezTo>
                    <a:pt x="8793" y="5209"/>
                    <a:pt x="8823" y="5220"/>
                    <a:pt x="8857" y="5220"/>
                  </a:cubicBezTo>
                  <a:cubicBezTo>
                    <a:pt x="8869" y="5220"/>
                    <a:pt x="8882" y="5218"/>
                    <a:pt x="8895" y="5215"/>
                  </a:cubicBezTo>
                  <a:cubicBezTo>
                    <a:pt x="8871" y="5155"/>
                    <a:pt x="8859" y="5096"/>
                    <a:pt x="8847" y="5013"/>
                  </a:cubicBezTo>
                  <a:lnTo>
                    <a:pt x="8847" y="4882"/>
                  </a:lnTo>
                  <a:lnTo>
                    <a:pt x="322"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17"/>
            <p:cNvSpPr/>
            <p:nvPr/>
          </p:nvSpPr>
          <p:spPr>
            <a:xfrm>
              <a:off x="4545500" y="3403525"/>
              <a:ext cx="25325" cy="32475"/>
            </a:xfrm>
            <a:custGeom>
              <a:avLst/>
              <a:gdLst/>
              <a:ahLst/>
              <a:cxnLst/>
              <a:rect l="l" t="t" r="r" b="b"/>
              <a:pathLst>
                <a:path w="1013" h="1299" extrusionOk="0">
                  <a:moveTo>
                    <a:pt x="286" y="0"/>
                  </a:moveTo>
                  <a:cubicBezTo>
                    <a:pt x="215" y="60"/>
                    <a:pt x="108" y="108"/>
                    <a:pt x="0" y="131"/>
                  </a:cubicBezTo>
                  <a:lnTo>
                    <a:pt x="655" y="1298"/>
                  </a:lnTo>
                  <a:lnTo>
                    <a:pt x="1012" y="1298"/>
                  </a:lnTo>
                  <a:lnTo>
                    <a:pt x="286"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17"/>
            <p:cNvSpPr/>
            <p:nvPr/>
          </p:nvSpPr>
          <p:spPr>
            <a:xfrm>
              <a:off x="4592225" y="3007050"/>
              <a:ext cx="130100" cy="268800"/>
            </a:xfrm>
            <a:custGeom>
              <a:avLst/>
              <a:gdLst/>
              <a:ahLst/>
              <a:cxnLst/>
              <a:rect l="l" t="t" r="r" b="b"/>
              <a:pathLst>
                <a:path w="5204" h="10752" extrusionOk="0">
                  <a:moveTo>
                    <a:pt x="4918" y="0"/>
                  </a:moveTo>
                  <a:lnTo>
                    <a:pt x="1" y="10621"/>
                  </a:lnTo>
                  <a:cubicBezTo>
                    <a:pt x="84" y="10621"/>
                    <a:pt x="179" y="10680"/>
                    <a:pt x="215" y="10752"/>
                  </a:cubicBezTo>
                  <a:cubicBezTo>
                    <a:pt x="239" y="10740"/>
                    <a:pt x="251" y="10740"/>
                    <a:pt x="263" y="10740"/>
                  </a:cubicBezTo>
                  <a:lnTo>
                    <a:pt x="5204" y="119"/>
                  </a:lnTo>
                  <a:cubicBezTo>
                    <a:pt x="5097" y="96"/>
                    <a:pt x="5001" y="60"/>
                    <a:pt x="4918"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17"/>
            <p:cNvSpPr/>
            <p:nvPr/>
          </p:nvSpPr>
          <p:spPr>
            <a:xfrm>
              <a:off x="4545500" y="3284450"/>
              <a:ext cx="48550" cy="91125"/>
            </a:xfrm>
            <a:custGeom>
              <a:avLst/>
              <a:gdLst/>
              <a:ahLst/>
              <a:cxnLst/>
              <a:rect l="l" t="t" r="r" b="b"/>
              <a:pathLst>
                <a:path w="1942" h="3645" extrusionOk="0">
                  <a:moveTo>
                    <a:pt x="1620" y="1"/>
                  </a:moveTo>
                  <a:lnTo>
                    <a:pt x="0" y="3513"/>
                  </a:lnTo>
                  <a:cubicBezTo>
                    <a:pt x="108" y="3549"/>
                    <a:pt x="191" y="3585"/>
                    <a:pt x="286" y="3644"/>
                  </a:cubicBezTo>
                  <a:lnTo>
                    <a:pt x="1941" y="72"/>
                  </a:lnTo>
                  <a:cubicBezTo>
                    <a:pt x="1905" y="72"/>
                    <a:pt x="1882" y="96"/>
                    <a:pt x="1846" y="96"/>
                  </a:cubicBezTo>
                  <a:cubicBezTo>
                    <a:pt x="1837" y="97"/>
                    <a:pt x="1829" y="98"/>
                    <a:pt x="1820" y="98"/>
                  </a:cubicBezTo>
                  <a:cubicBezTo>
                    <a:pt x="1748" y="98"/>
                    <a:pt x="1684" y="54"/>
                    <a:pt x="1620"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17"/>
            <p:cNvSpPr/>
            <p:nvPr/>
          </p:nvSpPr>
          <p:spPr>
            <a:xfrm>
              <a:off x="4597575" y="3275225"/>
              <a:ext cx="212850" cy="99450"/>
            </a:xfrm>
            <a:custGeom>
              <a:avLst/>
              <a:gdLst/>
              <a:ahLst/>
              <a:cxnLst/>
              <a:rect l="l" t="t" r="r" b="b"/>
              <a:pathLst>
                <a:path w="8514" h="3978" extrusionOk="0">
                  <a:moveTo>
                    <a:pt x="49" y="1"/>
                  </a:moveTo>
                  <a:cubicBezTo>
                    <a:pt x="37" y="1"/>
                    <a:pt x="25" y="13"/>
                    <a:pt x="1" y="13"/>
                  </a:cubicBezTo>
                  <a:cubicBezTo>
                    <a:pt x="25" y="49"/>
                    <a:pt x="37" y="84"/>
                    <a:pt x="37" y="132"/>
                  </a:cubicBezTo>
                  <a:cubicBezTo>
                    <a:pt x="37" y="191"/>
                    <a:pt x="25" y="239"/>
                    <a:pt x="1" y="275"/>
                  </a:cubicBezTo>
                  <a:lnTo>
                    <a:pt x="25" y="275"/>
                  </a:lnTo>
                  <a:lnTo>
                    <a:pt x="8383" y="3978"/>
                  </a:lnTo>
                  <a:cubicBezTo>
                    <a:pt x="8419" y="3870"/>
                    <a:pt x="8454" y="3775"/>
                    <a:pt x="8514" y="3692"/>
                  </a:cubicBezTo>
                  <a:lnTo>
                    <a:pt x="144" y="13"/>
                  </a:lnTo>
                  <a:cubicBezTo>
                    <a:pt x="108" y="1"/>
                    <a:pt x="84" y="1"/>
                    <a:pt x="49"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17"/>
            <p:cNvSpPr/>
            <p:nvPr/>
          </p:nvSpPr>
          <p:spPr>
            <a:xfrm>
              <a:off x="4838700" y="3381500"/>
              <a:ext cx="124725" cy="54200"/>
            </a:xfrm>
            <a:custGeom>
              <a:avLst/>
              <a:gdLst/>
              <a:ahLst/>
              <a:cxnLst/>
              <a:rect l="l" t="t" r="r" b="b"/>
              <a:pathLst>
                <a:path w="4989" h="2168" extrusionOk="0">
                  <a:moveTo>
                    <a:pt x="119" y="0"/>
                  </a:moveTo>
                  <a:cubicBezTo>
                    <a:pt x="107" y="108"/>
                    <a:pt x="60" y="191"/>
                    <a:pt x="0" y="286"/>
                  </a:cubicBezTo>
                  <a:lnTo>
                    <a:pt x="4227" y="2167"/>
                  </a:lnTo>
                  <a:lnTo>
                    <a:pt x="4989" y="2167"/>
                  </a:lnTo>
                  <a:lnTo>
                    <a:pt x="119"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17"/>
            <p:cNvSpPr/>
            <p:nvPr/>
          </p:nvSpPr>
          <p:spPr>
            <a:xfrm>
              <a:off x="4723500" y="3007350"/>
              <a:ext cx="99725" cy="355725"/>
            </a:xfrm>
            <a:custGeom>
              <a:avLst/>
              <a:gdLst/>
              <a:ahLst/>
              <a:cxnLst/>
              <a:rect l="l" t="t" r="r" b="b"/>
              <a:pathLst>
                <a:path w="3989" h="14229" extrusionOk="0">
                  <a:moveTo>
                    <a:pt x="274" y="0"/>
                  </a:moveTo>
                  <a:cubicBezTo>
                    <a:pt x="227" y="72"/>
                    <a:pt x="119" y="107"/>
                    <a:pt x="0" y="107"/>
                  </a:cubicBezTo>
                  <a:lnTo>
                    <a:pt x="3691" y="14228"/>
                  </a:lnTo>
                  <a:cubicBezTo>
                    <a:pt x="3775" y="14181"/>
                    <a:pt x="3882" y="14157"/>
                    <a:pt x="3989" y="14133"/>
                  </a:cubicBezTo>
                  <a:lnTo>
                    <a:pt x="274"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17"/>
            <p:cNvSpPr/>
            <p:nvPr/>
          </p:nvSpPr>
          <p:spPr>
            <a:xfrm>
              <a:off x="4825300" y="3394600"/>
              <a:ext cx="18475" cy="41100"/>
            </a:xfrm>
            <a:custGeom>
              <a:avLst/>
              <a:gdLst/>
              <a:ahLst/>
              <a:cxnLst/>
              <a:rect l="l" t="t" r="r" b="b"/>
              <a:pathLst>
                <a:path w="739" h="1644" extrusionOk="0">
                  <a:moveTo>
                    <a:pt x="274" y="0"/>
                  </a:moveTo>
                  <a:cubicBezTo>
                    <a:pt x="203" y="48"/>
                    <a:pt x="107" y="72"/>
                    <a:pt x="0" y="72"/>
                  </a:cubicBezTo>
                  <a:lnTo>
                    <a:pt x="417" y="1643"/>
                  </a:lnTo>
                  <a:lnTo>
                    <a:pt x="738" y="1643"/>
                  </a:lnTo>
                  <a:lnTo>
                    <a:pt x="274"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17"/>
            <p:cNvSpPr/>
            <p:nvPr/>
          </p:nvSpPr>
          <p:spPr>
            <a:xfrm>
              <a:off x="5078300" y="3281775"/>
              <a:ext cx="26825" cy="153325"/>
            </a:xfrm>
            <a:custGeom>
              <a:avLst/>
              <a:gdLst/>
              <a:ahLst/>
              <a:cxnLst/>
              <a:rect l="l" t="t" r="r" b="b"/>
              <a:pathLst>
                <a:path w="1073" h="6133" extrusionOk="0">
                  <a:moveTo>
                    <a:pt x="929" y="1"/>
                  </a:moveTo>
                  <a:cubicBezTo>
                    <a:pt x="894" y="1"/>
                    <a:pt x="870" y="1"/>
                    <a:pt x="834" y="13"/>
                  </a:cubicBezTo>
                  <a:cubicBezTo>
                    <a:pt x="822" y="13"/>
                    <a:pt x="822" y="37"/>
                    <a:pt x="810" y="37"/>
                  </a:cubicBezTo>
                  <a:lnTo>
                    <a:pt x="786" y="48"/>
                  </a:lnTo>
                  <a:lnTo>
                    <a:pt x="786" y="60"/>
                  </a:lnTo>
                  <a:cubicBezTo>
                    <a:pt x="786" y="60"/>
                    <a:pt x="786" y="84"/>
                    <a:pt x="774" y="84"/>
                  </a:cubicBezTo>
                  <a:lnTo>
                    <a:pt x="774" y="96"/>
                  </a:lnTo>
                  <a:cubicBezTo>
                    <a:pt x="774" y="108"/>
                    <a:pt x="774" y="108"/>
                    <a:pt x="763" y="120"/>
                  </a:cubicBezTo>
                  <a:lnTo>
                    <a:pt x="1" y="6133"/>
                  </a:lnTo>
                  <a:lnTo>
                    <a:pt x="322" y="6133"/>
                  </a:lnTo>
                  <a:lnTo>
                    <a:pt x="1036" y="358"/>
                  </a:lnTo>
                  <a:lnTo>
                    <a:pt x="1048" y="275"/>
                  </a:lnTo>
                  <a:lnTo>
                    <a:pt x="1060" y="179"/>
                  </a:lnTo>
                  <a:cubicBezTo>
                    <a:pt x="1072" y="96"/>
                    <a:pt x="1013" y="13"/>
                    <a:pt x="929"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17"/>
            <p:cNvSpPr/>
            <p:nvPr/>
          </p:nvSpPr>
          <p:spPr>
            <a:xfrm>
              <a:off x="5165975" y="3082950"/>
              <a:ext cx="51650" cy="352750"/>
            </a:xfrm>
            <a:custGeom>
              <a:avLst/>
              <a:gdLst/>
              <a:ahLst/>
              <a:cxnLst/>
              <a:rect l="l" t="t" r="r" b="b"/>
              <a:pathLst>
                <a:path w="2066" h="14110" extrusionOk="0">
                  <a:moveTo>
                    <a:pt x="6" y="0"/>
                  </a:moveTo>
                  <a:cubicBezTo>
                    <a:pt x="0" y="28"/>
                    <a:pt x="5" y="56"/>
                    <a:pt x="16" y="81"/>
                  </a:cubicBezTo>
                  <a:lnTo>
                    <a:pt x="16" y="81"/>
                  </a:lnTo>
                  <a:lnTo>
                    <a:pt x="6" y="0"/>
                  </a:lnTo>
                  <a:close/>
                  <a:moveTo>
                    <a:pt x="16" y="81"/>
                  </a:moveTo>
                  <a:lnTo>
                    <a:pt x="792" y="6430"/>
                  </a:lnTo>
                  <a:lnTo>
                    <a:pt x="839" y="6739"/>
                  </a:lnTo>
                  <a:lnTo>
                    <a:pt x="1125" y="9025"/>
                  </a:lnTo>
                  <a:lnTo>
                    <a:pt x="1173" y="9359"/>
                  </a:lnTo>
                  <a:lnTo>
                    <a:pt x="1756" y="14109"/>
                  </a:lnTo>
                  <a:lnTo>
                    <a:pt x="2066" y="14109"/>
                  </a:lnTo>
                  <a:lnTo>
                    <a:pt x="1482" y="9442"/>
                  </a:lnTo>
                  <a:lnTo>
                    <a:pt x="1435" y="9121"/>
                  </a:lnTo>
                  <a:lnTo>
                    <a:pt x="1125" y="6608"/>
                  </a:lnTo>
                  <a:lnTo>
                    <a:pt x="1077" y="6287"/>
                  </a:lnTo>
                  <a:lnTo>
                    <a:pt x="351" y="358"/>
                  </a:lnTo>
                  <a:lnTo>
                    <a:pt x="65" y="143"/>
                  </a:lnTo>
                  <a:cubicBezTo>
                    <a:pt x="46" y="131"/>
                    <a:pt x="28" y="108"/>
                    <a:pt x="16" y="8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17"/>
            <p:cNvSpPr/>
            <p:nvPr/>
          </p:nvSpPr>
          <p:spPr>
            <a:xfrm>
              <a:off x="5303025" y="3368700"/>
              <a:ext cx="54800" cy="67000"/>
            </a:xfrm>
            <a:custGeom>
              <a:avLst/>
              <a:gdLst/>
              <a:ahLst/>
              <a:cxnLst/>
              <a:rect l="l" t="t" r="r" b="b"/>
              <a:pathLst>
                <a:path w="2192" h="2680" extrusionOk="0">
                  <a:moveTo>
                    <a:pt x="1941" y="0"/>
                  </a:moveTo>
                  <a:lnTo>
                    <a:pt x="1" y="2679"/>
                  </a:lnTo>
                  <a:lnTo>
                    <a:pt x="382" y="2679"/>
                  </a:lnTo>
                  <a:lnTo>
                    <a:pt x="2192" y="179"/>
                  </a:lnTo>
                  <a:cubicBezTo>
                    <a:pt x="2084" y="143"/>
                    <a:pt x="2001" y="84"/>
                    <a:pt x="1941"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17"/>
            <p:cNvSpPr/>
            <p:nvPr/>
          </p:nvSpPr>
          <p:spPr>
            <a:xfrm>
              <a:off x="5430125" y="3087425"/>
              <a:ext cx="129500" cy="180700"/>
            </a:xfrm>
            <a:custGeom>
              <a:avLst/>
              <a:gdLst/>
              <a:ahLst/>
              <a:cxnLst/>
              <a:rect l="l" t="t" r="r" b="b"/>
              <a:pathLst>
                <a:path w="5180" h="7228" extrusionOk="0">
                  <a:moveTo>
                    <a:pt x="4918" y="0"/>
                  </a:moveTo>
                  <a:lnTo>
                    <a:pt x="4882" y="60"/>
                  </a:lnTo>
                  <a:lnTo>
                    <a:pt x="156" y="6644"/>
                  </a:lnTo>
                  <a:cubicBezTo>
                    <a:pt x="203" y="6691"/>
                    <a:pt x="239" y="6751"/>
                    <a:pt x="251" y="6834"/>
                  </a:cubicBezTo>
                  <a:cubicBezTo>
                    <a:pt x="251" y="6989"/>
                    <a:pt x="144" y="7120"/>
                    <a:pt x="1" y="7132"/>
                  </a:cubicBezTo>
                  <a:lnTo>
                    <a:pt x="132" y="7227"/>
                  </a:lnTo>
                  <a:lnTo>
                    <a:pt x="5180" y="179"/>
                  </a:lnTo>
                  <a:cubicBezTo>
                    <a:pt x="5061" y="143"/>
                    <a:pt x="4978" y="83"/>
                    <a:pt x="4918"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17"/>
            <p:cNvSpPr/>
            <p:nvPr/>
          </p:nvSpPr>
          <p:spPr>
            <a:xfrm>
              <a:off x="5365250" y="3269875"/>
              <a:ext cx="63425" cy="84550"/>
            </a:xfrm>
            <a:custGeom>
              <a:avLst/>
              <a:gdLst/>
              <a:ahLst/>
              <a:cxnLst/>
              <a:rect l="l" t="t" r="r" b="b"/>
              <a:pathLst>
                <a:path w="2537" h="3382" extrusionOk="0">
                  <a:moveTo>
                    <a:pt x="2274" y="1"/>
                  </a:moveTo>
                  <a:lnTo>
                    <a:pt x="0" y="3191"/>
                  </a:lnTo>
                  <a:cubicBezTo>
                    <a:pt x="107" y="3215"/>
                    <a:pt x="179" y="3299"/>
                    <a:pt x="238" y="3382"/>
                  </a:cubicBezTo>
                  <a:lnTo>
                    <a:pt x="2536" y="179"/>
                  </a:lnTo>
                  <a:lnTo>
                    <a:pt x="2274"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17"/>
            <p:cNvSpPr/>
            <p:nvPr/>
          </p:nvSpPr>
          <p:spPr>
            <a:xfrm>
              <a:off x="5372675" y="3356800"/>
              <a:ext cx="248275" cy="56575"/>
            </a:xfrm>
            <a:custGeom>
              <a:avLst/>
              <a:gdLst/>
              <a:ahLst/>
              <a:cxnLst/>
              <a:rect l="l" t="t" r="r" b="b"/>
              <a:pathLst>
                <a:path w="9931" h="2263" extrusionOk="0">
                  <a:moveTo>
                    <a:pt x="1" y="0"/>
                  </a:moveTo>
                  <a:cubicBezTo>
                    <a:pt x="13" y="36"/>
                    <a:pt x="37" y="95"/>
                    <a:pt x="37" y="155"/>
                  </a:cubicBezTo>
                  <a:cubicBezTo>
                    <a:pt x="37" y="203"/>
                    <a:pt x="37" y="262"/>
                    <a:pt x="13" y="310"/>
                  </a:cubicBezTo>
                  <a:lnTo>
                    <a:pt x="9931" y="2262"/>
                  </a:lnTo>
                  <a:lnTo>
                    <a:pt x="9335" y="1822"/>
                  </a:lnTo>
                  <a:lnTo>
                    <a:pt x="60"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17"/>
            <p:cNvSpPr/>
            <p:nvPr/>
          </p:nvSpPr>
          <p:spPr>
            <a:xfrm>
              <a:off x="5718250" y="3230300"/>
              <a:ext cx="86350" cy="88125"/>
            </a:xfrm>
            <a:custGeom>
              <a:avLst/>
              <a:gdLst/>
              <a:ahLst/>
              <a:cxnLst/>
              <a:rect l="l" t="t" r="r" b="b"/>
              <a:pathLst>
                <a:path w="3454" h="3525" extrusionOk="0">
                  <a:moveTo>
                    <a:pt x="3370" y="0"/>
                  </a:moveTo>
                  <a:lnTo>
                    <a:pt x="1" y="3250"/>
                  </a:lnTo>
                  <a:lnTo>
                    <a:pt x="168" y="3524"/>
                  </a:lnTo>
                  <a:lnTo>
                    <a:pt x="3454" y="333"/>
                  </a:lnTo>
                  <a:cubicBezTo>
                    <a:pt x="3382" y="298"/>
                    <a:pt x="3335" y="214"/>
                    <a:pt x="3335" y="131"/>
                  </a:cubicBezTo>
                  <a:cubicBezTo>
                    <a:pt x="3335" y="83"/>
                    <a:pt x="3335" y="36"/>
                    <a:pt x="3370"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17"/>
            <p:cNvSpPr/>
            <p:nvPr/>
          </p:nvSpPr>
          <p:spPr>
            <a:xfrm>
              <a:off x="5808450" y="3104675"/>
              <a:ext cx="128625" cy="124150"/>
            </a:xfrm>
            <a:custGeom>
              <a:avLst/>
              <a:gdLst/>
              <a:ahLst/>
              <a:cxnLst/>
              <a:rect l="l" t="t" r="r" b="b"/>
              <a:pathLst>
                <a:path w="5145" h="4966" extrusionOk="0">
                  <a:moveTo>
                    <a:pt x="4930" y="1"/>
                  </a:moveTo>
                  <a:lnTo>
                    <a:pt x="1" y="4787"/>
                  </a:lnTo>
                  <a:lnTo>
                    <a:pt x="120" y="4870"/>
                  </a:lnTo>
                  <a:cubicBezTo>
                    <a:pt x="167" y="4882"/>
                    <a:pt x="191" y="4906"/>
                    <a:pt x="227" y="4930"/>
                  </a:cubicBezTo>
                  <a:lnTo>
                    <a:pt x="263" y="4966"/>
                  </a:lnTo>
                  <a:lnTo>
                    <a:pt x="5144" y="227"/>
                  </a:lnTo>
                  <a:cubicBezTo>
                    <a:pt x="5061" y="167"/>
                    <a:pt x="4989" y="96"/>
                    <a:pt x="4930"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17"/>
            <p:cNvSpPr/>
            <p:nvPr/>
          </p:nvSpPr>
          <p:spPr>
            <a:xfrm>
              <a:off x="5622425" y="3317200"/>
              <a:ext cx="94375" cy="92000"/>
            </a:xfrm>
            <a:custGeom>
              <a:avLst/>
              <a:gdLst/>
              <a:ahLst/>
              <a:cxnLst/>
              <a:rect l="l" t="t" r="r" b="b"/>
              <a:pathLst>
                <a:path w="3775" h="3680" extrusionOk="0">
                  <a:moveTo>
                    <a:pt x="3596" y="1"/>
                  </a:moveTo>
                  <a:lnTo>
                    <a:pt x="0" y="3501"/>
                  </a:lnTo>
                  <a:lnTo>
                    <a:pt x="250" y="3680"/>
                  </a:lnTo>
                  <a:lnTo>
                    <a:pt x="3774" y="275"/>
                  </a:lnTo>
                  <a:lnTo>
                    <a:pt x="3596"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17"/>
            <p:cNvSpPr/>
            <p:nvPr/>
          </p:nvSpPr>
          <p:spPr>
            <a:xfrm>
              <a:off x="5166700" y="3082050"/>
              <a:ext cx="498600" cy="354250"/>
            </a:xfrm>
            <a:custGeom>
              <a:avLst/>
              <a:gdLst/>
              <a:ahLst/>
              <a:cxnLst/>
              <a:rect l="l" t="t" r="r" b="b"/>
              <a:pathLst>
                <a:path w="19944" h="14170" extrusionOk="0">
                  <a:moveTo>
                    <a:pt x="298" y="1"/>
                  </a:moveTo>
                  <a:cubicBezTo>
                    <a:pt x="239" y="48"/>
                    <a:pt x="155" y="60"/>
                    <a:pt x="72" y="60"/>
                  </a:cubicBezTo>
                  <a:cubicBezTo>
                    <a:pt x="36" y="48"/>
                    <a:pt x="25" y="48"/>
                    <a:pt x="1" y="48"/>
                  </a:cubicBezTo>
                  <a:cubicBezTo>
                    <a:pt x="1" y="108"/>
                    <a:pt x="13" y="156"/>
                    <a:pt x="60" y="191"/>
                  </a:cubicBezTo>
                  <a:lnTo>
                    <a:pt x="334" y="406"/>
                  </a:lnTo>
                  <a:lnTo>
                    <a:pt x="5716" y="4275"/>
                  </a:lnTo>
                  <a:lnTo>
                    <a:pt x="5990" y="4477"/>
                  </a:lnTo>
                  <a:lnTo>
                    <a:pt x="10216" y="7537"/>
                  </a:lnTo>
                  <a:lnTo>
                    <a:pt x="10478" y="7716"/>
                  </a:lnTo>
                  <a:lnTo>
                    <a:pt x="17574" y="12836"/>
                  </a:lnTo>
                  <a:lnTo>
                    <a:pt x="18170" y="13264"/>
                  </a:lnTo>
                  <a:lnTo>
                    <a:pt x="19420" y="14169"/>
                  </a:lnTo>
                  <a:lnTo>
                    <a:pt x="19944" y="14169"/>
                  </a:lnTo>
                  <a:lnTo>
                    <a:pt x="18479" y="13110"/>
                  </a:lnTo>
                  <a:lnTo>
                    <a:pt x="18229" y="12931"/>
                  </a:lnTo>
                  <a:lnTo>
                    <a:pt x="10657" y="7466"/>
                  </a:lnTo>
                  <a:lnTo>
                    <a:pt x="10514" y="7383"/>
                  </a:lnTo>
                  <a:lnTo>
                    <a:pt x="10502" y="7383"/>
                  </a:lnTo>
                  <a:cubicBezTo>
                    <a:pt x="10495" y="7383"/>
                    <a:pt x="10487" y="7384"/>
                    <a:pt x="10480" y="7384"/>
                  </a:cubicBezTo>
                  <a:cubicBezTo>
                    <a:pt x="10347" y="7384"/>
                    <a:pt x="10238" y="7281"/>
                    <a:pt x="10204" y="7156"/>
                  </a:cubicBezTo>
                  <a:lnTo>
                    <a:pt x="7240" y="5013"/>
                  </a:lnTo>
                  <a:cubicBezTo>
                    <a:pt x="7216" y="5025"/>
                    <a:pt x="7180" y="5025"/>
                    <a:pt x="7156" y="5025"/>
                  </a:cubicBezTo>
                  <a:cubicBezTo>
                    <a:pt x="7143" y="5027"/>
                    <a:pt x="7130" y="5028"/>
                    <a:pt x="7117" y="5028"/>
                  </a:cubicBezTo>
                  <a:cubicBezTo>
                    <a:pt x="6978" y="5028"/>
                    <a:pt x="6859" y="4916"/>
                    <a:pt x="6859" y="4763"/>
                  </a:cubicBezTo>
                  <a:lnTo>
                    <a:pt x="6859" y="4728"/>
                  </a:lnTo>
                  <a:lnTo>
                    <a:pt x="6323" y="4347"/>
                  </a:lnTo>
                  <a:lnTo>
                    <a:pt x="6037" y="4132"/>
                  </a:lnTo>
                  <a:lnTo>
                    <a:pt x="298"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17"/>
            <p:cNvSpPr/>
            <p:nvPr/>
          </p:nvSpPr>
          <p:spPr>
            <a:xfrm>
              <a:off x="5558725" y="3064225"/>
              <a:ext cx="8950" cy="4750"/>
            </a:xfrm>
            <a:custGeom>
              <a:avLst/>
              <a:gdLst/>
              <a:ahLst/>
              <a:cxnLst/>
              <a:rect l="l" t="t" r="r" b="b"/>
              <a:pathLst>
                <a:path w="358" h="190" extrusionOk="0">
                  <a:moveTo>
                    <a:pt x="146" y="0"/>
                  </a:moveTo>
                  <a:cubicBezTo>
                    <a:pt x="122" y="0"/>
                    <a:pt x="97" y="4"/>
                    <a:pt x="72" y="11"/>
                  </a:cubicBezTo>
                  <a:cubicBezTo>
                    <a:pt x="12" y="47"/>
                    <a:pt x="0" y="107"/>
                    <a:pt x="0" y="166"/>
                  </a:cubicBezTo>
                  <a:cubicBezTo>
                    <a:pt x="48" y="154"/>
                    <a:pt x="95" y="130"/>
                    <a:pt x="131" y="130"/>
                  </a:cubicBezTo>
                  <a:cubicBezTo>
                    <a:pt x="226" y="154"/>
                    <a:pt x="298" y="166"/>
                    <a:pt x="357" y="190"/>
                  </a:cubicBezTo>
                  <a:lnTo>
                    <a:pt x="286" y="71"/>
                  </a:lnTo>
                  <a:cubicBezTo>
                    <a:pt x="253" y="21"/>
                    <a:pt x="202" y="0"/>
                    <a:pt x="146"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17"/>
            <p:cNvSpPr/>
            <p:nvPr/>
          </p:nvSpPr>
          <p:spPr>
            <a:xfrm>
              <a:off x="5571525" y="3089200"/>
              <a:ext cx="223250" cy="346500"/>
            </a:xfrm>
            <a:custGeom>
              <a:avLst/>
              <a:gdLst/>
              <a:ahLst/>
              <a:cxnLst/>
              <a:rect l="l" t="t" r="r" b="b"/>
              <a:pathLst>
                <a:path w="8930" h="13860" extrusionOk="0">
                  <a:moveTo>
                    <a:pt x="0" y="0"/>
                  </a:moveTo>
                  <a:lnTo>
                    <a:pt x="5632" y="9121"/>
                  </a:lnTo>
                  <a:lnTo>
                    <a:pt x="5799" y="9395"/>
                  </a:lnTo>
                  <a:lnTo>
                    <a:pt x="8573" y="13859"/>
                  </a:lnTo>
                  <a:lnTo>
                    <a:pt x="8930" y="13859"/>
                  </a:lnTo>
                  <a:lnTo>
                    <a:pt x="6025" y="9168"/>
                  </a:lnTo>
                  <a:lnTo>
                    <a:pt x="5858" y="8894"/>
                  </a:lnTo>
                  <a:lnTo>
                    <a:pt x="560" y="346"/>
                  </a:lnTo>
                  <a:lnTo>
                    <a:pt x="0"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17"/>
            <p:cNvSpPr/>
            <p:nvPr/>
          </p:nvSpPr>
          <p:spPr>
            <a:xfrm>
              <a:off x="6055500" y="3242800"/>
              <a:ext cx="4200" cy="14900"/>
            </a:xfrm>
            <a:custGeom>
              <a:avLst/>
              <a:gdLst/>
              <a:ahLst/>
              <a:cxnLst/>
              <a:rect l="l" t="t" r="r" b="b"/>
              <a:pathLst>
                <a:path w="168" h="596" extrusionOk="0">
                  <a:moveTo>
                    <a:pt x="108" y="0"/>
                  </a:moveTo>
                  <a:lnTo>
                    <a:pt x="1" y="393"/>
                  </a:lnTo>
                  <a:lnTo>
                    <a:pt x="167" y="595"/>
                  </a:lnTo>
                  <a:lnTo>
                    <a:pt x="167" y="72"/>
                  </a:lnTo>
                  <a:lnTo>
                    <a:pt x="108"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17"/>
            <p:cNvSpPr/>
            <p:nvPr/>
          </p:nvSpPr>
          <p:spPr>
            <a:xfrm>
              <a:off x="5953400" y="3107050"/>
              <a:ext cx="98850" cy="137250"/>
            </a:xfrm>
            <a:custGeom>
              <a:avLst/>
              <a:gdLst/>
              <a:ahLst/>
              <a:cxnLst/>
              <a:rect l="l" t="t" r="r" b="b"/>
              <a:pathLst>
                <a:path w="3954" h="5490" extrusionOk="0">
                  <a:moveTo>
                    <a:pt x="227" y="1"/>
                  </a:moveTo>
                  <a:cubicBezTo>
                    <a:pt x="168" y="72"/>
                    <a:pt x="96" y="132"/>
                    <a:pt x="1" y="179"/>
                  </a:cubicBezTo>
                  <a:lnTo>
                    <a:pt x="3847" y="5490"/>
                  </a:lnTo>
                  <a:lnTo>
                    <a:pt x="3954" y="5109"/>
                  </a:lnTo>
                  <a:lnTo>
                    <a:pt x="287" y="25"/>
                  </a:lnTo>
                  <a:lnTo>
                    <a:pt x="227"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17"/>
            <p:cNvSpPr/>
            <p:nvPr/>
          </p:nvSpPr>
          <p:spPr>
            <a:xfrm>
              <a:off x="5571825" y="3083850"/>
              <a:ext cx="239625" cy="146475"/>
            </a:xfrm>
            <a:custGeom>
              <a:avLst/>
              <a:gdLst/>
              <a:ahLst/>
              <a:cxnLst/>
              <a:rect l="l" t="t" r="r" b="b"/>
              <a:pathLst>
                <a:path w="9585" h="5859" extrusionOk="0">
                  <a:moveTo>
                    <a:pt x="131" y="0"/>
                  </a:moveTo>
                  <a:cubicBezTo>
                    <a:pt x="95" y="84"/>
                    <a:pt x="60" y="155"/>
                    <a:pt x="0" y="214"/>
                  </a:cubicBezTo>
                  <a:lnTo>
                    <a:pt x="560" y="560"/>
                  </a:lnTo>
                  <a:lnTo>
                    <a:pt x="9227" y="5858"/>
                  </a:lnTo>
                  <a:cubicBezTo>
                    <a:pt x="9275" y="5763"/>
                    <a:pt x="9358" y="5691"/>
                    <a:pt x="9466" y="5691"/>
                  </a:cubicBezTo>
                  <a:cubicBezTo>
                    <a:pt x="9513" y="5691"/>
                    <a:pt x="9537" y="5691"/>
                    <a:pt x="9585" y="5703"/>
                  </a:cubicBezTo>
                  <a:lnTo>
                    <a:pt x="9466" y="5632"/>
                  </a:lnTo>
                  <a:lnTo>
                    <a:pt x="250"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17"/>
            <p:cNvSpPr/>
            <p:nvPr/>
          </p:nvSpPr>
          <p:spPr>
            <a:xfrm>
              <a:off x="5814100" y="3227900"/>
              <a:ext cx="202450" cy="130700"/>
            </a:xfrm>
            <a:custGeom>
              <a:avLst/>
              <a:gdLst/>
              <a:ahLst/>
              <a:cxnLst/>
              <a:rect l="l" t="t" r="r" b="b"/>
              <a:pathLst>
                <a:path w="8098" h="5228" extrusionOk="0">
                  <a:moveTo>
                    <a:pt x="1" y="1"/>
                  </a:moveTo>
                  <a:lnTo>
                    <a:pt x="1" y="1"/>
                  </a:lnTo>
                  <a:cubicBezTo>
                    <a:pt x="37" y="48"/>
                    <a:pt x="84" y="120"/>
                    <a:pt x="84" y="191"/>
                  </a:cubicBezTo>
                  <a:cubicBezTo>
                    <a:pt x="84" y="263"/>
                    <a:pt x="72" y="322"/>
                    <a:pt x="25" y="382"/>
                  </a:cubicBezTo>
                  <a:lnTo>
                    <a:pt x="4263" y="2977"/>
                  </a:lnTo>
                  <a:cubicBezTo>
                    <a:pt x="4311" y="2918"/>
                    <a:pt x="4382" y="2870"/>
                    <a:pt x="4478" y="2870"/>
                  </a:cubicBezTo>
                  <a:cubicBezTo>
                    <a:pt x="4644" y="2870"/>
                    <a:pt x="4775" y="2977"/>
                    <a:pt x="4775" y="3144"/>
                  </a:cubicBezTo>
                  <a:cubicBezTo>
                    <a:pt x="4775" y="3180"/>
                    <a:pt x="4775" y="3227"/>
                    <a:pt x="4739" y="3275"/>
                  </a:cubicBezTo>
                  <a:lnTo>
                    <a:pt x="7942" y="5228"/>
                  </a:lnTo>
                  <a:cubicBezTo>
                    <a:pt x="7954" y="5120"/>
                    <a:pt x="8014" y="5025"/>
                    <a:pt x="8097" y="4954"/>
                  </a:cubicBezTo>
                  <a:lnTo>
                    <a:pt x="37" y="37"/>
                  </a:lnTo>
                  <a:lnTo>
                    <a:pt x="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17"/>
            <p:cNvSpPr/>
            <p:nvPr/>
          </p:nvSpPr>
          <p:spPr>
            <a:xfrm>
              <a:off x="5574500" y="3075800"/>
              <a:ext cx="354825" cy="22650"/>
            </a:xfrm>
            <a:custGeom>
              <a:avLst/>
              <a:gdLst/>
              <a:ahLst/>
              <a:cxnLst/>
              <a:rect l="l" t="t" r="r" b="b"/>
              <a:pathLst>
                <a:path w="14193" h="906" extrusionOk="0">
                  <a:moveTo>
                    <a:pt x="0" y="1"/>
                  </a:moveTo>
                  <a:lnTo>
                    <a:pt x="0" y="1"/>
                  </a:lnTo>
                  <a:cubicBezTo>
                    <a:pt x="12" y="36"/>
                    <a:pt x="24" y="84"/>
                    <a:pt x="24" y="132"/>
                  </a:cubicBezTo>
                  <a:cubicBezTo>
                    <a:pt x="36" y="203"/>
                    <a:pt x="24" y="263"/>
                    <a:pt x="12" y="322"/>
                  </a:cubicBezTo>
                  <a:lnTo>
                    <a:pt x="131" y="322"/>
                  </a:lnTo>
                  <a:lnTo>
                    <a:pt x="14181" y="906"/>
                  </a:lnTo>
                  <a:cubicBezTo>
                    <a:pt x="14181" y="870"/>
                    <a:pt x="14169" y="858"/>
                    <a:pt x="14169" y="834"/>
                  </a:cubicBezTo>
                  <a:cubicBezTo>
                    <a:pt x="14169" y="751"/>
                    <a:pt x="14169" y="667"/>
                    <a:pt x="14193" y="596"/>
                  </a:cubicBezTo>
                  <a:lnTo>
                    <a:pt x="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17"/>
            <p:cNvSpPr/>
            <p:nvPr/>
          </p:nvSpPr>
          <p:spPr>
            <a:xfrm>
              <a:off x="5569125" y="2643900"/>
              <a:ext cx="490575" cy="431025"/>
            </a:xfrm>
            <a:custGeom>
              <a:avLst/>
              <a:gdLst/>
              <a:ahLst/>
              <a:cxnLst/>
              <a:rect l="l" t="t" r="r" b="b"/>
              <a:pathLst>
                <a:path w="19623" h="17241" extrusionOk="0">
                  <a:moveTo>
                    <a:pt x="19622" y="1"/>
                  </a:moveTo>
                  <a:lnTo>
                    <a:pt x="1" y="17027"/>
                  </a:lnTo>
                  <a:cubicBezTo>
                    <a:pt x="96" y="17074"/>
                    <a:pt x="168" y="17158"/>
                    <a:pt x="215" y="17241"/>
                  </a:cubicBezTo>
                  <a:lnTo>
                    <a:pt x="19622" y="394"/>
                  </a:lnTo>
                  <a:lnTo>
                    <a:pt x="19622"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17"/>
            <p:cNvSpPr/>
            <p:nvPr/>
          </p:nvSpPr>
          <p:spPr>
            <a:xfrm>
              <a:off x="5954000" y="2949300"/>
              <a:ext cx="105100" cy="136050"/>
            </a:xfrm>
            <a:custGeom>
              <a:avLst/>
              <a:gdLst/>
              <a:ahLst/>
              <a:cxnLst/>
              <a:rect l="l" t="t" r="r" b="b"/>
              <a:pathLst>
                <a:path w="4204" h="5442" extrusionOk="0">
                  <a:moveTo>
                    <a:pt x="4204" y="1"/>
                  </a:moveTo>
                  <a:lnTo>
                    <a:pt x="1" y="5239"/>
                  </a:lnTo>
                  <a:cubicBezTo>
                    <a:pt x="96" y="5299"/>
                    <a:pt x="179" y="5370"/>
                    <a:pt x="239" y="5442"/>
                  </a:cubicBezTo>
                  <a:lnTo>
                    <a:pt x="4204" y="489"/>
                  </a:lnTo>
                  <a:lnTo>
                    <a:pt x="4204"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17"/>
            <p:cNvSpPr/>
            <p:nvPr/>
          </p:nvSpPr>
          <p:spPr>
            <a:xfrm>
              <a:off x="6022475" y="3206175"/>
              <a:ext cx="37225" cy="143500"/>
            </a:xfrm>
            <a:custGeom>
              <a:avLst/>
              <a:gdLst/>
              <a:ahLst/>
              <a:cxnLst/>
              <a:rect l="l" t="t" r="r" b="b"/>
              <a:pathLst>
                <a:path w="1489" h="5740" extrusionOk="0">
                  <a:moveTo>
                    <a:pt x="1488" y="1"/>
                  </a:moveTo>
                  <a:lnTo>
                    <a:pt x="1191" y="1132"/>
                  </a:lnTo>
                  <a:lnTo>
                    <a:pt x="1084" y="1525"/>
                  </a:lnTo>
                  <a:lnTo>
                    <a:pt x="0" y="5692"/>
                  </a:lnTo>
                  <a:cubicBezTo>
                    <a:pt x="12" y="5692"/>
                    <a:pt x="24" y="5692"/>
                    <a:pt x="60" y="5680"/>
                  </a:cubicBezTo>
                  <a:cubicBezTo>
                    <a:pt x="143" y="5680"/>
                    <a:pt x="238" y="5692"/>
                    <a:pt x="310" y="5739"/>
                  </a:cubicBezTo>
                  <a:lnTo>
                    <a:pt x="1322" y="1834"/>
                  </a:lnTo>
                  <a:lnTo>
                    <a:pt x="1429" y="1453"/>
                  </a:lnTo>
                  <a:lnTo>
                    <a:pt x="1488" y="1227"/>
                  </a:lnTo>
                  <a:lnTo>
                    <a:pt x="1488"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17"/>
            <p:cNvSpPr/>
            <p:nvPr/>
          </p:nvSpPr>
          <p:spPr>
            <a:xfrm>
              <a:off x="5959075" y="3100225"/>
              <a:ext cx="100625" cy="64900"/>
            </a:xfrm>
            <a:custGeom>
              <a:avLst/>
              <a:gdLst/>
              <a:ahLst/>
              <a:cxnLst/>
              <a:rect l="l" t="t" r="r" b="b"/>
              <a:pathLst>
                <a:path w="4025" h="2596" extrusionOk="0">
                  <a:moveTo>
                    <a:pt x="155" y="0"/>
                  </a:moveTo>
                  <a:cubicBezTo>
                    <a:pt x="119" y="107"/>
                    <a:pt x="72" y="202"/>
                    <a:pt x="0" y="274"/>
                  </a:cubicBezTo>
                  <a:lnTo>
                    <a:pt x="60" y="298"/>
                  </a:lnTo>
                  <a:lnTo>
                    <a:pt x="4024" y="2596"/>
                  </a:lnTo>
                  <a:lnTo>
                    <a:pt x="4024" y="2238"/>
                  </a:lnTo>
                  <a:lnTo>
                    <a:pt x="155"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17"/>
            <p:cNvSpPr/>
            <p:nvPr/>
          </p:nvSpPr>
          <p:spPr>
            <a:xfrm>
              <a:off x="4523175" y="3371975"/>
              <a:ext cx="36625" cy="35750"/>
            </a:xfrm>
            <a:custGeom>
              <a:avLst/>
              <a:gdLst/>
              <a:ahLst/>
              <a:cxnLst/>
              <a:rect l="l" t="t" r="r" b="b"/>
              <a:pathLst>
                <a:path w="1465" h="1430" extrusionOk="0">
                  <a:moveTo>
                    <a:pt x="691" y="0"/>
                  </a:moveTo>
                  <a:cubicBezTo>
                    <a:pt x="334" y="12"/>
                    <a:pt x="60" y="286"/>
                    <a:pt x="24" y="620"/>
                  </a:cubicBezTo>
                  <a:cubicBezTo>
                    <a:pt x="24" y="667"/>
                    <a:pt x="0" y="715"/>
                    <a:pt x="24" y="762"/>
                  </a:cubicBezTo>
                  <a:cubicBezTo>
                    <a:pt x="24" y="834"/>
                    <a:pt x="36" y="893"/>
                    <a:pt x="60" y="953"/>
                  </a:cubicBezTo>
                  <a:cubicBezTo>
                    <a:pt x="164" y="1242"/>
                    <a:pt x="436" y="1430"/>
                    <a:pt x="746" y="1430"/>
                  </a:cubicBezTo>
                  <a:cubicBezTo>
                    <a:pt x="755" y="1430"/>
                    <a:pt x="765" y="1430"/>
                    <a:pt x="774" y="1429"/>
                  </a:cubicBezTo>
                  <a:cubicBezTo>
                    <a:pt x="822" y="1429"/>
                    <a:pt x="870" y="1417"/>
                    <a:pt x="917" y="1417"/>
                  </a:cubicBezTo>
                  <a:cubicBezTo>
                    <a:pt x="1012" y="1382"/>
                    <a:pt x="1108" y="1334"/>
                    <a:pt x="1191" y="1274"/>
                  </a:cubicBezTo>
                  <a:cubicBezTo>
                    <a:pt x="1358" y="1120"/>
                    <a:pt x="1465" y="905"/>
                    <a:pt x="1453" y="667"/>
                  </a:cubicBezTo>
                  <a:cubicBezTo>
                    <a:pt x="1429" y="441"/>
                    <a:pt x="1334" y="262"/>
                    <a:pt x="1167" y="143"/>
                  </a:cubicBezTo>
                  <a:cubicBezTo>
                    <a:pt x="1096" y="84"/>
                    <a:pt x="989" y="48"/>
                    <a:pt x="881" y="12"/>
                  </a:cubicBezTo>
                  <a:cubicBezTo>
                    <a:pt x="822" y="0"/>
                    <a:pt x="762" y="0"/>
                    <a:pt x="691"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17"/>
            <p:cNvSpPr/>
            <p:nvPr/>
          </p:nvSpPr>
          <p:spPr>
            <a:xfrm>
              <a:off x="4806850" y="3361225"/>
              <a:ext cx="35725" cy="35175"/>
            </a:xfrm>
            <a:custGeom>
              <a:avLst/>
              <a:gdLst/>
              <a:ahLst/>
              <a:cxnLst/>
              <a:rect l="l" t="t" r="r" b="b"/>
              <a:pathLst>
                <a:path w="1429" h="1407" extrusionOk="0">
                  <a:moveTo>
                    <a:pt x="724" y="0"/>
                  </a:moveTo>
                  <a:cubicBezTo>
                    <a:pt x="709" y="0"/>
                    <a:pt x="694" y="1"/>
                    <a:pt x="679" y="2"/>
                  </a:cubicBezTo>
                  <a:cubicBezTo>
                    <a:pt x="583" y="2"/>
                    <a:pt x="476" y="38"/>
                    <a:pt x="381" y="85"/>
                  </a:cubicBezTo>
                  <a:cubicBezTo>
                    <a:pt x="286" y="121"/>
                    <a:pt x="202" y="192"/>
                    <a:pt x="143" y="264"/>
                  </a:cubicBezTo>
                  <a:cubicBezTo>
                    <a:pt x="83" y="335"/>
                    <a:pt x="48" y="442"/>
                    <a:pt x="12" y="549"/>
                  </a:cubicBezTo>
                  <a:cubicBezTo>
                    <a:pt x="0" y="609"/>
                    <a:pt x="0" y="680"/>
                    <a:pt x="0" y="740"/>
                  </a:cubicBezTo>
                  <a:cubicBezTo>
                    <a:pt x="24" y="1133"/>
                    <a:pt x="345" y="1407"/>
                    <a:pt x="726" y="1407"/>
                  </a:cubicBezTo>
                  <a:lnTo>
                    <a:pt x="738" y="1407"/>
                  </a:lnTo>
                  <a:cubicBezTo>
                    <a:pt x="845" y="1407"/>
                    <a:pt x="941" y="1383"/>
                    <a:pt x="1024" y="1335"/>
                  </a:cubicBezTo>
                  <a:cubicBezTo>
                    <a:pt x="1131" y="1276"/>
                    <a:pt x="1214" y="1204"/>
                    <a:pt x="1298" y="1097"/>
                  </a:cubicBezTo>
                  <a:cubicBezTo>
                    <a:pt x="1357" y="1002"/>
                    <a:pt x="1393" y="919"/>
                    <a:pt x="1417" y="811"/>
                  </a:cubicBezTo>
                  <a:cubicBezTo>
                    <a:pt x="1429" y="776"/>
                    <a:pt x="1429" y="704"/>
                    <a:pt x="1429" y="669"/>
                  </a:cubicBezTo>
                  <a:cubicBezTo>
                    <a:pt x="1417" y="279"/>
                    <a:pt x="1098" y="0"/>
                    <a:pt x="724"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17"/>
            <p:cNvSpPr/>
            <p:nvPr/>
          </p:nvSpPr>
          <p:spPr>
            <a:xfrm>
              <a:off x="4231475" y="3218375"/>
              <a:ext cx="12225" cy="12250"/>
            </a:xfrm>
            <a:custGeom>
              <a:avLst/>
              <a:gdLst/>
              <a:ahLst/>
              <a:cxnLst/>
              <a:rect l="l" t="t" r="r" b="b"/>
              <a:pathLst>
                <a:path w="489" h="490" extrusionOk="0">
                  <a:moveTo>
                    <a:pt x="238" y="1"/>
                  </a:moveTo>
                  <a:cubicBezTo>
                    <a:pt x="155" y="1"/>
                    <a:pt x="96" y="37"/>
                    <a:pt x="48" y="108"/>
                  </a:cubicBezTo>
                  <a:cubicBezTo>
                    <a:pt x="12" y="156"/>
                    <a:pt x="0" y="203"/>
                    <a:pt x="0" y="263"/>
                  </a:cubicBezTo>
                  <a:cubicBezTo>
                    <a:pt x="23" y="387"/>
                    <a:pt x="142" y="490"/>
                    <a:pt x="256" y="490"/>
                  </a:cubicBezTo>
                  <a:cubicBezTo>
                    <a:pt x="262" y="490"/>
                    <a:pt x="268" y="490"/>
                    <a:pt x="274" y="489"/>
                  </a:cubicBezTo>
                  <a:cubicBezTo>
                    <a:pt x="381" y="489"/>
                    <a:pt x="453" y="429"/>
                    <a:pt x="477" y="334"/>
                  </a:cubicBezTo>
                  <a:cubicBezTo>
                    <a:pt x="488" y="310"/>
                    <a:pt x="488" y="263"/>
                    <a:pt x="488" y="239"/>
                  </a:cubicBezTo>
                  <a:cubicBezTo>
                    <a:pt x="488" y="96"/>
                    <a:pt x="381" y="1"/>
                    <a:pt x="238"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17"/>
            <p:cNvSpPr/>
            <p:nvPr/>
          </p:nvSpPr>
          <p:spPr>
            <a:xfrm>
              <a:off x="5155100" y="3058225"/>
              <a:ext cx="25325" cy="25050"/>
            </a:xfrm>
            <a:custGeom>
              <a:avLst/>
              <a:gdLst/>
              <a:ahLst/>
              <a:cxnLst/>
              <a:rect l="l" t="t" r="r" b="b"/>
              <a:pathLst>
                <a:path w="1013" h="1002" extrusionOk="0">
                  <a:moveTo>
                    <a:pt x="510" y="1"/>
                  </a:moveTo>
                  <a:cubicBezTo>
                    <a:pt x="503" y="1"/>
                    <a:pt x="496" y="1"/>
                    <a:pt x="489" y="1"/>
                  </a:cubicBezTo>
                  <a:cubicBezTo>
                    <a:pt x="203" y="13"/>
                    <a:pt x="0" y="239"/>
                    <a:pt x="12" y="525"/>
                  </a:cubicBezTo>
                  <a:cubicBezTo>
                    <a:pt x="24" y="763"/>
                    <a:pt x="203" y="954"/>
                    <a:pt x="441" y="989"/>
                  </a:cubicBezTo>
                  <a:cubicBezTo>
                    <a:pt x="489" y="1001"/>
                    <a:pt x="500" y="1001"/>
                    <a:pt x="536" y="1001"/>
                  </a:cubicBezTo>
                  <a:cubicBezTo>
                    <a:pt x="608" y="1001"/>
                    <a:pt x="679" y="966"/>
                    <a:pt x="762" y="942"/>
                  </a:cubicBezTo>
                  <a:cubicBezTo>
                    <a:pt x="917" y="847"/>
                    <a:pt x="1012" y="668"/>
                    <a:pt x="1012" y="478"/>
                  </a:cubicBezTo>
                  <a:cubicBezTo>
                    <a:pt x="1001" y="222"/>
                    <a:pt x="786" y="1"/>
                    <a:pt x="510"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17"/>
            <p:cNvSpPr/>
            <p:nvPr/>
          </p:nvSpPr>
          <p:spPr>
            <a:xfrm>
              <a:off x="5929000" y="3079000"/>
              <a:ext cx="34850" cy="34325"/>
            </a:xfrm>
            <a:custGeom>
              <a:avLst/>
              <a:gdLst/>
              <a:ahLst/>
              <a:cxnLst/>
              <a:rect l="l" t="t" r="r" b="b"/>
              <a:pathLst>
                <a:path w="1394" h="1373" extrusionOk="0">
                  <a:moveTo>
                    <a:pt x="720" y="1"/>
                  </a:moveTo>
                  <a:cubicBezTo>
                    <a:pt x="699" y="1"/>
                    <a:pt x="677" y="2"/>
                    <a:pt x="655" y="4"/>
                  </a:cubicBezTo>
                  <a:cubicBezTo>
                    <a:pt x="358" y="16"/>
                    <a:pt x="96" y="230"/>
                    <a:pt x="24" y="492"/>
                  </a:cubicBezTo>
                  <a:cubicBezTo>
                    <a:pt x="13" y="575"/>
                    <a:pt x="1" y="647"/>
                    <a:pt x="1" y="730"/>
                  </a:cubicBezTo>
                  <a:lnTo>
                    <a:pt x="1" y="789"/>
                  </a:lnTo>
                  <a:cubicBezTo>
                    <a:pt x="13" y="885"/>
                    <a:pt x="48" y="968"/>
                    <a:pt x="108" y="1051"/>
                  </a:cubicBezTo>
                  <a:cubicBezTo>
                    <a:pt x="167" y="1135"/>
                    <a:pt x="239" y="1206"/>
                    <a:pt x="322" y="1266"/>
                  </a:cubicBezTo>
                  <a:cubicBezTo>
                    <a:pt x="441" y="1349"/>
                    <a:pt x="584" y="1373"/>
                    <a:pt x="727" y="1373"/>
                  </a:cubicBezTo>
                  <a:cubicBezTo>
                    <a:pt x="822" y="1373"/>
                    <a:pt x="917" y="1349"/>
                    <a:pt x="1001" y="1313"/>
                  </a:cubicBezTo>
                  <a:cubicBezTo>
                    <a:pt x="1084" y="1266"/>
                    <a:pt x="1156" y="1206"/>
                    <a:pt x="1215" y="1135"/>
                  </a:cubicBezTo>
                  <a:cubicBezTo>
                    <a:pt x="1275" y="1063"/>
                    <a:pt x="1334" y="968"/>
                    <a:pt x="1370" y="873"/>
                  </a:cubicBezTo>
                  <a:cubicBezTo>
                    <a:pt x="1382" y="789"/>
                    <a:pt x="1394" y="730"/>
                    <a:pt x="1382" y="659"/>
                  </a:cubicBezTo>
                  <a:cubicBezTo>
                    <a:pt x="1382" y="516"/>
                    <a:pt x="1322" y="397"/>
                    <a:pt x="1251" y="278"/>
                  </a:cubicBezTo>
                  <a:cubicBezTo>
                    <a:pt x="1191" y="182"/>
                    <a:pt x="1096" y="123"/>
                    <a:pt x="1013" y="75"/>
                  </a:cubicBezTo>
                  <a:cubicBezTo>
                    <a:pt x="923" y="26"/>
                    <a:pt x="826" y="1"/>
                    <a:pt x="720"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17"/>
            <p:cNvSpPr/>
            <p:nvPr/>
          </p:nvSpPr>
          <p:spPr>
            <a:xfrm>
              <a:off x="6012050" y="3348375"/>
              <a:ext cx="25625" cy="24275"/>
            </a:xfrm>
            <a:custGeom>
              <a:avLst/>
              <a:gdLst/>
              <a:ahLst/>
              <a:cxnLst/>
              <a:rect l="l" t="t" r="r" b="b"/>
              <a:pathLst>
                <a:path w="1025" h="971" extrusionOk="0">
                  <a:moveTo>
                    <a:pt x="524" y="1"/>
                  </a:moveTo>
                  <a:cubicBezTo>
                    <a:pt x="508" y="1"/>
                    <a:pt x="492" y="2"/>
                    <a:pt x="477" y="4"/>
                  </a:cubicBezTo>
                  <a:cubicBezTo>
                    <a:pt x="453" y="4"/>
                    <a:pt x="441" y="4"/>
                    <a:pt x="417" y="16"/>
                  </a:cubicBezTo>
                  <a:cubicBezTo>
                    <a:pt x="310" y="40"/>
                    <a:pt x="215" y="75"/>
                    <a:pt x="155" y="135"/>
                  </a:cubicBezTo>
                  <a:cubicBezTo>
                    <a:pt x="84" y="218"/>
                    <a:pt x="24" y="301"/>
                    <a:pt x="12" y="409"/>
                  </a:cubicBezTo>
                  <a:cubicBezTo>
                    <a:pt x="12" y="432"/>
                    <a:pt x="0" y="480"/>
                    <a:pt x="12" y="516"/>
                  </a:cubicBezTo>
                  <a:cubicBezTo>
                    <a:pt x="24" y="764"/>
                    <a:pt x="239" y="970"/>
                    <a:pt x="495" y="970"/>
                  </a:cubicBezTo>
                  <a:cubicBezTo>
                    <a:pt x="508" y="970"/>
                    <a:pt x="522" y="969"/>
                    <a:pt x="536" y="968"/>
                  </a:cubicBezTo>
                  <a:cubicBezTo>
                    <a:pt x="798" y="956"/>
                    <a:pt x="1024" y="730"/>
                    <a:pt x="989" y="456"/>
                  </a:cubicBezTo>
                  <a:cubicBezTo>
                    <a:pt x="977" y="278"/>
                    <a:pt x="870" y="123"/>
                    <a:pt x="727" y="40"/>
                  </a:cubicBezTo>
                  <a:cubicBezTo>
                    <a:pt x="668" y="20"/>
                    <a:pt x="594" y="1"/>
                    <a:pt x="524"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17"/>
            <p:cNvSpPr/>
            <p:nvPr/>
          </p:nvSpPr>
          <p:spPr>
            <a:xfrm>
              <a:off x="5550375" y="3068250"/>
              <a:ext cx="25025" cy="24250"/>
            </a:xfrm>
            <a:custGeom>
              <a:avLst/>
              <a:gdLst/>
              <a:ahLst/>
              <a:cxnLst/>
              <a:rect l="l" t="t" r="r" b="b"/>
              <a:pathLst>
                <a:path w="1001" h="970" extrusionOk="0">
                  <a:moveTo>
                    <a:pt x="542" y="0"/>
                  </a:moveTo>
                  <a:cubicBezTo>
                    <a:pt x="521" y="0"/>
                    <a:pt x="499" y="2"/>
                    <a:pt x="477" y="5"/>
                  </a:cubicBezTo>
                  <a:cubicBezTo>
                    <a:pt x="441" y="5"/>
                    <a:pt x="394" y="17"/>
                    <a:pt x="346" y="29"/>
                  </a:cubicBezTo>
                  <a:cubicBezTo>
                    <a:pt x="144" y="112"/>
                    <a:pt x="1" y="303"/>
                    <a:pt x="25" y="529"/>
                  </a:cubicBezTo>
                  <a:cubicBezTo>
                    <a:pt x="25" y="612"/>
                    <a:pt x="48" y="708"/>
                    <a:pt x="108" y="779"/>
                  </a:cubicBezTo>
                  <a:cubicBezTo>
                    <a:pt x="168" y="850"/>
                    <a:pt x="251" y="910"/>
                    <a:pt x="346" y="946"/>
                  </a:cubicBezTo>
                  <a:cubicBezTo>
                    <a:pt x="406" y="958"/>
                    <a:pt x="465" y="969"/>
                    <a:pt x="525" y="969"/>
                  </a:cubicBezTo>
                  <a:cubicBezTo>
                    <a:pt x="644" y="969"/>
                    <a:pt x="751" y="910"/>
                    <a:pt x="846" y="838"/>
                  </a:cubicBezTo>
                  <a:cubicBezTo>
                    <a:pt x="906" y="779"/>
                    <a:pt x="941" y="708"/>
                    <a:pt x="977" y="624"/>
                  </a:cubicBezTo>
                  <a:cubicBezTo>
                    <a:pt x="989" y="565"/>
                    <a:pt x="1001" y="529"/>
                    <a:pt x="989" y="469"/>
                  </a:cubicBezTo>
                  <a:cubicBezTo>
                    <a:pt x="989" y="422"/>
                    <a:pt x="977" y="374"/>
                    <a:pt x="953" y="327"/>
                  </a:cubicBezTo>
                  <a:cubicBezTo>
                    <a:pt x="953" y="315"/>
                    <a:pt x="941" y="303"/>
                    <a:pt x="941" y="291"/>
                  </a:cubicBezTo>
                  <a:cubicBezTo>
                    <a:pt x="906" y="184"/>
                    <a:pt x="822" y="112"/>
                    <a:pt x="739" y="65"/>
                  </a:cubicBezTo>
                  <a:cubicBezTo>
                    <a:pt x="727" y="53"/>
                    <a:pt x="703" y="53"/>
                    <a:pt x="691" y="29"/>
                  </a:cubicBezTo>
                  <a:cubicBezTo>
                    <a:pt x="648" y="11"/>
                    <a:pt x="598" y="0"/>
                    <a:pt x="542"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17"/>
            <p:cNvSpPr/>
            <p:nvPr/>
          </p:nvSpPr>
          <p:spPr>
            <a:xfrm>
              <a:off x="5349175" y="3348750"/>
              <a:ext cx="25025" cy="24850"/>
            </a:xfrm>
            <a:custGeom>
              <a:avLst/>
              <a:gdLst/>
              <a:ahLst/>
              <a:cxnLst/>
              <a:rect l="l" t="t" r="r" b="b"/>
              <a:pathLst>
                <a:path w="1001" h="994" extrusionOk="0">
                  <a:moveTo>
                    <a:pt x="476" y="1"/>
                  </a:moveTo>
                  <a:cubicBezTo>
                    <a:pt x="334" y="1"/>
                    <a:pt x="203" y="96"/>
                    <a:pt x="107" y="203"/>
                  </a:cubicBezTo>
                  <a:cubicBezTo>
                    <a:pt x="48" y="286"/>
                    <a:pt x="0" y="382"/>
                    <a:pt x="24" y="501"/>
                  </a:cubicBezTo>
                  <a:lnTo>
                    <a:pt x="24" y="525"/>
                  </a:lnTo>
                  <a:cubicBezTo>
                    <a:pt x="36" y="632"/>
                    <a:pt x="60" y="715"/>
                    <a:pt x="119" y="798"/>
                  </a:cubicBezTo>
                  <a:cubicBezTo>
                    <a:pt x="179" y="882"/>
                    <a:pt x="274" y="941"/>
                    <a:pt x="381" y="977"/>
                  </a:cubicBezTo>
                  <a:cubicBezTo>
                    <a:pt x="406" y="985"/>
                    <a:pt x="444" y="994"/>
                    <a:pt x="484" y="994"/>
                  </a:cubicBezTo>
                  <a:cubicBezTo>
                    <a:pt x="501" y="994"/>
                    <a:pt x="519" y="992"/>
                    <a:pt x="536" y="989"/>
                  </a:cubicBezTo>
                  <a:cubicBezTo>
                    <a:pt x="762" y="977"/>
                    <a:pt x="941" y="822"/>
                    <a:pt x="988" y="620"/>
                  </a:cubicBezTo>
                  <a:cubicBezTo>
                    <a:pt x="1000" y="572"/>
                    <a:pt x="1000" y="525"/>
                    <a:pt x="1000" y="465"/>
                  </a:cubicBezTo>
                  <a:cubicBezTo>
                    <a:pt x="977" y="417"/>
                    <a:pt x="953" y="358"/>
                    <a:pt x="941" y="322"/>
                  </a:cubicBezTo>
                  <a:lnTo>
                    <a:pt x="893" y="227"/>
                  </a:lnTo>
                  <a:cubicBezTo>
                    <a:pt x="834" y="144"/>
                    <a:pt x="750" y="84"/>
                    <a:pt x="655" y="36"/>
                  </a:cubicBezTo>
                  <a:cubicBezTo>
                    <a:pt x="596" y="25"/>
                    <a:pt x="536" y="1"/>
                    <a:pt x="476"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17"/>
            <p:cNvSpPr/>
            <p:nvPr/>
          </p:nvSpPr>
          <p:spPr>
            <a:xfrm>
              <a:off x="4288925" y="3245425"/>
              <a:ext cx="24725" cy="24575"/>
            </a:xfrm>
            <a:custGeom>
              <a:avLst/>
              <a:gdLst/>
              <a:ahLst/>
              <a:cxnLst/>
              <a:rect l="l" t="t" r="r" b="b"/>
              <a:pathLst>
                <a:path w="989" h="983" extrusionOk="0">
                  <a:moveTo>
                    <a:pt x="513" y="0"/>
                  </a:moveTo>
                  <a:cubicBezTo>
                    <a:pt x="497" y="0"/>
                    <a:pt x="481" y="1"/>
                    <a:pt x="465" y="2"/>
                  </a:cubicBezTo>
                  <a:cubicBezTo>
                    <a:pt x="262" y="14"/>
                    <a:pt x="84" y="133"/>
                    <a:pt x="24" y="312"/>
                  </a:cubicBezTo>
                  <a:cubicBezTo>
                    <a:pt x="0" y="371"/>
                    <a:pt x="0" y="443"/>
                    <a:pt x="0" y="526"/>
                  </a:cubicBezTo>
                  <a:cubicBezTo>
                    <a:pt x="0" y="586"/>
                    <a:pt x="12" y="621"/>
                    <a:pt x="24" y="669"/>
                  </a:cubicBezTo>
                  <a:cubicBezTo>
                    <a:pt x="36" y="729"/>
                    <a:pt x="72" y="776"/>
                    <a:pt x="119" y="824"/>
                  </a:cubicBezTo>
                  <a:cubicBezTo>
                    <a:pt x="193" y="908"/>
                    <a:pt x="322" y="983"/>
                    <a:pt x="450" y="983"/>
                  </a:cubicBezTo>
                  <a:cubicBezTo>
                    <a:pt x="467" y="983"/>
                    <a:pt x="483" y="981"/>
                    <a:pt x="500" y="979"/>
                  </a:cubicBezTo>
                  <a:cubicBezTo>
                    <a:pt x="512" y="979"/>
                    <a:pt x="536" y="979"/>
                    <a:pt x="560" y="967"/>
                  </a:cubicBezTo>
                  <a:cubicBezTo>
                    <a:pt x="703" y="955"/>
                    <a:pt x="798" y="883"/>
                    <a:pt x="869" y="788"/>
                  </a:cubicBezTo>
                  <a:cubicBezTo>
                    <a:pt x="953" y="705"/>
                    <a:pt x="988" y="586"/>
                    <a:pt x="976" y="455"/>
                  </a:cubicBezTo>
                  <a:cubicBezTo>
                    <a:pt x="976" y="431"/>
                    <a:pt x="976" y="419"/>
                    <a:pt x="965" y="383"/>
                  </a:cubicBezTo>
                  <a:cubicBezTo>
                    <a:pt x="953" y="276"/>
                    <a:pt x="893" y="193"/>
                    <a:pt x="822" y="121"/>
                  </a:cubicBezTo>
                  <a:cubicBezTo>
                    <a:pt x="738" y="38"/>
                    <a:pt x="627" y="0"/>
                    <a:pt x="513"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17"/>
            <p:cNvSpPr/>
            <p:nvPr/>
          </p:nvSpPr>
          <p:spPr>
            <a:xfrm>
              <a:off x="4145150" y="3339825"/>
              <a:ext cx="26225" cy="24750"/>
            </a:xfrm>
            <a:custGeom>
              <a:avLst/>
              <a:gdLst/>
              <a:ahLst/>
              <a:cxnLst/>
              <a:rect l="l" t="t" r="r" b="b"/>
              <a:pathLst>
                <a:path w="1049" h="990" extrusionOk="0">
                  <a:moveTo>
                    <a:pt x="501" y="1"/>
                  </a:moveTo>
                  <a:cubicBezTo>
                    <a:pt x="227" y="24"/>
                    <a:pt x="0" y="239"/>
                    <a:pt x="36" y="524"/>
                  </a:cubicBezTo>
                  <a:cubicBezTo>
                    <a:pt x="48" y="791"/>
                    <a:pt x="262" y="989"/>
                    <a:pt x="536" y="989"/>
                  </a:cubicBezTo>
                  <a:cubicBezTo>
                    <a:pt x="544" y="989"/>
                    <a:pt x="552" y="989"/>
                    <a:pt x="560" y="989"/>
                  </a:cubicBezTo>
                  <a:cubicBezTo>
                    <a:pt x="822" y="977"/>
                    <a:pt x="1048" y="751"/>
                    <a:pt x="1012" y="465"/>
                  </a:cubicBezTo>
                  <a:cubicBezTo>
                    <a:pt x="1012" y="405"/>
                    <a:pt x="1001" y="358"/>
                    <a:pt x="989" y="322"/>
                  </a:cubicBezTo>
                  <a:cubicBezTo>
                    <a:pt x="929" y="215"/>
                    <a:pt x="870" y="143"/>
                    <a:pt x="774" y="84"/>
                  </a:cubicBezTo>
                  <a:cubicBezTo>
                    <a:pt x="703" y="36"/>
                    <a:pt x="631" y="1"/>
                    <a:pt x="536"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17"/>
            <p:cNvSpPr/>
            <p:nvPr/>
          </p:nvSpPr>
          <p:spPr>
            <a:xfrm>
              <a:off x="4710100" y="2985275"/>
              <a:ext cx="25625" cy="24775"/>
            </a:xfrm>
            <a:custGeom>
              <a:avLst/>
              <a:gdLst/>
              <a:ahLst/>
              <a:cxnLst/>
              <a:rect l="l" t="t" r="r" b="b"/>
              <a:pathLst>
                <a:path w="1025" h="991" extrusionOk="0">
                  <a:moveTo>
                    <a:pt x="532" y="0"/>
                  </a:moveTo>
                  <a:cubicBezTo>
                    <a:pt x="518" y="0"/>
                    <a:pt x="503" y="1"/>
                    <a:pt x="489" y="2"/>
                  </a:cubicBezTo>
                  <a:cubicBezTo>
                    <a:pt x="227" y="14"/>
                    <a:pt x="1" y="240"/>
                    <a:pt x="24" y="526"/>
                  </a:cubicBezTo>
                  <a:cubicBezTo>
                    <a:pt x="48" y="657"/>
                    <a:pt x="108" y="776"/>
                    <a:pt x="191" y="859"/>
                  </a:cubicBezTo>
                  <a:cubicBezTo>
                    <a:pt x="262" y="943"/>
                    <a:pt x="370" y="979"/>
                    <a:pt x="477" y="979"/>
                  </a:cubicBezTo>
                  <a:lnTo>
                    <a:pt x="536" y="990"/>
                  </a:lnTo>
                  <a:cubicBezTo>
                    <a:pt x="655" y="990"/>
                    <a:pt x="739" y="943"/>
                    <a:pt x="834" y="883"/>
                  </a:cubicBezTo>
                  <a:cubicBezTo>
                    <a:pt x="953" y="788"/>
                    <a:pt x="1024" y="621"/>
                    <a:pt x="1013" y="467"/>
                  </a:cubicBezTo>
                  <a:cubicBezTo>
                    <a:pt x="1001" y="207"/>
                    <a:pt x="797" y="0"/>
                    <a:pt x="532"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17"/>
            <p:cNvSpPr/>
            <p:nvPr/>
          </p:nvSpPr>
          <p:spPr>
            <a:xfrm>
              <a:off x="5801300" y="3226125"/>
              <a:ext cx="14625" cy="14600"/>
            </a:xfrm>
            <a:custGeom>
              <a:avLst/>
              <a:gdLst/>
              <a:ahLst/>
              <a:cxnLst/>
              <a:rect l="l" t="t" r="r" b="b"/>
              <a:pathLst>
                <a:path w="585" h="584" extrusionOk="0">
                  <a:moveTo>
                    <a:pt x="275" y="0"/>
                  </a:moveTo>
                  <a:cubicBezTo>
                    <a:pt x="168" y="0"/>
                    <a:pt x="72" y="72"/>
                    <a:pt x="37" y="167"/>
                  </a:cubicBezTo>
                  <a:lnTo>
                    <a:pt x="37" y="179"/>
                  </a:lnTo>
                  <a:cubicBezTo>
                    <a:pt x="13" y="227"/>
                    <a:pt x="1" y="262"/>
                    <a:pt x="1" y="310"/>
                  </a:cubicBezTo>
                  <a:cubicBezTo>
                    <a:pt x="1" y="405"/>
                    <a:pt x="48" y="477"/>
                    <a:pt x="120" y="524"/>
                  </a:cubicBezTo>
                  <a:cubicBezTo>
                    <a:pt x="179" y="560"/>
                    <a:pt x="239" y="584"/>
                    <a:pt x="310" y="584"/>
                  </a:cubicBezTo>
                  <a:cubicBezTo>
                    <a:pt x="406" y="584"/>
                    <a:pt x="477" y="536"/>
                    <a:pt x="525" y="465"/>
                  </a:cubicBezTo>
                  <a:cubicBezTo>
                    <a:pt x="572" y="417"/>
                    <a:pt x="584" y="346"/>
                    <a:pt x="584" y="262"/>
                  </a:cubicBezTo>
                  <a:cubicBezTo>
                    <a:pt x="584" y="191"/>
                    <a:pt x="549" y="119"/>
                    <a:pt x="489" y="72"/>
                  </a:cubicBezTo>
                  <a:cubicBezTo>
                    <a:pt x="465" y="36"/>
                    <a:pt x="429" y="24"/>
                    <a:pt x="394" y="12"/>
                  </a:cubicBezTo>
                  <a:cubicBezTo>
                    <a:pt x="358" y="0"/>
                    <a:pt x="310" y="0"/>
                    <a:pt x="275"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17"/>
            <p:cNvSpPr/>
            <p:nvPr/>
          </p:nvSpPr>
          <p:spPr>
            <a:xfrm>
              <a:off x="5918575" y="3299625"/>
              <a:ext cx="14600" cy="14325"/>
            </a:xfrm>
            <a:custGeom>
              <a:avLst/>
              <a:gdLst/>
              <a:ahLst/>
              <a:cxnLst/>
              <a:rect l="l" t="t" r="r" b="b"/>
              <a:pathLst>
                <a:path w="584" h="573" extrusionOk="0">
                  <a:moveTo>
                    <a:pt x="308" y="0"/>
                  </a:moveTo>
                  <a:cubicBezTo>
                    <a:pt x="301" y="0"/>
                    <a:pt x="294" y="1"/>
                    <a:pt x="287" y="1"/>
                  </a:cubicBezTo>
                  <a:cubicBezTo>
                    <a:pt x="191" y="1"/>
                    <a:pt x="132" y="49"/>
                    <a:pt x="72" y="108"/>
                  </a:cubicBezTo>
                  <a:cubicBezTo>
                    <a:pt x="25" y="168"/>
                    <a:pt x="1" y="227"/>
                    <a:pt x="13" y="299"/>
                  </a:cubicBezTo>
                  <a:cubicBezTo>
                    <a:pt x="25" y="454"/>
                    <a:pt x="144" y="573"/>
                    <a:pt x="310" y="573"/>
                  </a:cubicBezTo>
                  <a:cubicBezTo>
                    <a:pt x="430" y="573"/>
                    <a:pt x="513" y="489"/>
                    <a:pt x="549" y="394"/>
                  </a:cubicBezTo>
                  <a:cubicBezTo>
                    <a:pt x="560" y="346"/>
                    <a:pt x="572" y="299"/>
                    <a:pt x="572" y="251"/>
                  </a:cubicBezTo>
                  <a:cubicBezTo>
                    <a:pt x="584" y="115"/>
                    <a:pt x="454" y="0"/>
                    <a:pt x="308"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17"/>
            <p:cNvSpPr/>
            <p:nvPr/>
          </p:nvSpPr>
          <p:spPr>
            <a:xfrm>
              <a:off x="5332800" y="3319575"/>
              <a:ext cx="14300" cy="14025"/>
            </a:xfrm>
            <a:custGeom>
              <a:avLst/>
              <a:gdLst/>
              <a:ahLst/>
              <a:cxnLst/>
              <a:rect l="l" t="t" r="r" b="b"/>
              <a:pathLst>
                <a:path w="572" h="561" extrusionOk="0">
                  <a:moveTo>
                    <a:pt x="274" y="1"/>
                  </a:moveTo>
                  <a:cubicBezTo>
                    <a:pt x="108" y="1"/>
                    <a:pt x="0" y="132"/>
                    <a:pt x="0" y="299"/>
                  </a:cubicBezTo>
                  <a:cubicBezTo>
                    <a:pt x="0" y="453"/>
                    <a:pt x="143" y="561"/>
                    <a:pt x="298" y="561"/>
                  </a:cubicBezTo>
                  <a:cubicBezTo>
                    <a:pt x="465" y="561"/>
                    <a:pt x="572" y="430"/>
                    <a:pt x="572" y="263"/>
                  </a:cubicBezTo>
                  <a:cubicBezTo>
                    <a:pt x="572" y="96"/>
                    <a:pt x="441" y="1"/>
                    <a:pt x="274"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17"/>
            <p:cNvSpPr/>
            <p:nvPr/>
          </p:nvSpPr>
          <p:spPr>
            <a:xfrm>
              <a:off x="4583900" y="3272550"/>
              <a:ext cx="14600" cy="14375"/>
            </a:xfrm>
            <a:custGeom>
              <a:avLst/>
              <a:gdLst/>
              <a:ahLst/>
              <a:cxnLst/>
              <a:rect l="l" t="t" r="r" b="b"/>
              <a:pathLst>
                <a:path w="584" h="575" extrusionOk="0">
                  <a:moveTo>
                    <a:pt x="286" y="1"/>
                  </a:moveTo>
                  <a:cubicBezTo>
                    <a:pt x="215" y="1"/>
                    <a:pt x="155" y="36"/>
                    <a:pt x="107" y="72"/>
                  </a:cubicBezTo>
                  <a:cubicBezTo>
                    <a:pt x="48" y="132"/>
                    <a:pt x="0" y="215"/>
                    <a:pt x="12" y="298"/>
                  </a:cubicBezTo>
                  <a:cubicBezTo>
                    <a:pt x="12" y="334"/>
                    <a:pt x="36" y="346"/>
                    <a:pt x="36" y="370"/>
                  </a:cubicBezTo>
                  <a:cubicBezTo>
                    <a:pt x="48" y="417"/>
                    <a:pt x="60" y="453"/>
                    <a:pt x="96" y="477"/>
                  </a:cubicBezTo>
                  <a:cubicBezTo>
                    <a:pt x="149" y="530"/>
                    <a:pt x="212" y="574"/>
                    <a:pt x="284" y="574"/>
                  </a:cubicBezTo>
                  <a:cubicBezTo>
                    <a:pt x="293" y="574"/>
                    <a:pt x="301" y="573"/>
                    <a:pt x="310" y="572"/>
                  </a:cubicBezTo>
                  <a:cubicBezTo>
                    <a:pt x="346" y="572"/>
                    <a:pt x="369" y="548"/>
                    <a:pt x="405" y="548"/>
                  </a:cubicBezTo>
                  <a:cubicBezTo>
                    <a:pt x="465" y="525"/>
                    <a:pt x="524" y="477"/>
                    <a:pt x="548" y="417"/>
                  </a:cubicBezTo>
                  <a:cubicBezTo>
                    <a:pt x="572" y="370"/>
                    <a:pt x="584" y="334"/>
                    <a:pt x="584" y="275"/>
                  </a:cubicBezTo>
                  <a:cubicBezTo>
                    <a:pt x="584" y="227"/>
                    <a:pt x="572" y="179"/>
                    <a:pt x="548" y="156"/>
                  </a:cubicBezTo>
                  <a:cubicBezTo>
                    <a:pt x="512" y="60"/>
                    <a:pt x="417" y="13"/>
                    <a:pt x="310"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17"/>
            <p:cNvSpPr/>
            <p:nvPr/>
          </p:nvSpPr>
          <p:spPr>
            <a:xfrm>
              <a:off x="5421500" y="3251650"/>
              <a:ext cx="14900" cy="14400"/>
            </a:xfrm>
            <a:custGeom>
              <a:avLst/>
              <a:gdLst/>
              <a:ahLst/>
              <a:cxnLst/>
              <a:rect l="l" t="t" r="r" b="b"/>
              <a:pathLst>
                <a:path w="596" h="576" extrusionOk="0">
                  <a:moveTo>
                    <a:pt x="308" y="0"/>
                  </a:moveTo>
                  <a:cubicBezTo>
                    <a:pt x="293" y="0"/>
                    <a:pt x="278" y="1"/>
                    <a:pt x="262" y="3"/>
                  </a:cubicBezTo>
                  <a:cubicBezTo>
                    <a:pt x="108" y="3"/>
                    <a:pt x="0" y="134"/>
                    <a:pt x="0" y="301"/>
                  </a:cubicBezTo>
                  <a:lnTo>
                    <a:pt x="0" y="349"/>
                  </a:lnTo>
                  <a:cubicBezTo>
                    <a:pt x="23" y="473"/>
                    <a:pt x="131" y="576"/>
                    <a:pt x="275" y="576"/>
                  </a:cubicBezTo>
                  <a:cubicBezTo>
                    <a:pt x="282" y="576"/>
                    <a:pt x="290" y="575"/>
                    <a:pt x="298" y="575"/>
                  </a:cubicBezTo>
                  <a:lnTo>
                    <a:pt x="310" y="575"/>
                  </a:lnTo>
                  <a:cubicBezTo>
                    <a:pt x="477" y="551"/>
                    <a:pt x="596" y="420"/>
                    <a:pt x="584" y="277"/>
                  </a:cubicBezTo>
                  <a:cubicBezTo>
                    <a:pt x="584" y="194"/>
                    <a:pt x="548" y="134"/>
                    <a:pt x="489" y="75"/>
                  </a:cubicBezTo>
                  <a:cubicBezTo>
                    <a:pt x="439" y="25"/>
                    <a:pt x="381" y="0"/>
                    <a:pt x="308"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17"/>
            <p:cNvSpPr/>
            <p:nvPr/>
          </p:nvSpPr>
          <p:spPr>
            <a:xfrm>
              <a:off x="5632525" y="3428525"/>
              <a:ext cx="14025" cy="7175"/>
            </a:xfrm>
            <a:custGeom>
              <a:avLst/>
              <a:gdLst/>
              <a:ahLst/>
              <a:cxnLst/>
              <a:rect l="l" t="t" r="r" b="b"/>
              <a:pathLst>
                <a:path w="561" h="287" extrusionOk="0">
                  <a:moveTo>
                    <a:pt x="263" y="1"/>
                  </a:moveTo>
                  <a:cubicBezTo>
                    <a:pt x="120" y="1"/>
                    <a:pt x="1" y="132"/>
                    <a:pt x="1" y="286"/>
                  </a:cubicBezTo>
                  <a:lnTo>
                    <a:pt x="561" y="286"/>
                  </a:lnTo>
                  <a:lnTo>
                    <a:pt x="561" y="263"/>
                  </a:lnTo>
                  <a:cubicBezTo>
                    <a:pt x="561" y="108"/>
                    <a:pt x="430" y="1"/>
                    <a:pt x="263"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17"/>
            <p:cNvSpPr/>
            <p:nvPr/>
          </p:nvSpPr>
          <p:spPr>
            <a:xfrm>
              <a:off x="5338150" y="3193075"/>
              <a:ext cx="14025" cy="14050"/>
            </a:xfrm>
            <a:custGeom>
              <a:avLst/>
              <a:gdLst/>
              <a:ahLst/>
              <a:cxnLst/>
              <a:rect l="l" t="t" r="r" b="b"/>
              <a:pathLst>
                <a:path w="561" h="562" extrusionOk="0">
                  <a:moveTo>
                    <a:pt x="263" y="1"/>
                  </a:moveTo>
                  <a:cubicBezTo>
                    <a:pt x="120" y="1"/>
                    <a:pt x="13" y="120"/>
                    <a:pt x="1" y="263"/>
                  </a:cubicBezTo>
                  <a:lnTo>
                    <a:pt x="1" y="298"/>
                  </a:lnTo>
                  <a:cubicBezTo>
                    <a:pt x="1" y="446"/>
                    <a:pt x="131" y="561"/>
                    <a:pt x="277" y="561"/>
                  </a:cubicBezTo>
                  <a:cubicBezTo>
                    <a:pt x="284" y="561"/>
                    <a:pt x="291" y="561"/>
                    <a:pt x="298" y="560"/>
                  </a:cubicBezTo>
                  <a:cubicBezTo>
                    <a:pt x="322" y="560"/>
                    <a:pt x="358" y="548"/>
                    <a:pt x="382" y="548"/>
                  </a:cubicBezTo>
                  <a:cubicBezTo>
                    <a:pt x="489" y="501"/>
                    <a:pt x="560" y="394"/>
                    <a:pt x="560" y="263"/>
                  </a:cubicBezTo>
                  <a:cubicBezTo>
                    <a:pt x="560" y="96"/>
                    <a:pt x="429" y="1"/>
                    <a:pt x="263"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39" name="Google Shape;2139;p17"/>
          <p:cNvGrpSpPr/>
          <p:nvPr/>
        </p:nvGrpSpPr>
        <p:grpSpPr>
          <a:xfrm>
            <a:off x="4" y="-33"/>
            <a:ext cx="1262602" cy="2198093"/>
            <a:chOff x="1083450" y="1318750"/>
            <a:chExt cx="624525" cy="1087250"/>
          </a:xfrm>
        </p:grpSpPr>
        <p:sp>
          <p:nvSpPr>
            <p:cNvPr id="2140" name="Google Shape;2140;p17"/>
            <p:cNvSpPr/>
            <p:nvPr/>
          </p:nvSpPr>
          <p:spPr>
            <a:xfrm>
              <a:off x="1083450" y="2340600"/>
              <a:ext cx="215525" cy="50325"/>
            </a:xfrm>
            <a:custGeom>
              <a:avLst/>
              <a:gdLst/>
              <a:ahLst/>
              <a:cxnLst/>
              <a:rect l="l" t="t" r="r" b="b"/>
              <a:pathLst>
                <a:path w="8621" h="2013" extrusionOk="0">
                  <a:moveTo>
                    <a:pt x="1" y="0"/>
                  </a:moveTo>
                  <a:lnTo>
                    <a:pt x="1" y="286"/>
                  </a:lnTo>
                  <a:lnTo>
                    <a:pt x="8561" y="2012"/>
                  </a:lnTo>
                  <a:cubicBezTo>
                    <a:pt x="8561" y="1917"/>
                    <a:pt x="8573" y="1834"/>
                    <a:pt x="8621" y="1739"/>
                  </a:cubicBezTo>
                  <a:lnTo>
                    <a:pt x="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17"/>
            <p:cNvSpPr/>
            <p:nvPr/>
          </p:nvSpPr>
          <p:spPr>
            <a:xfrm>
              <a:off x="1083450" y="2130450"/>
              <a:ext cx="25" cy="25"/>
            </a:xfrm>
            <a:custGeom>
              <a:avLst/>
              <a:gdLst/>
              <a:ahLst/>
              <a:cxnLst/>
              <a:rect l="l" t="t" r="r" b="b"/>
              <a:pathLst>
                <a:path w="1" h="1" extrusionOk="0">
                  <a:moveTo>
                    <a:pt x="1" y="1"/>
                  </a:moveTo>
                  <a:lnTo>
                    <a:pt x="1" y="1"/>
                  </a:lnTo>
                  <a:lnTo>
                    <a:pt x="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17"/>
            <p:cNvSpPr/>
            <p:nvPr/>
          </p:nvSpPr>
          <p:spPr>
            <a:xfrm>
              <a:off x="1083450" y="1806900"/>
              <a:ext cx="20275" cy="7475"/>
            </a:xfrm>
            <a:custGeom>
              <a:avLst/>
              <a:gdLst/>
              <a:ahLst/>
              <a:cxnLst/>
              <a:rect l="l" t="t" r="r" b="b"/>
              <a:pathLst>
                <a:path w="811" h="299" extrusionOk="0">
                  <a:moveTo>
                    <a:pt x="703" y="0"/>
                  </a:moveTo>
                  <a:lnTo>
                    <a:pt x="1" y="24"/>
                  </a:lnTo>
                  <a:lnTo>
                    <a:pt x="1" y="298"/>
                  </a:lnTo>
                  <a:lnTo>
                    <a:pt x="810" y="274"/>
                  </a:lnTo>
                  <a:lnTo>
                    <a:pt x="70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17"/>
            <p:cNvSpPr/>
            <p:nvPr/>
          </p:nvSpPr>
          <p:spPr>
            <a:xfrm>
              <a:off x="1108150" y="1802425"/>
              <a:ext cx="180125" cy="11350"/>
            </a:xfrm>
            <a:custGeom>
              <a:avLst/>
              <a:gdLst/>
              <a:ahLst/>
              <a:cxnLst/>
              <a:rect l="l" t="t" r="r" b="b"/>
              <a:pathLst>
                <a:path w="7205" h="454" extrusionOk="0">
                  <a:moveTo>
                    <a:pt x="7204" y="1"/>
                  </a:moveTo>
                  <a:lnTo>
                    <a:pt x="1" y="179"/>
                  </a:lnTo>
                  <a:lnTo>
                    <a:pt x="96" y="453"/>
                  </a:lnTo>
                  <a:lnTo>
                    <a:pt x="7204" y="275"/>
                  </a:lnTo>
                  <a:cubicBezTo>
                    <a:pt x="7180" y="179"/>
                    <a:pt x="7180" y="96"/>
                    <a:pt x="7204"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17"/>
            <p:cNvSpPr/>
            <p:nvPr/>
          </p:nvSpPr>
          <p:spPr>
            <a:xfrm>
              <a:off x="1194475" y="2040550"/>
              <a:ext cx="2425" cy="3600"/>
            </a:xfrm>
            <a:custGeom>
              <a:avLst/>
              <a:gdLst/>
              <a:ahLst/>
              <a:cxnLst/>
              <a:rect l="l" t="t" r="r" b="b"/>
              <a:pathLst>
                <a:path w="97" h="144" extrusionOk="0">
                  <a:moveTo>
                    <a:pt x="84" y="1"/>
                  </a:moveTo>
                  <a:lnTo>
                    <a:pt x="1" y="48"/>
                  </a:lnTo>
                  <a:lnTo>
                    <a:pt x="25" y="144"/>
                  </a:lnTo>
                  <a:cubicBezTo>
                    <a:pt x="72" y="108"/>
                    <a:pt x="96" y="48"/>
                    <a:pt x="84"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17"/>
            <p:cNvSpPr/>
            <p:nvPr/>
          </p:nvSpPr>
          <p:spPr>
            <a:xfrm>
              <a:off x="1083450" y="1741425"/>
              <a:ext cx="98250" cy="261650"/>
            </a:xfrm>
            <a:custGeom>
              <a:avLst/>
              <a:gdLst/>
              <a:ahLst/>
              <a:cxnLst/>
              <a:rect l="l" t="t" r="r" b="b"/>
              <a:pathLst>
                <a:path w="3930" h="10466" extrusionOk="0">
                  <a:moveTo>
                    <a:pt x="1" y="0"/>
                  </a:moveTo>
                  <a:lnTo>
                    <a:pt x="1" y="774"/>
                  </a:lnTo>
                  <a:lnTo>
                    <a:pt x="703" y="2619"/>
                  </a:lnTo>
                  <a:lnTo>
                    <a:pt x="810" y="2893"/>
                  </a:lnTo>
                  <a:lnTo>
                    <a:pt x="3668" y="10466"/>
                  </a:lnTo>
                  <a:cubicBezTo>
                    <a:pt x="3751" y="10418"/>
                    <a:pt x="3835" y="10394"/>
                    <a:pt x="3930" y="10394"/>
                  </a:cubicBezTo>
                  <a:lnTo>
                    <a:pt x="1084" y="2893"/>
                  </a:lnTo>
                  <a:lnTo>
                    <a:pt x="989" y="2619"/>
                  </a:lnTo>
                  <a:lnTo>
                    <a:pt x="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17"/>
            <p:cNvSpPr/>
            <p:nvPr/>
          </p:nvSpPr>
          <p:spPr>
            <a:xfrm>
              <a:off x="1113525" y="2178975"/>
              <a:ext cx="193200" cy="201825"/>
            </a:xfrm>
            <a:custGeom>
              <a:avLst/>
              <a:gdLst/>
              <a:ahLst/>
              <a:cxnLst/>
              <a:rect l="l" t="t" r="r" b="b"/>
              <a:pathLst>
                <a:path w="7728" h="8073" extrusionOk="0">
                  <a:moveTo>
                    <a:pt x="203" y="0"/>
                  </a:moveTo>
                  <a:cubicBezTo>
                    <a:pt x="143" y="84"/>
                    <a:pt x="84" y="131"/>
                    <a:pt x="0" y="179"/>
                  </a:cubicBezTo>
                  <a:lnTo>
                    <a:pt x="7501" y="8073"/>
                  </a:lnTo>
                  <a:cubicBezTo>
                    <a:pt x="7549" y="8013"/>
                    <a:pt x="7608" y="7954"/>
                    <a:pt x="7704" y="7918"/>
                  </a:cubicBezTo>
                  <a:cubicBezTo>
                    <a:pt x="7716" y="7918"/>
                    <a:pt x="7716" y="7918"/>
                    <a:pt x="7727" y="7906"/>
                  </a:cubicBezTo>
                  <a:lnTo>
                    <a:pt x="20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17"/>
            <p:cNvSpPr/>
            <p:nvPr/>
          </p:nvSpPr>
          <p:spPr>
            <a:xfrm>
              <a:off x="1187625" y="2041750"/>
              <a:ext cx="121175" cy="334600"/>
            </a:xfrm>
            <a:custGeom>
              <a:avLst/>
              <a:gdLst/>
              <a:ahLst/>
              <a:cxnLst/>
              <a:rect l="l" t="t" r="r" b="b"/>
              <a:pathLst>
                <a:path w="4847" h="13384" extrusionOk="0">
                  <a:moveTo>
                    <a:pt x="275" y="0"/>
                  </a:moveTo>
                  <a:lnTo>
                    <a:pt x="275" y="0"/>
                  </a:lnTo>
                  <a:cubicBezTo>
                    <a:pt x="180" y="48"/>
                    <a:pt x="96" y="72"/>
                    <a:pt x="1" y="72"/>
                  </a:cubicBezTo>
                  <a:lnTo>
                    <a:pt x="4752" y="13383"/>
                  </a:lnTo>
                  <a:cubicBezTo>
                    <a:pt x="4775" y="13371"/>
                    <a:pt x="4823" y="13347"/>
                    <a:pt x="4847" y="13335"/>
                  </a:cubicBezTo>
                  <a:lnTo>
                    <a:pt x="4835" y="12847"/>
                  </a:lnTo>
                  <a:lnTo>
                    <a:pt x="263" y="72"/>
                  </a:lnTo>
                  <a:lnTo>
                    <a:pt x="275"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17"/>
            <p:cNvSpPr/>
            <p:nvPr/>
          </p:nvSpPr>
          <p:spPr>
            <a:xfrm>
              <a:off x="1188525" y="1816725"/>
              <a:ext cx="109275" cy="186650"/>
            </a:xfrm>
            <a:custGeom>
              <a:avLst/>
              <a:gdLst/>
              <a:ahLst/>
              <a:cxnLst/>
              <a:rect l="l" t="t" r="r" b="b"/>
              <a:pathLst>
                <a:path w="4371" h="7466" extrusionOk="0">
                  <a:moveTo>
                    <a:pt x="4144" y="0"/>
                  </a:moveTo>
                  <a:lnTo>
                    <a:pt x="1" y="7382"/>
                  </a:lnTo>
                  <a:cubicBezTo>
                    <a:pt x="84" y="7394"/>
                    <a:pt x="179" y="7430"/>
                    <a:pt x="251" y="7466"/>
                  </a:cubicBezTo>
                  <a:lnTo>
                    <a:pt x="4370" y="143"/>
                  </a:lnTo>
                  <a:cubicBezTo>
                    <a:pt x="4287" y="119"/>
                    <a:pt x="4204" y="72"/>
                    <a:pt x="4144"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17"/>
            <p:cNvSpPr/>
            <p:nvPr/>
          </p:nvSpPr>
          <p:spPr>
            <a:xfrm>
              <a:off x="1113225" y="2036700"/>
              <a:ext cx="60750" cy="102100"/>
            </a:xfrm>
            <a:custGeom>
              <a:avLst/>
              <a:gdLst/>
              <a:ahLst/>
              <a:cxnLst/>
              <a:rect l="l" t="t" r="r" b="b"/>
              <a:pathLst>
                <a:path w="2430" h="4084" extrusionOk="0">
                  <a:moveTo>
                    <a:pt x="2215" y="0"/>
                  </a:moveTo>
                  <a:lnTo>
                    <a:pt x="0" y="3893"/>
                  </a:lnTo>
                  <a:cubicBezTo>
                    <a:pt x="72" y="3953"/>
                    <a:pt x="155" y="4012"/>
                    <a:pt x="215" y="4084"/>
                  </a:cubicBezTo>
                  <a:lnTo>
                    <a:pt x="2429" y="179"/>
                  </a:lnTo>
                  <a:cubicBezTo>
                    <a:pt x="2358" y="131"/>
                    <a:pt x="2274" y="72"/>
                    <a:pt x="2215"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17"/>
            <p:cNvSpPr/>
            <p:nvPr/>
          </p:nvSpPr>
          <p:spPr>
            <a:xfrm>
              <a:off x="1299250" y="1820900"/>
              <a:ext cx="16700" cy="554550"/>
            </a:xfrm>
            <a:custGeom>
              <a:avLst/>
              <a:gdLst/>
              <a:ahLst/>
              <a:cxnLst/>
              <a:rect l="l" t="t" r="r" b="b"/>
              <a:pathLst>
                <a:path w="668" h="22182" extrusionOk="0">
                  <a:moveTo>
                    <a:pt x="1" y="0"/>
                  </a:moveTo>
                  <a:lnTo>
                    <a:pt x="394" y="21693"/>
                  </a:lnTo>
                  <a:lnTo>
                    <a:pt x="406" y="22181"/>
                  </a:lnTo>
                  <a:cubicBezTo>
                    <a:pt x="447" y="22175"/>
                    <a:pt x="492" y="22172"/>
                    <a:pt x="537" y="22172"/>
                  </a:cubicBezTo>
                  <a:cubicBezTo>
                    <a:pt x="581" y="22172"/>
                    <a:pt x="626" y="22175"/>
                    <a:pt x="668" y="22181"/>
                  </a:cubicBezTo>
                  <a:lnTo>
                    <a:pt x="275" y="12"/>
                  </a:lnTo>
                  <a:cubicBezTo>
                    <a:pt x="235" y="17"/>
                    <a:pt x="198" y="20"/>
                    <a:pt x="161" y="20"/>
                  </a:cubicBezTo>
                  <a:cubicBezTo>
                    <a:pt x="108" y="20"/>
                    <a:pt x="57" y="14"/>
                    <a:pt x="1"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17"/>
            <p:cNvSpPr/>
            <p:nvPr/>
          </p:nvSpPr>
          <p:spPr>
            <a:xfrm>
              <a:off x="1293600" y="1501500"/>
              <a:ext cx="11925" cy="289650"/>
            </a:xfrm>
            <a:custGeom>
              <a:avLst/>
              <a:gdLst/>
              <a:ahLst/>
              <a:cxnLst/>
              <a:rect l="l" t="t" r="r" b="b"/>
              <a:pathLst>
                <a:path w="477" h="11586" extrusionOk="0">
                  <a:moveTo>
                    <a:pt x="1" y="1"/>
                  </a:moveTo>
                  <a:lnTo>
                    <a:pt x="215" y="11585"/>
                  </a:lnTo>
                  <a:cubicBezTo>
                    <a:pt x="268" y="11563"/>
                    <a:pt x="325" y="11555"/>
                    <a:pt x="382" y="11555"/>
                  </a:cubicBezTo>
                  <a:cubicBezTo>
                    <a:pt x="414" y="11555"/>
                    <a:pt x="446" y="11557"/>
                    <a:pt x="477" y="11562"/>
                  </a:cubicBezTo>
                  <a:lnTo>
                    <a:pt x="274" y="36"/>
                  </a:lnTo>
                  <a:cubicBezTo>
                    <a:pt x="239" y="36"/>
                    <a:pt x="215" y="48"/>
                    <a:pt x="179" y="48"/>
                  </a:cubicBezTo>
                  <a:cubicBezTo>
                    <a:pt x="120" y="36"/>
                    <a:pt x="60" y="36"/>
                    <a:pt x="1"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17"/>
            <p:cNvSpPr/>
            <p:nvPr/>
          </p:nvSpPr>
          <p:spPr>
            <a:xfrm>
              <a:off x="1418325" y="1523825"/>
              <a:ext cx="47050" cy="166425"/>
            </a:xfrm>
            <a:custGeom>
              <a:avLst/>
              <a:gdLst/>
              <a:ahLst/>
              <a:cxnLst/>
              <a:rect l="l" t="t" r="r" b="b"/>
              <a:pathLst>
                <a:path w="1882" h="6657" extrusionOk="0">
                  <a:moveTo>
                    <a:pt x="250" y="1"/>
                  </a:moveTo>
                  <a:cubicBezTo>
                    <a:pt x="238" y="1"/>
                    <a:pt x="227" y="13"/>
                    <a:pt x="227" y="13"/>
                  </a:cubicBezTo>
                  <a:cubicBezTo>
                    <a:pt x="155" y="48"/>
                    <a:pt x="72" y="72"/>
                    <a:pt x="0" y="72"/>
                  </a:cubicBezTo>
                  <a:lnTo>
                    <a:pt x="1608" y="6656"/>
                  </a:lnTo>
                  <a:cubicBezTo>
                    <a:pt x="1703" y="6621"/>
                    <a:pt x="1786" y="6597"/>
                    <a:pt x="1881" y="6597"/>
                  </a:cubicBezTo>
                  <a:lnTo>
                    <a:pt x="25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17"/>
            <p:cNvSpPr/>
            <p:nvPr/>
          </p:nvSpPr>
          <p:spPr>
            <a:xfrm>
              <a:off x="1083450" y="1458350"/>
              <a:ext cx="203625" cy="33050"/>
            </a:xfrm>
            <a:custGeom>
              <a:avLst/>
              <a:gdLst/>
              <a:ahLst/>
              <a:cxnLst/>
              <a:rect l="l" t="t" r="r" b="b"/>
              <a:pathLst>
                <a:path w="8145" h="1322" extrusionOk="0">
                  <a:moveTo>
                    <a:pt x="1" y="0"/>
                  </a:moveTo>
                  <a:lnTo>
                    <a:pt x="1" y="286"/>
                  </a:lnTo>
                  <a:lnTo>
                    <a:pt x="8097" y="1322"/>
                  </a:lnTo>
                  <a:lnTo>
                    <a:pt x="8097" y="1298"/>
                  </a:lnTo>
                  <a:cubicBezTo>
                    <a:pt x="8085" y="1191"/>
                    <a:pt x="8109" y="1108"/>
                    <a:pt x="8145" y="1048"/>
                  </a:cubicBezTo>
                  <a:lnTo>
                    <a:pt x="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17"/>
            <p:cNvSpPr/>
            <p:nvPr/>
          </p:nvSpPr>
          <p:spPr>
            <a:xfrm>
              <a:off x="1291825" y="1342550"/>
              <a:ext cx="8050" cy="136050"/>
            </a:xfrm>
            <a:custGeom>
              <a:avLst/>
              <a:gdLst/>
              <a:ahLst/>
              <a:cxnLst/>
              <a:rect l="l" t="t" r="r" b="b"/>
              <a:pathLst>
                <a:path w="322" h="5442" extrusionOk="0">
                  <a:moveTo>
                    <a:pt x="0" y="1"/>
                  </a:moveTo>
                  <a:lnTo>
                    <a:pt x="60" y="5442"/>
                  </a:lnTo>
                  <a:cubicBezTo>
                    <a:pt x="119" y="5406"/>
                    <a:pt x="179" y="5406"/>
                    <a:pt x="238" y="5406"/>
                  </a:cubicBezTo>
                  <a:cubicBezTo>
                    <a:pt x="274" y="5406"/>
                    <a:pt x="298" y="5406"/>
                    <a:pt x="322" y="5418"/>
                  </a:cubicBezTo>
                  <a:lnTo>
                    <a:pt x="274" y="96"/>
                  </a:lnTo>
                  <a:cubicBezTo>
                    <a:pt x="179" y="72"/>
                    <a:pt x="72" y="48"/>
                    <a:pt x="0"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17"/>
            <p:cNvSpPr/>
            <p:nvPr/>
          </p:nvSpPr>
          <p:spPr>
            <a:xfrm>
              <a:off x="1688000" y="1544675"/>
              <a:ext cx="25" cy="25"/>
            </a:xfrm>
            <a:custGeom>
              <a:avLst/>
              <a:gdLst/>
              <a:ahLst/>
              <a:cxnLst/>
              <a:rect l="l" t="t" r="r" b="b"/>
              <a:pathLst>
                <a:path w="1" h="1" extrusionOk="0">
                  <a:moveTo>
                    <a:pt x="0" y="0"/>
                  </a:moveTo>
                  <a:lnTo>
                    <a:pt x="0"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17"/>
            <p:cNvSpPr/>
            <p:nvPr/>
          </p:nvSpPr>
          <p:spPr>
            <a:xfrm>
              <a:off x="1309675" y="1487525"/>
              <a:ext cx="94675" cy="19650"/>
            </a:xfrm>
            <a:custGeom>
              <a:avLst/>
              <a:gdLst/>
              <a:ahLst/>
              <a:cxnLst/>
              <a:rect l="l" t="t" r="r" b="b"/>
              <a:pathLst>
                <a:path w="3787" h="786" extrusionOk="0">
                  <a:moveTo>
                    <a:pt x="12" y="0"/>
                  </a:moveTo>
                  <a:cubicBezTo>
                    <a:pt x="36" y="24"/>
                    <a:pt x="36" y="72"/>
                    <a:pt x="36" y="95"/>
                  </a:cubicBezTo>
                  <a:cubicBezTo>
                    <a:pt x="36" y="155"/>
                    <a:pt x="12" y="214"/>
                    <a:pt x="1" y="262"/>
                  </a:cubicBezTo>
                  <a:lnTo>
                    <a:pt x="3668" y="786"/>
                  </a:lnTo>
                  <a:cubicBezTo>
                    <a:pt x="3680" y="691"/>
                    <a:pt x="3727" y="607"/>
                    <a:pt x="3787" y="536"/>
                  </a:cubicBezTo>
                  <a:lnTo>
                    <a:pt x="12"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17"/>
            <p:cNvSpPr/>
            <p:nvPr/>
          </p:nvSpPr>
          <p:spPr>
            <a:xfrm>
              <a:off x="1687700" y="1545850"/>
              <a:ext cx="25" cy="25"/>
            </a:xfrm>
            <a:custGeom>
              <a:avLst/>
              <a:gdLst/>
              <a:ahLst/>
              <a:cxnLst/>
              <a:rect l="l" t="t" r="r" b="b"/>
              <a:pathLst>
                <a:path w="1" h="1" extrusionOk="0">
                  <a:moveTo>
                    <a:pt x="0" y="1"/>
                  </a:moveTo>
                  <a:lnTo>
                    <a:pt x="0" y="1"/>
                  </a:lnTo>
                  <a:lnTo>
                    <a:pt x="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17"/>
            <p:cNvSpPr/>
            <p:nvPr/>
          </p:nvSpPr>
          <p:spPr>
            <a:xfrm>
              <a:off x="1430825" y="1504475"/>
              <a:ext cx="247675" cy="41700"/>
            </a:xfrm>
            <a:custGeom>
              <a:avLst/>
              <a:gdLst/>
              <a:ahLst/>
              <a:cxnLst/>
              <a:rect l="l" t="t" r="r" b="b"/>
              <a:pathLst>
                <a:path w="9907" h="1668" extrusionOk="0">
                  <a:moveTo>
                    <a:pt x="0" y="1"/>
                  </a:moveTo>
                  <a:lnTo>
                    <a:pt x="0" y="1"/>
                  </a:lnTo>
                  <a:cubicBezTo>
                    <a:pt x="48" y="108"/>
                    <a:pt x="72" y="191"/>
                    <a:pt x="48" y="287"/>
                  </a:cubicBezTo>
                  <a:lnTo>
                    <a:pt x="9799" y="1668"/>
                  </a:lnTo>
                  <a:lnTo>
                    <a:pt x="9906" y="1596"/>
                  </a:lnTo>
                  <a:lnTo>
                    <a:pt x="9478" y="1346"/>
                  </a:lnTo>
                  <a:lnTo>
                    <a:pt x="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17"/>
            <p:cNvSpPr/>
            <p:nvPr/>
          </p:nvSpPr>
          <p:spPr>
            <a:xfrm>
              <a:off x="1687100" y="1546450"/>
              <a:ext cx="25" cy="625"/>
            </a:xfrm>
            <a:custGeom>
              <a:avLst/>
              <a:gdLst/>
              <a:ahLst/>
              <a:cxnLst/>
              <a:rect l="l" t="t" r="r" b="b"/>
              <a:pathLst>
                <a:path w="1" h="25" extrusionOk="0">
                  <a:moveTo>
                    <a:pt x="1" y="24"/>
                  </a:moveTo>
                  <a:lnTo>
                    <a:pt x="1" y="24"/>
                  </a:lnTo>
                  <a:cubicBezTo>
                    <a:pt x="1" y="1"/>
                    <a:pt x="1" y="24"/>
                    <a:pt x="1" y="24"/>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17"/>
            <p:cNvSpPr/>
            <p:nvPr/>
          </p:nvSpPr>
          <p:spPr>
            <a:xfrm>
              <a:off x="1687700" y="1545550"/>
              <a:ext cx="25" cy="25"/>
            </a:xfrm>
            <a:custGeom>
              <a:avLst/>
              <a:gdLst/>
              <a:ahLst/>
              <a:cxnLst/>
              <a:rect l="l" t="t" r="r" b="b"/>
              <a:pathLst>
                <a:path w="1" h="1" extrusionOk="0">
                  <a:moveTo>
                    <a:pt x="0" y="1"/>
                  </a:moveTo>
                  <a:lnTo>
                    <a:pt x="0" y="1"/>
                  </a:lnTo>
                  <a:lnTo>
                    <a:pt x="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17"/>
            <p:cNvSpPr/>
            <p:nvPr/>
          </p:nvSpPr>
          <p:spPr>
            <a:xfrm>
              <a:off x="1476075" y="1544675"/>
              <a:ext cx="211050" cy="154800"/>
            </a:xfrm>
            <a:custGeom>
              <a:avLst/>
              <a:gdLst/>
              <a:ahLst/>
              <a:cxnLst/>
              <a:rect l="l" t="t" r="r" b="b"/>
              <a:pathLst>
                <a:path w="8442" h="6192" extrusionOk="0">
                  <a:moveTo>
                    <a:pt x="8096" y="0"/>
                  </a:moveTo>
                  <a:lnTo>
                    <a:pt x="7989" y="72"/>
                  </a:lnTo>
                  <a:lnTo>
                    <a:pt x="0" y="5965"/>
                  </a:lnTo>
                  <a:cubicBezTo>
                    <a:pt x="60" y="6025"/>
                    <a:pt x="119" y="6084"/>
                    <a:pt x="143" y="6179"/>
                  </a:cubicBezTo>
                  <a:cubicBezTo>
                    <a:pt x="143" y="6179"/>
                    <a:pt x="143" y="6191"/>
                    <a:pt x="155" y="6191"/>
                  </a:cubicBezTo>
                  <a:lnTo>
                    <a:pt x="8442" y="95"/>
                  </a:lnTo>
                  <a:lnTo>
                    <a:pt x="8442" y="95"/>
                  </a:lnTo>
                  <a:cubicBezTo>
                    <a:pt x="8418" y="107"/>
                    <a:pt x="8418" y="107"/>
                    <a:pt x="8406" y="107"/>
                  </a:cubicBezTo>
                  <a:lnTo>
                    <a:pt x="8394" y="107"/>
                  </a:lnTo>
                  <a:cubicBezTo>
                    <a:pt x="8370" y="107"/>
                    <a:pt x="8358" y="119"/>
                    <a:pt x="8346" y="119"/>
                  </a:cubicBezTo>
                  <a:lnTo>
                    <a:pt x="8299" y="119"/>
                  </a:lnTo>
                  <a:cubicBezTo>
                    <a:pt x="8287" y="119"/>
                    <a:pt x="8287" y="119"/>
                    <a:pt x="8275" y="107"/>
                  </a:cubicBezTo>
                  <a:lnTo>
                    <a:pt x="8096"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17"/>
            <p:cNvSpPr/>
            <p:nvPr/>
          </p:nvSpPr>
          <p:spPr>
            <a:xfrm>
              <a:off x="1688000" y="1544675"/>
              <a:ext cx="25" cy="325"/>
            </a:xfrm>
            <a:custGeom>
              <a:avLst/>
              <a:gdLst/>
              <a:ahLst/>
              <a:cxnLst/>
              <a:rect l="l" t="t" r="r" b="b"/>
              <a:pathLst>
                <a:path w="1" h="13" extrusionOk="0">
                  <a:moveTo>
                    <a:pt x="0" y="12"/>
                  </a:moveTo>
                  <a:cubicBezTo>
                    <a:pt x="0" y="12"/>
                    <a:pt x="0" y="0"/>
                    <a:pt x="0" y="12"/>
                  </a:cubicBezTo>
                  <a:cubicBezTo>
                    <a:pt x="0" y="0"/>
                    <a:pt x="0" y="0"/>
                    <a:pt x="0" y="12"/>
                  </a:cubicBezTo>
                  <a:cubicBezTo>
                    <a:pt x="0" y="0"/>
                    <a:pt x="0" y="0"/>
                    <a:pt x="0" y="12"/>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17"/>
            <p:cNvSpPr/>
            <p:nvPr/>
          </p:nvSpPr>
          <p:spPr>
            <a:xfrm>
              <a:off x="1681750" y="1319350"/>
              <a:ext cx="26225" cy="225050"/>
            </a:xfrm>
            <a:custGeom>
              <a:avLst/>
              <a:gdLst/>
              <a:ahLst/>
              <a:cxnLst/>
              <a:rect l="l" t="t" r="r" b="b"/>
              <a:pathLst>
                <a:path w="1049" h="9002" extrusionOk="0">
                  <a:moveTo>
                    <a:pt x="750" y="0"/>
                  </a:moveTo>
                  <a:lnTo>
                    <a:pt x="0" y="8763"/>
                  </a:lnTo>
                  <a:lnTo>
                    <a:pt x="191" y="8870"/>
                  </a:lnTo>
                  <a:cubicBezTo>
                    <a:pt x="238" y="8894"/>
                    <a:pt x="274" y="8942"/>
                    <a:pt x="274" y="9001"/>
                  </a:cubicBezTo>
                  <a:lnTo>
                    <a:pt x="1048"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17"/>
            <p:cNvSpPr/>
            <p:nvPr/>
          </p:nvSpPr>
          <p:spPr>
            <a:xfrm>
              <a:off x="1687100" y="1546450"/>
              <a:ext cx="25" cy="625"/>
            </a:xfrm>
            <a:custGeom>
              <a:avLst/>
              <a:gdLst/>
              <a:ahLst/>
              <a:cxnLst/>
              <a:rect l="l" t="t" r="r" b="b"/>
              <a:pathLst>
                <a:path w="1" h="25" extrusionOk="0">
                  <a:moveTo>
                    <a:pt x="1" y="24"/>
                  </a:moveTo>
                  <a:cubicBezTo>
                    <a:pt x="1" y="24"/>
                    <a:pt x="1" y="1"/>
                    <a:pt x="1" y="24"/>
                  </a:cubicBezTo>
                  <a:cubicBezTo>
                    <a:pt x="1" y="1"/>
                    <a:pt x="1" y="1"/>
                    <a:pt x="1" y="24"/>
                  </a:cubicBezTo>
                  <a:cubicBezTo>
                    <a:pt x="1" y="1"/>
                    <a:pt x="1" y="1"/>
                    <a:pt x="1" y="24"/>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17"/>
            <p:cNvSpPr/>
            <p:nvPr/>
          </p:nvSpPr>
          <p:spPr>
            <a:xfrm>
              <a:off x="1684125" y="1547650"/>
              <a:ext cx="625" cy="25"/>
            </a:xfrm>
            <a:custGeom>
              <a:avLst/>
              <a:gdLst/>
              <a:ahLst/>
              <a:cxnLst/>
              <a:rect l="l" t="t" r="r" b="b"/>
              <a:pathLst>
                <a:path w="25" h="1" extrusionOk="0">
                  <a:moveTo>
                    <a:pt x="24" y="0"/>
                  </a:moveTo>
                  <a:lnTo>
                    <a:pt x="1" y="0"/>
                  </a:lnTo>
                  <a:lnTo>
                    <a:pt x="24" y="0"/>
                  </a:lnTo>
                  <a:cubicBezTo>
                    <a:pt x="12" y="0"/>
                    <a:pt x="24" y="0"/>
                    <a:pt x="24"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17"/>
            <p:cNvSpPr/>
            <p:nvPr/>
          </p:nvSpPr>
          <p:spPr>
            <a:xfrm>
              <a:off x="1687700" y="1545550"/>
              <a:ext cx="25" cy="325"/>
            </a:xfrm>
            <a:custGeom>
              <a:avLst/>
              <a:gdLst/>
              <a:ahLst/>
              <a:cxnLst/>
              <a:rect l="l" t="t" r="r" b="b"/>
              <a:pathLst>
                <a:path w="1" h="13" extrusionOk="0">
                  <a:moveTo>
                    <a:pt x="0" y="13"/>
                  </a:moveTo>
                  <a:lnTo>
                    <a:pt x="0" y="13"/>
                  </a:lnTo>
                  <a:lnTo>
                    <a:pt x="0" y="13"/>
                  </a:lnTo>
                  <a:cubicBezTo>
                    <a:pt x="0" y="1"/>
                    <a:pt x="0" y="1"/>
                    <a:pt x="0" y="13"/>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17"/>
            <p:cNvSpPr/>
            <p:nvPr/>
          </p:nvSpPr>
          <p:spPr>
            <a:xfrm>
              <a:off x="1684725" y="1547650"/>
              <a:ext cx="25" cy="25"/>
            </a:xfrm>
            <a:custGeom>
              <a:avLst/>
              <a:gdLst/>
              <a:ahLst/>
              <a:cxnLst/>
              <a:rect l="l" t="t" r="r" b="b"/>
              <a:pathLst>
                <a:path w="1" h="1" extrusionOk="0">
                  <a:moveTo>
                    <a:pt x="0" y="0"/>
                  </a:move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17"/>
            <p:cNvSpPr/>
            <p:nvPr/>
          </p:nvSpPr>
          <p:spPr>
            <a:xfrm>
              <a:off x="1323375" y="1333625"/>
              <a:ext cx="364650" cy="214350"/>
            </a:xfrm>
            <a:custGeom>
              <a:avLst/>
              <a:gdLst/>
              <a:ahLst/>
              <a:cxnLst/>
              <a:rect l="l" t="t" r="r" b="b"/>
              <a:pathLst>
                <a:path w="14586" h="8574" extrusionOk="0">
                  <a:moveTo>
                    <a:pt x="203" y="1"/>
                  </a:moveTo>
                  <a:cubicBezTo>
                    <a:pt x="143" y="84"/>
                    <a:pt x="84" y="155"/>
                    <a:pt x="0" y="215"/>
                  </a:cubicBezTo>
                  <a:lnTo>
                    <a:pt x="13752" y="8204"/>
                  </a:lnTo>
                  <a:lnTo>
                    <a:pt x="14192" y="8454"/>
                  </a:lnTo>
                  <a:lnTo>
                    <a:pt x="14371" y="8561"/>
                  </a:lnTo>
                  <a:cubicBezTo>
                    <a:pt x="14383" y="8561"/>
                    <a:pt x="14383" y="8573"/>
                    <a:pt x="14395" y="8573"/>
                  </a:cubicBezTo>
                  <a:lnTo>
                    <a:pt x="14442" y="8573"/>
                  </a:lnTo>
                  <a:cubicBezTo>
                    <a:pt x="14454" y="8573"/>
                    <a:pt x="14466" y="8573"/>
                    <a:pt x="14490" y="8561"/>
                  </a:cubicBezTo>
                  <a:lnTo>
                    <a:pt x="14502" y="8561"/>
                  </a:lnTo>
                  <a:cubicBezTo>
                    <a:pt x="14514" y="8561"/>
                    <a:pt x="14514" y="8549"/>
                    <a:pt x="14526" y="8549"/>
                  </a:cubicBezTo>
                  <a:cubicBezTo>
                    <a:pt x="14550" y="8537"/>
                    <a:pt x="14550" y="8537"/>
                    <a:pt x="14550" y="8514"/>
                  </a:cubicBezTo>
                  <a:lnTo>
                    <a:pt x="14550" y="8502"/>
                  </a:lnTo>
                  <a:lnTo>
                    <a:pt x="14550" y="8490"/>
                  </a:lnTo>
                  <a:lnTo>
                    <a:pt x="14550" y="8478"/>
                  </a:lnTo>
                  <a:cubicBezTo>
                    <a:pt x="14585" y="8383"/>
                    <a:pt x="14573" y="8335"/>
                    <a:pt x="14514" y="8311"/>
                  </a:cubicBezTo>
                  <a:lnTo>
                    <a:pt x="14323" y="8204"/>
                  </a:lnTo>
                  <a:lnTo>
                    <a:pt x="203"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17"/>
            <p:cNvSpPr/>
            <p:nvPr/>
          </p:nvSpPr>
          <p:spPr>
            <a:xfrm>
              <a:off x="1273950" y="1318750"/>
              <a:ext cx="60750" cy="26600"/>
            </a:xfrm>
            <a:custGeom>
              <a:avLst/>
              <a:gdLst/>
              <a:ahLst/>
              <a:cxnLst/>
              <a:rect l="l" t="t" r="r" b="b"/>
              <a:pathLst>
                <a:path w="2430" h="1064" extrusionOk="0">
                  <a:moveTo>
                    <a:pt x="1" y="0"/>
                  </a:moveTo>
                  <a:cubicBezTo>
                    <a:pt x="13" y="119"/>
                    <a:pt x="60" y="250"/>
                    <a:pt x="120" y="369"/>
                  </a:cubicBezTo>
                  <a:cubicBezTo>
                    <a:pt x="251" y="643"/>
                    <a:pt x="465" y="834"/>
                    <a:pt x="715" y="953"/>
                  </a:cubicBezTo>
                  <a:cubicBezTo>
                    <a:pt x="810" y="1000"/>
                    <a:pt x="894" y="1012"/>
                    <a:pt x="989" y="1048"/>
                  </a:cubicBezTo>
                  <a:cubicBezTo>
                    <a:pt x="1062" y="1058"/>
                    <a:pt x="1135" y="1063"/>
                    <a:pt x="1209" y="1063"/>
                  </a:cubicBezTo>
                  <a:cubicBezTo>
                    <a:pt x="1401" y="1063"/>
                    <a:pt x="1594" y="1027"/>
                    <a:pt x="1775" y="941"/>
                  </a:cubicBezTo>
                  <a:cubicBezTo>
                    <a:pt x="1858" y="893"/>
                    <a:pt x="1941" y="858"/>
                    <a:pt x="2001" y="786"/>
                  </a:cubicBezTo>
                  <a:cubicBezTo>
                    <a:pt x="2072" y="727"/>
                    <a:pt x="2132" y="655"/>
                    <a:pt x="2192" y="584"/>
                  </a:cubicBezTo>
                  <a:cubicBezTo>
                    <a:pt x="2322" y="417"/>
                    <a:pt x="2394" y="215"/>
                    <a:pt x="2430"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17"/>
            <p:cNvSpPr/>
            <p:nvPr/>
          </p:nvSpPr>
          <p:spPr>
            <a:xfrm>
              <a:off x="1159350" y="2001350"/>
              <a:ext cx="50050" cy="42850"/>
            </a:xfrm>
            <a:custGeom>
              <a:avLst/>
              <a:gdLst/>
              <a:ahLst/>
              <a:cxnLst/>
              <a:rect l="l" t="t" r="r" b="b"/>
              <a:pathLst>
                <a:path w="2002" h="1714" extrusionOk="0">
                  <a:moveTo>
                    <a:pt x="1013" y="0"/>
                  </a:moveTo>
                  <a:cubicBezTo>
                    <a:pt x="968" y="0"/>
                    <a:pt x="924" y="3"/>
                    <a:pt x="882" y="9"/>
                  </a:cubicBezTo>
                  <a:cubicBezTo>
                    <a:pt x="787" y="21"/>
                    <a:pt x="703" y="57"/>
                    <a:pt x="608" y="81"/>
                  </a:cubicBezTo>
                  <a:cubicBezTo>
                    <a:pt x="179" y="295"/>
                    <a:pt x="1" y="807"/>
                    <a:pt x="227" y="1247"/>
                  </a:cubicBezTo>
                  <a:cubicBezTo>
                    <a:pt x="251" y="1307"/>
                    <a:pt x="299" y="1366"/>
                    <a:pt x="346" y="1426"/>
                  </a:cubicBezTo>
                  <a:cubicBezTo>
                    <a:pt x="406" y="1497"/>
                    <a:pt x="477" y="1557"/>
                    <a:pt x="549" y="1605"/>
                  </a:cubicBezTo>
                  <a:cubicBezTo>
                    <a:pt x="709" y="1669"/>
                    <a:pt x="898" y="1714"/>
                    <a:pt x="1072" y="1714"/>
                  </a:cubicBezTo>
                  <a:cubicBezTo>
                    <a:pt x="1092" y="1714"/>
                    <a:pt x="1112" y="1713"/>
                    <a:pt x="1132" y="1712"/>
                  </a:cubicBezTo>
                  <a:cubicBezTo>
                    <a:pt x="1227" y="1688"/>
                    <a:pt x="1311" y="1664"/>
                    <a:pt x="1406" y="1628"/>
                  </a:cubicBezTo>
                  <a:lnTo>
                    <a:pt x="1489" y="1593"/>
                  </a:lnTo>
                  <a:cubicBezTo>
                    <a:pt x="1846" y="1343"/>
                    <a:pt x="2001" y="878"/>
                    <a:pt x="1787" y="473"/>
                  </a:cubicBezTo>
                  <a:cubicBezTo>
                    <a:pt x="1703" y="307"/>
                    <a:pt x="1561" y="176"/>
                    <a:pt x="1418" y="104"/>
                  </a:cubicBezTo>
                  <a:cubicBezTo>
                    <a:pt x="1322" y="57"/>
                    <a:pt x="1239" y="21"/>
                    <a:pt x="1144" y="9"/>
                  </a:cubicBezTo>
                  <a:cubicBezTo>
                    <a:pt x="1102" y="3"/>
                    <a:pt x="1058" y="0"/>
                    <a:pt x="1013"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17"/>
            <p:cNvSpPr/>
            <p:nvPr/>
          </p:nvSpPr>
          <p:spPr>
            <a:xfrm>
              <a:off x="1083450" y="2128475"/>
              <a:ext cx="44675" cy="61325"/>
            </a:xfrm>
            <a:custGeom>
              <a:avLst/>
              <a:gdLst/>
              <a:ahLst/>
              <a:cxnLst/>
              <a:rect l="l" t="t" r="r" b="b"/>
              <a:pathLst>
                <a:path w="1787" h="2453" extrusionOk="0">
                  <a:moveTo>
                    <a:pt x="465" y="1"/>
                  </a:moveTo>
                  <a:cubicBezTo>
                    <a:pt x="309" y="1"/>
                    <a:pt x="151" y="30"/>
                    <a:pt x="1" y="91"/>
                  </a:cubicBezTo>
                  <a:lnTo>
                    <a:pt x="1" y="2366"/>
                  </a:lnTo>
                  <a:cubicBezTo>
                    <a:pt x="148" y="2422"/>
                    <a:pt x="312" y="2452"/>
                    <a:pt x="479" y="2452"/>
                  </a:cubicBezTo>
                  <a:cubicBezTo>
                    <a:pt x="660" y="2452"/>
                    <a:pt x="845" y="2416"/>
                    <a:pt x="1013" y="2342"/>
                  </a:cubicBezTo>
                  <a:cubicBezTo>
                    <a:pt x="1072" y="2306"/>
                    <a:pt x="1144" y="2258"/>
                    <a:pt x="1203" y="2223"/>
                  </a:cubicBezTo>
                  <a:cubicBezTo>
                    <a:pt x="1263" y="2139"/>
                    <a:pt x="1346" y="2080"/>
                    <a:pt x="1406" y="2020"/>
                  </a:cubicBezTo>
                  <a:cubicBezTo>
                    <a:pt x="1715" y="1663"/>
                    <a:pt x="1787" y="1127"/>
                    <a:pt x="1560" y="687"/>
                  </a:cubicBezTo>
                  <a:cubicBezTo>
                    <a:pt x="1513" y="592"/>
                    <a:pt x="1465" y="508"/>
                    <a:pt x="1406" y="437"/>
                  </a:cubicBezTo>
                  <a:cubicBezTo>
                    <a:pt x="1346" y="353"/>
                    <a:pt x="1263" y="294"/>
                    <a:pt x="1191" y="234"/>
                  </a:cubicBezTo>
                  <a:cubicBezTo>
                    <a:pt x="989" y="84"/>
                    <a:pt x="730" y="1"/>
                    <a:pt x="465"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17"/>
            <p:cNvSpPr/>
            <p:nvPr/>
          </p:nvSpPr>
          <p:spPr>
            <a:xfrm>
              <a:off x="1288250" y="1790575"/>
              <a:ext cx="32175" cy="31125"/>
            </a:xfrm>
            <a:custGeom>
              <a:avLst/>
              <a:gdLst/>
              <a:ahLst/>
              <a:cxnLst/>
              <a:rect l="l" t="t" r="r" b="b"/>
              <a:pathLst>
                <a:path w="1287" h="1245" extrusionOk="0">
                  <a:moveTo>
                    <a:pt x="577" y="1"/>
                  </a:moveTo>
                  <a:cubicBezTo>
                    <a:pt x="530" y="1"/>
                    <a:pt x="477" y="14"/>
                    <a:pt x="429" y="34"/>
                  </a:cubicBezTo>
                  <a:lnTo>
                    <a:pt x="334" y="82"/>
                  </a:lnTo>
                  <a:cubicBezTo>
                    <a:pt x="167" y="165"/>
                    <a:pt x="60" y="320"/>
                    <a:pt x="12" y="499"/>
                  </a:cubicBezTo>
                  <a:cubicBezTo>
                    <a:pt x="0" y="582"/>
                    <a:pt x="0" y="677"/>
                    <a:pt x="12" y="761"/>
                  </a:cubicBezTo>
                  <a:lnTo>
                    <a:pt x="60" y="892"/>
                  </a:lnTo>
                  <a:cubicBezTo>
                    <a:pt x="84" y="951"/>
                    <a:pt x="119" y="999"/>
                    <a:pt x="155" y="1058"/>
                  </a:cubicBezTo>
                  <a:cubicBezTo>
                    <a:pt x="215" y="1130"/>
                    <a:pt x="310" y="1177"/>
                    <a:pt x="381" y="1213"/>
                  </a:cubicBezTo>
                  <a:cubicBezTo>
                    <a:pt x="393" y="1213"/>
                    <a:pt x="417" y="1225"/>
                    <a:pt x="429" y="1225"/>
                  </a:cubicBezTo>
                  <a:cubicBezTo>
                    <a:pt x="478" y="1239"/>
                    <a:pt x="531" y="1245"/>
                    <a:pt x="583" y="1245"/>
                  </a:cubicBezTo>
                  <a:cubicBezTo>
                    <a:pt x="620" y="1245"/>
                    <a:pt x="656" y="1242"/>
                    <a:pt x="691" y="1237"/>
                  </a:cubicBezTo>
                  <a:cubicBezTo>
                    <a:pt x="750" y="1225"/>
                    <a:pt x="798" y="1213"/>
                    <a:pt x="858" y="1177"/>
                  </a:cubicBezTo>
                  <a:cubicBezTo>
                    <a:pt x="1167" y="1034"/>
                    <a:pt x="1286" y="653"/>
                    <a:pt x="1131" y="356"/>
                  </a:cubicBezTo>
                  <a:cubicBezTo>
                    <a:pt x="1036" y="165"/>
                    <a:pt x="858" y="46"/>
                    <a:pt x="667" y="22"/>
                  </a:cubicBezTo>
                  <a:cubicBezTo>
                    <a:pt x="642" y="7"/>
                    <a:pt x="611" y="1"/>
                    <a:pt x="577"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17"/>
            <p:cNvSpPr/>
            <p:nvPr/>
          </p:nvSpPr>
          <p:spPr>
            <a:xfrm>
              <a:off x="1297475" y="2375200"/>
              <a:ext cx="32775" cy="30800"/>
            </a:xfrm>
            <a:custGeom>
              <a:avLst/>
              <a:gdLst/>
              <a:ahLst/>
              <a:cxnLst/>
              <a:rect l="l" t="t" r="r" b="b"/>
              <a:pathLst>
                <a:path w="1311" h="1232" extrusionOk="0">
                  <a:moveTo>
                    <a:pt x="608" y="0"/>
                  </a:moveTo>
                  <a:cubicBezTo>
                    <a:pt x="563" y="0"/>
                    <a:pt x="518" y="3"/>
                    <a:pt x="477" y="9"/>
                  </a:cubicBezTo>
                  <a:cubicBezTo>
                    <a:pt x="429" y="33"/>
                    <a:pt x="393" y="33"/>
                    <a:pt x="369" y="57"/>
                  </a:cubicBezTo>
                  <a:cubicBezTo>
                    <a:pt x="358" y="57"/>
                    <a:pt x="358" y="57"/>
                    <a:pt x="346" y="69"/>
                  </a:cubicBezTo>
                  <a:cubicBezTo>
                    <a:pt x="262" y="117"/>
                    <a:pt x="191" y="164"/>
                    <a:pt x="143" y="224"/>
                  </a:cubicBezTo>
                  <a:lnTo>
                    <a:pt x="60" y="355"/>
                  </a:lnTo>
                  <a:cubicBezTo>
                    <a:pt x="12" y="450"/>
                    <a:pt x="0" y="533"/>
                    <a:pt x="0" y="628"/>
                  </a:cubicBezTo>
                  <a:cubicBezTo>
                    <a:pt x="0" y="712"/>
                    <a:pt x="12" y="807"/>
                    <a:pt x="60" y="890"/>
                  </a:cubicBezTo>
                  <a:cubicBezTo>
                    <a:pt x="160" y="1108"/>
                    <a:pt x="373" y="1232"/>
                    <a:pt x="594" y="1232"/>
                  </a:cubicBezTo>
                  <a:cubicBezTo>
                    <a:pt x="687" y="1232"/>
                    <a:pt x="781" y="1210"/>
                    <a:pt x="870" y="1164"/>
                  </a:cubicBezTo>
                  <a:cubicBezTo>
                    <a:pt x="1191" y="1009"/>
                    <a:pt x="1310" y="640"/>
                    <a:pt x="1143" y="343"/>
                  </a:cubicBezTo>
                  <a:cubicBezTo>
                    <a:pt x="1048" y="164"/>
                    <a:pt x="905" y="57"/>
                    <a:pt x="739" y="9"/>
                  </a:cubicBezTo>
                  <a:cubicBezTo>
                    <a:pt x="697" y="3"/>
                    <a:pt x="652" y="0"/>
                    <a:pt x="608"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17"/>
            <p:cNvSpPr/>
            <p:nvPr/>
          </p:nvSpPr>
          <p:spPr>
            <a:xfrm>
              <a:off x="1445100" y="1689025"/>
              <a:ext cx="39025" cy="34575"/>
            </a:xfrm>
            <a:custGeom>
              <a:avLst/>
              <a:gdLst/>
              <a:ahLst/>
              <a:cxnLst/>
              <a:rect l="l" t="t" r="r" b="b"/>
              <a:pathLst>
                <a:path w="1561" h="1383" extrusionOk="0">
                  <a:moveTo>
                    <a:pt x="787" y="1"/>
                  </a:moveTo>
                  <a:cubicBezTo>
                    <a:pt x="703" y="1"/>
                    <a:pt x="608" y="13"/>
                    <a:pt x="525" y="60"/>
                  </a:cubicBezTo>
                  <a:cubicBezTo>
                    <a:pt x="501" y="60"/>
                    <a:pt x="489" y="72"/>
                    <a:pt x="477" y="72"/>
                  </a:cubicBezTo>
                  <a:cubicBezTo>
                    <a:pt x="132" y="239"/>
                    <a:pt x="1" y="655"/>
                    <a:pt x="168" y="1001"/>
                  </a:cubicBezTo>
                  <a:cubicBezTo>
                    <a:pt x="277" y="1245"/>
                    <a:pt x="530" y="1382"/>
                    <a:pt x="782" y="1382"/>
                  </a:cubicBezTo>
                  <a:cubicBezTo>
                    <a:pt x="886" y="1382"/>
                    <a:pt x="990" y="1359"/>
                    <a:pt x="1084" y="1310"/>
                  </a:cubicBezTo>
                  <a:cubicBezTo>
                    <a:pt x="1430" y="1144"/>
                    <a:pt x="1561" y="727"/>
                    <a:pt x="1394" y="405"/>
                  </a:cubicBezTo>
                  <a:cubicBezTo>
                    <a:pt x="1394" y="405"/>
                    <a:pt x="1394" y="394"/>
                    <a:pt x="1382" y="394"/>
                  </a:cubicBezTo>
                  <a:cubicBezTo>
                    <a:pt x="1358" y="310"/>
                    <a:pt x="1311" y="239"/>
                    <a:pt x="1251" y="179"/>
                  </a:cubicBezTo>
                  <a:cubicBezTo>
                    <a:pt x="1132" y="60"/>
                    <a:pt x="953" y="1"/>
                    <a:pt x="787"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17"/>
            <p:cNvSpPr/>
            <p:nvPr/>
          </p:nvSpPr>
          <p:spPr>
            <a:xfrm>
              <a:off x="1285875" y="1477700"/>
              <a:ext cx="24725" cy="24425"/>
            </a:xfrm>
            <a:custGeom>
              <a:avLst/>
              <a:gdLst/>
              <a:ahLst/>
              <a:cxnLst/>
              <a:rect l="l" t="t" r="r" b="b"/>
              <a:pathLst>
                <a:path w="989" h="977" extrusionOk="0">
                  <a:moveTo>
                    <a:pt x="488" y="0"/>
                  </a:moveTo>
                  <a:cubicBezTo>
                    <a:pt x="429" y="0"/>
                    <a:pt x="369" y="12"/>
                    <a:pt x="310" y="36"/>
                  </a:cubicBezTo>
                  <a:cubicBezTo>
                    <a:pt x="214" y="72"/>
                    <a:pt x="119" y="155"/>
                    <a:pt x="60" y="250"/>
                  </a:cubicBezTo>
                  <a:cubicBezTo>
                    <a:pt x="12" y="334"/>
                    <a:pt x="0" y="405"/>
                    <a:pt x="0" y="488"/>
                  </a:cubicBezTo>
                  <a:lnTo>
                    <a:pt x="0" y="524"/>
                  </a:lnTo>
                  <a:cubicBezTo>
                    <a:pt x="12" y="715"/>
                    <a:pt x="131" y="881"/>
                    <a:pt x="310" y="953"/>
                  </a:cubicBezTo>
                  <a:cubicBezTo>
                    <a:pt x="369" y="965"/>
                    <a:pt x="429" y="977"/>
                    <a:pt x="488" y="977"/>
                  </a:cubicBezTo>
                  <a:cubicBezTo>
                    <a:pt x="524" y="977"/>
                    <a:pt x="548" y="977"/>
                    <a:pt x="583" y="965"/>
                  </a:cubicBezTo>
                  <a:cubicBezTo>
                    <a:pt x="750" y="941"/>
                    <a:pt x="893" y="798"/>
                    <a:pt x="941" y="655"/>
                  </a:cubicBezTo>
                  <a:cubicBezTo>
                    <a:pt x="953" y="596"/>
                    <a:pt x="964" y="548"/>
                    <a:pt x="964" y="488"/>
                  </a:cubicBezTo>
                  <a:cubicBezTo>
                    <a:pt x="988" y="465"/>
                    <a:pt x="964" y="417"/>
                    <a:pt x="964" y="393"/>
                  </a:cubicBezTo>
                  <a:cubicBezTo>
                    <a:pt x="929" y="191"/>
                    <a:pt x="774" y="48"/>
                    <a:pt x="583" y="12"/>
                  </a:cubicBezTo>
                  <a:cubicBezTo>
                    <a:pt x="548" y="12"/>
                    <a:pt x="524" y="0"/>
                    <a:pt x="488"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17"/>
            <p:cNvSpPr/>
            <p:nvPr/>
          </p:nvSpPr>
          <p:spPr>
            <a:xfrm>
              <a:off x="1400175" y="1494100"/>
              <a:ext cx="32750" cy="31300"/>
            </a:xfrm>
            <a:custGeom>
              <a:avLst/>
              <a:gdLst/>
              <a:ahLst/>
              <a:cxnLst/>
              <a:rect l="l" t="t" r="r" b="b"/>
              <a:pathLst>
                <a:path w="1310" h="1252" extrusionOk="0">
                  <a:moveTo>
                    <a:pt x="646" y="0"/>
                  </a:moveTo>
                  <a:cubicBezTo>
                    <a:pt x="553" y="0"/>
                    <a:pt x="458" y="22"/>
                    <a:pt x="369" y="70"/>
                  </a:cubicBezTo>
                  <a:cubicBezTo>
                    <a:pt x="286" y="118"/>
                    <a:pt x="202" y="178"/>
                    <a:pt x="143" y="249"/>
                  </a:cubicBezTo>
                  <a:cubicBezTo>
                    <a:pt x="83" y="321"/>
                    <a:pt x="48" y="416"/>
                    <a:pt x="24" y="499"/>
                  </a:cubicBezTo>
                  <a:cubicBezTo>
                    <a:pt x="0" y="642"/>
                    <a:pt x="12" y="773"/>
                    <a:pt x="83" y="904"/>
                  </a:cubicBezTo>
                  <a:cubicBezTo>
                    <a:pt x="193" y="1123"/>
                    <a:pt x="414" y="1252"/>
                    <a:pt x="644" y="1252"/>
                  </a:cubicBezTo>
                  <a:cubicBezTo>
                    <a:pt x="664" y="1252"/>
                    <a:pt x="683" y="1251"/>
                    <a:pt x="702" y="1249"/>
                  </a:cubicBezTo>
                  <a:cubicBezTo>
                    <a:pt x="774" y="1249"/>
                    <a:pt x="845" y="1213"/>
                    <a:pt x="917" y="1190"/>
                  </a:cubicBezTo>
                  <a:cubicBezTo>
                    <a:pt x="929" y="1194"/>
                    <a:pt x="938" y="1195"/>
                    <a:pt x="945" y="1195"/>
                  </a:cubicBezTo>
                  <a:cubicBezTo>
                    <a:pt x="960" y="1195"/>
                    <a:pt x="968" y="1190"/>
                    <a:pt x="976" y="1190"/>
                  </a:cubicBezTo>
                  <a:cubicBezTo>
                    <a:pt x="1155" y="1083"/>
                    <a:pt x="1274" y="904"/>
                    <a:pt x="1298" y="702"/>
                  </a:cubicBezTo>
                  <a:cubicBezTo>
                    <a:pt x="1310" y="606"/>
                    <a:pt x="1298" y="499"/>
                    <a:pt x="1250" y="416"/>
                  </a:cubicBezTo>
                  <a:cubicBezTo>
                    <a:pt x="1250" y="404"/>
                    <a:pt x="1226" y="392"/>
                    <a:pt x="1214" y="356"/>
                  </a:cubicBezTo>
                  <a:cubicBezTo>
                    <a:pt x="1096" y="136"/>
                    <a:pt x="875" y="0"/>
                    <a:pt x="646"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77" name="Google Shape;2177;p17"/>
          <p:cNvGrpSpPr/>
          <p:nvPr/>
        </p:nvGrpSpPr>
        <p:grpSpPr>
          <a:xfrm flipH="1">
            <a:off x="7881404" y="-33"/>
            <a:ext cx="1262602" cy="2198093"/>
            <a:chOff x="1083450" y="1318750"/>
            <a:chExt cx="624525" cy="1087250"/>
          </a:xfrm>
        </p:grpSpPr>
        <p:sp>
          <p:nvSpPr>
            <p:cNvPr id="2178" name="Google Shape;2178;p17"/>
            <p:cNvSpPr/>
            <p:nvPr/>
          </p:nvSpPr>
          <p:spPr>
            <a:xfrm>
              <a:off x="1083450" y="2340600"/>
              <a:ext cx="215525" cy="50325"/>
            </a:xfrm>
            <a:custGeom>
              <a:avLst/>
              <a:gdLst/>
              <a:ahLst/>
              <a:cxnLst/>
              <a:rect l="l" t="t" r="r" b="b"/>
              <a:pathLst>
                <a:path w="8621" h="2013" extrusionOk="0">
                  <a:moveTo>
                    <a:pt x="1" y="0"/>
                  </a:moveTo>
                  <a:lnTo>
                    <a:pt x="1" y="286"/>
                  </a:lnTo>
                  <a:lnTo>
                    <a:pt x="8561" y="2012"/>
                  </a:lnTo>
                  <a:cubicBezTo>
                    <a:pt x="8561" y="1917"/>
                    <a:pt x="8573" y="1834"/>
                    <a:pt x="8621" y="1739"/>
                  </a:cubicBezTo>
                  <a:lnTo>
                    <a:pt x="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17"/>
            <p:cNvSpPr/>
            <p:nvPr/>
          </p:nvSpPr>
          <p:spPr>
            <a:xfrm>
              <a:off x="1083450" y="2130450"/>
              <a:ext cx="25" cy="25"/>
            </a:xfrm>
            <a:custGeom>
              <a:avLst/>
              <a:gdLst/>
              <a:ahLst/>
              <a:cxnLst/>
              <a:rect l="l" t="t" r="r" b="b"/>
              <a:pathLst>
                <a:path w="1" h="1" extrusionOk="0">
                  <a:moveTo>
                    <a:pt x="1" y="1"/>
                  </a:moveTo>
                  <a:lnTo>
                    <a:pt x="1" y="1"/>
                  </a:lnTo>
                  <a:lnTo>
                    <a:pt x="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17"/>
            <p:cNvSpPr/>
            <p:nvPr/>
          </p:nvSpPr>
          <p:spPr>
            <a:xfrm>
              <a:off x="1083450" y="1806900"/>
              <a:ext cx="20275" cy="7475"/>
            </a:xfrm>
            <a:custGeom>
              <a:avLst/>
              <a:gdLst/>
              <a:ahLst/>
              <a:cxnLst/>
              <a:rect l="l" t="t" r="r" b="b"/>
              <a:pathLst>
                <a:path w="811" h="299" extrusionOk="0">
                  <a:moveTo>
                    <a:pt x="703" y="0"/>
                  </a:moveTo>
                  <a:lnTo>
                    <a:pt x="1" y="24"/>
                  </a:lnTo>
                  <a:lnTo>
                    <a:pt x="1" y="298"/>
                  </a:lnTo>
                  <a:lnTo>
                    <a:pt x="810" y="274"/>
                  </a:lnTo>
                  <a:lnTo>
                    <a:pt x="70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17"/>
            <p:cNvSpPr/>
            <p:nvPr/>
          </p:nvSpPr>
          <p:spPr>
            <a:xfrm>
              <a:off x="1108150" y="1802425"/>
              <a:ext cx="180125" cy="11350"/>
            </a:xfrm>
            <a:custGeom>
              <a:avLst/>
              <a:gdLst/>
              <a:ahLst/>
              <a:cxnLst/>
              <a:rect l="l" t="t" r="r" b="b"/>
              <a:pathLst>
                <a:path w="7205" h="454" extrusionOk="0">
                  <a:moveTo>
                    <a:pt x="7204" y="1"/>
                  </a:moveTo>
                  <a:lnTo>
                    <a:pt x="1" y="179"/>
                  </a:lnTo>
                  <a:lnTo>
                    <a:pt x="96" y="453"/>
                  </a:lnTo>
                  <a:lnTo>
                    <a:pt x="7204" y="275"/>
                  </a:lnTo>
                  <a:cubicBezTo>
                    <a:pt x="7180" y="179"/>
                    <a:pt x="7180" y="96"/>
                    <a:pt x="7204"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17"/>
            <p:cNvSpPr/>
            <p:nvPr/>
          </p:nvSpPr>
          <p:spPr>
            <a:xfrm>
              <a:off x="1194475" y="2040550"/>
              <a:ext cx="2425" cy="3600"/>
            </a:xfrm>
            <a:custGeom>
              <a:avLst/>
              <a:gdLst/>
              <a:ahLst/>
              <a:cxnLst/>
              <a:rect l="l" t="t" r="r" b="b"/>
              <a:pathLst>
                <a:path w="97" h="144" extrusionOk="0">
                  <a:moveTo>
                    <a:pt x="84" y="1"/>
                  </a:moveTo>
                  <a:lnTo>
                    <a:pt x="1" y="48"/>
                  </a:lnTo>
                  <a:lnTo>
                    <a:pt x="25" y="144"/>
                  </a:lnTo>
                  <a:cubicBezTo>
                    <a:pt x="72" y="108"/>
                    <a:pt x="96" y="48"/>
                    <a:pt x="84"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17"/>
            <p:cNvSpPr/>
            <p:nvPr/>
          </p:nvSpPr>
          <p:spPr>
            <a:xfrm>
              <a:off x="1083450" y="1741425"/>
              <a:ext cx="98250" cy="261650"/>
            </a:xfrm>
            <a:custGeom>
              <a:avLst/>
              <a:gdLst/>
              <a:ahLst/>
              <a:cxnLst/>
              <a:rect l="l" t="t" r="r" b="b"/>
              <a:pathLst>
                <a:path w="3930" h="10466" extrusionOk="0">
                  <a:moveTo>
                    <a:pt x="1" y="0"/>
                  </a:moveTo>
                  <a:lnTo>
                    <a:pt x="1" y="774"/>
                  </a:lnTo>
                  <a:lnTo>
                    <a:pt x="703" y="2619"/>
                  </a:lnTo>
                  <a:lnTo>
                    <a:pt x="810" y="2893"/>
                  </a:lnTo>
                  <a:lnTo>
                    <a:pt x="3668" y="10466"/>
                  </a:lnTo>
                  <a:cubicBezTo>
                    <a:pt x="3751" y="10418"/>
                    <a:pt x="3835" y="10394"/>
                    <a:pt x="3930" y="10394"/>
                  </a:cubicBezTo>
                  <a:lnTo>
                    <a:pt x="1084" y="2893"/>
                  </a:lnTo>
                  <a:lnTo>
                    <a:pt x="989" y="2619"/>
                  </a:lnTo>
                  <a:lnTo>
                    <a:pt x="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17"/>
            <p:cNvSpPr/>
            <p:nvPr/>
          </p:nvSpPr>
          <p:spPr>
            <a:xfrm>
              <a:off x="1113525" y="2178975"/>
              <a:ext cx="193200" cy="201825"/>
            </a:xfrm>
            <a:custGeom>
              <a:avLst/>
              <a:gdLst/>
              <a:ahLst/>
              <a:cxnLst/>
              <a:rect l="l" t="t" r="r" b="b"/>
              <a:pathLst>
                <a:path w="7728" h="8073" extrusionOk="0">
                  <a:moveTo>
                    <a:pt x="203" y="0"/>
                  </a:moveTo>
                  <a:cubicBezTo>
                    <a:pt x="143" y="84"/>
                    <a:pt x="84" y="131"/>
                    <a:pt x="0" y="179"/>
                  </a:cubicBezTo>
                  <a:lnTo>
                    <a:pt x="7501" y="8073"/>
                  </a:lnTo>
                  <a:cubicBezTo>
                    <a:pt x="7549" y="8013"/>
                    <a:pt x="7608" y="7954"/>
                    <a:pt x="7704" y="7918"/>
                  </a:cubicBezTo>
                  <a:cubicBezTo>
                    <a:pt x="7716" y="7918"/>
                    <a:pt x="7716" y="7918"/>
                    <a:pt x="7727" y="7906"/>
                  </a:cubicBezTo>
                  <a:lnTo>
                    <a:pt x="20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17"/>
            <p:cNvSpPr/>
            <p:nvPr/>
          </p:nvSpPr>
          <p:spPr>
            <a:xfrm>
              <a:off x="1187625" y="2041750"/>
              <a:ext cx="121175" cy="334600"/>
            </a:xfrm>
            <a:custGeom>
              <a:avLst/>
              <a:gdLst/>
              <a:ahLst/>
              <a:cxnLst/>
              <a:rect l="l" t="t" r="r" b="b"/>
              <a:pathLst>
                <a:path w="4847" h="13384" extrusionOk="0">
                  <a:moveTo>
                    <a:pt x="275" y="0"/>
                  </a:moveTo>
                  <a:lnTo>
                    <a:pt x="275" y="0"/>
                  </a:lnTo>
                  <a:cubicBezTo>
                    <a:pt x="180" y="48"/>
                    <a:pt x="96" y="72"/>
                    <a:pt x="1" y="72"/>
                  </a:cubicBezTo>
                  <a:lnTo>
                    <a:pt x="4752" y="13383"/>
                  </a:lnTo>
                  <a:cubicBezTo>
                    <a:pt x="4775" y="13371"/>
                    <a:pt x="4823" y="13347"/>
                    <a:pt x="4847" y="13335"/>
                  </a:cubicBezTo>
                  <a:lnTo>
                    <a:pt x="4835" y="12847"/>
                  </a:lnTo>
                  <a:lnTo>
                    <a:pt x="263" y="72"/>
                  </a:lnTo>
                  <a:lnTo>
                    <a:pt x="275"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17"/>
            <p:cNvSpPr/>
            <p:nvPr/>
          </p:nvSpPr>
          <p:spPr>
            <a:xfrm>
              <a:off x="1188525" y="1816725"/>
              <a:ext cx="109275" cy="186650"/>
            </a:xfrm>
            <a:custGeom>
              <a:avLst/>
              <a:gdLst/>
              <a:ahLst/>
              <a:cxnLst/>
              <a:rect l="l" t="t" r="r" b="b"/>
              <a:pathLst>
                <a:path w="4371" h="7466" extrusionOk="0">
                  <a:moveTo>
                    <a:pt x="4144" y="0"/>
                  </a:moveTo>
                  <a:lnTo>
                    <a:pt x="1" y="7382"/>
                  </a:lnTo>
                  <a:cubicBezTo>
                    <a:pt x="84" y="7394"/>
                    <a:pt x="179" y="7430"/>
                    <a:pt x="251" y="7466"/>
                  </a:cubicBezTo>
                  <a:lnTo>
                    <a:pt x="4370" y="143"/>
                  </a:lnTo>
                  <a:cubicBezTo>
                    <a:pt x="4287" y="119"/>
                    <a:pt x="4204" y="72"/>
                    <a:pt x="4144"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17"/>
            <p:cNvSpPr/>
            <p:nvPr/>
          </p:nvSpPr>
          <p:spPr>
            <a:xfrm>
              <a:off x="1113225" y="2036700"/>
              <a:ext cx="60750" cy="102100"/>
            </a:xfrm>
            <a:custGeom>
              <a:avLst/>
              <a:gdLst/>
              <a:ahLst/>
              <a:cxnLst/>
              <a:rect l="l" t="t" r="r" b="b"/>
              <a:pathLst>
                <a:path w="2430" h="4084" extrusionOk="0">
                  <a:moveTo>
                    <a:pt x="2215" y="0"/>
                  </a:moveTo>
                  <a:lnTo>
                    <a:pt x="0" y="3893"/>
                  </a:lnTo>
                  <a:cubicBezTo>
                    <a:pt x="72" y="3953"/>
                    <a:pt x="155" y="4012"/>
                    <a:pt x="215" y="4084"/>
                  </a:cubicBezTo>
                  <a:lnTo>
                    <a:pt x="2429" y="179"/>
                  </a:lnTo>
                  <a:cubicBezTo>
                    <a:pt x="2358" y="131"/>
                    <a:pt x="2274" y="72"/>
                    <a:pt x="2215"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17"/>
            <p:cNvSpPr/>
            <p:nvPr/>
          </p:nvSpPr>
          <p:spPr>
            <a:xfrm>
              <a:off x="1299250" y="1820900"/>
              <a:ext cx="16700" cy="554550"/>
            </a:xfrm>
            <a:custGeom>
              <a:avLst/>
              <a:gdLst/>
              <a:ahLst/>
              <a:cxnLst/>
              <a:rect l="l" t="t" r="r" b="b"/>
              <a:pathLst>
                <a:path w="668" h="22182" extrusionOk="0">
                  <a:moveTo>
                    <a:pt x="1" y="0"/>
                  </a:moveTo>
                  <a:lnTo>
                    <a:pt x="394" y="21693"/>
                  </a:lnTo>
                  <a:lnTo>
                    <a:pt x="406" y="22181"/>
                  </a:lnTo>
                  <a:cubicBezTo>
                    <a:pt x="447" y="22175"/>
                    <a:pt x="492" y="22172"/>
                    <a:pt x="537" y="22172"/>
                  </a:cubicBezTo>
                  <a:cubicBezTo>
                    <a:pt x="581" y="22172"/>
                    <a:pt x="626" y="22175"/>
                    <a:pt x="668" y="22181"/>
                  </a:cubicBezTo>
                  <a:lnTo>
                    <a:pt x="275" y="12"/>
                  </a:lnTo>
                  <a:cubicBezTo>
                    <a:pt x="235" y="17"/>
                    <a:pt x="198" y="20"/>
                    <a:pt x="161" y="20"/>
                  </a:cubicBezTo>
                  <a:cubicBezTo>
                    <a:pt x="108" y="20"/>
                    <a:pt x="57" y="14"/>
                    <a:pt x="1"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17"/>
            <p:cNvSpPr/>
            <p:nvPr/>
          </p:nvSpPr>
          <p:spPr>
            <a:xfrm>
              <a:off x="1293600" y="1501500"/>
              <a:ext cx="11925" cy="289650"/>
            </a:xfrm>
            <a:custGeom>
              <a:avLst/>
              <a:gdLst/>
              <a:ahLst/>
              <a:cxnLst/>
              <a:rect l="l" t="t" r="r" b="b"/>
              <a:pathLst>
                <a:path w="477" h="11586" extrusionOk="0">
                  <a:moveTo>
                    <a:pt x="1" y="1"/>
                  </a:moveTo>
                  <a:lnTo>
                    <a:pt x="215" y="11585"/>
                  </a:lnTo>
                  <a:cubicBezTo>
                    <a:pt x="268" y="11563"/>
                    <a:pt x="325" y="11555"/>
                    <a:pt x="382" y="11555"/>
                  </a:cubicBezTo>
                  <a:cubicBezTo>
                    <a:pt x="414" y="11555"/>
                    <a:pt x="446" y="11557"/>
                    <a:pt x="477" y="11562"/>
                  </a:cubicBezTo>
                  <a:lnTo>
                    <a:pt x="274" y="36"/>
                  </a:lnTo>
                  <a:cubicBezTo>
                    <a:pt x="239" y="36"/>
                    <a:pt x="215" y="48"/>
                    <a:pt x="179" y="48"/>
                  </a:cubicBezTo>
                  <a:cubicBezTo>
                    <a:pt x="120" y="36"/>
                    <a:pt x="60" y="36"/>
                    <a:pt x="1"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17"/>
            <p:cNvSpPr/>
            <p:nvPr/>
          </p:nvSpPr>
          <p:spPr>
            <a:xfrm>
              <a:off x="1418325" y="1523825"/>
              <a:ext cx="47050" cy="166425"/>
            </a:xfrm>
            <a:custGeom>
              <a:avLst/>
              <a:gdLst/>
              <a:ahLst/>
              <a:cxnLst/>
              <a:rect l="l" t="t" r="r" b="b"/>
              <a:pathLst>
                <a:path w="1882" h="6657" extrusionOk="0">
                  <a:moveTo>
                    <a:pt x="250" y="1"/>
                  </a:moveTo>
                  <a:cubicBezTo>
                    <a:pt x="238" y="1"/>
                    <a:pt x="227" y="13"/>
                    <a:pt x="227" y="13"/>
                  </a:cubicBezTo>
                  <a:cubicBezTo>
                    <a:pt x="155" y="48"/>
                    <a:pt x="72" y="72"/>
                    <a:pt x="0" y="72"/>
                  </a:cubicBezTo>
                  <a:lnTo>
                    <a:pt x="1608" y="6656"/>
                  </a:lnTo>
                  <a:cubicBezTo>
                    <a:pt x="1703" y="6621"/>
                    <a:pt x="1786" y="6597"/>
                    <a:pt x="1881" y="6597"/>
                  </a:cubicBezTo>
                  <a:lnTo>
                    <a:pt x="25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17"/>
            <p:cNvSpPr/>
            <p:nvPr/>
          </p:nvSpPr>
          <p:spPr>
            <a:xfrm>
              <a:off x="1083450" y="1458350"/>
              <a:ext cx="203625" cy="33050"/>
            </a:xfrm>
            <a:custGeom>
              <a:avLst/>
              <a:gdLst/>
              <a:ahLst/>
              <a:cxnLst/>
              <a:rect l="l" t="t" r="r" b="b"/>
              <a:pathLst>
                <a:path w="8145" h="1322" extrusionOk="0">
                  <a:moveTo>
                    <a:pt x="1" y="0"/>
                  </a:moveTo>
                  <a:lnTo>
                    <a:pt x="1" y="286"/>
                  </a:lnTo>
                  <a:lnTo>
                    <a:pt x="8097" y="1322"/>
                  </a:lnTo>
                  <a:lnTo>
                    <a:pt x="8097" y="1298"/>
                  </a:lnTo>
                  <a:cubicBezTo>
                    <a:pt x="8085" y="1191"/>
                    <a:pt x="8109" y="1108"/>
                    <a:pt x="8145" y="1048"/>
                  </a:cubicBezTo>
                  <a:lnTo>
                    <a:pt x="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17"/>
            <p:cNvSpPr/>
            <p:nvPr/>
          </p:nvSpPr>
          <p:spPr>
            <a:xfrm>
              <a:off x="1291825" y="1342550"/>
              <a:ext cx="8050" cy="136050"/>
            </a:xfrm>
            <a:custGeom>
              <a:avLst/>
              <a:gdLst/>
              <a:ahLst/>
              <a:cxnLst/>
              <a:rect l="l" t="t" r="r" b="b"/>
              <a:pathLst>
                <a:path w="322" h="5442" extrusionOk="0">
                  <a:moveTo>
                    <a:pt x="0" y="1"/>
                  </a:moveTo>
                  <a:lnTo>
                    <a:pt x="60" y="5442"/>
                  </a:lnTo>
                  <a:cubicBezTo>
                    <a:pt x="119" y="5406"/>
                    <a:pt x="179" y="5406"/>
                    <a:pt x="238" y="5406"/>
                  </a:cubicBezTo>
                  <a:cubicBezTo>
                    <a:pt x="274" y="5406"/>
                    <a:pt x="298" y="5406"/>
                    <a:pt x="322" y="5418"/>
                  </a:cubicBezTo>
                  <a:lnTo>
                    <a:pt x="274" y="96"/>
                  </a:lnTo>
                  <a:cubicBezTo>
                    <a:pt x="179" y="72"/>
                    <a:pt x="72" y="48"/>
                    <a:pt x="0"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17"/>
            <p:cNvSpPr/>
            <p:nvPr/>
          </p:nvSpPr>
          <p:spPr>
            <a:xfrm>
              <a:off x="1688000" y="1544675"/>
              <a:ext cx="25" cy="25"/>
            </a:xfrm>
            <a:custGeom>
              <a:avLst/>
              <a:gdLst/>
              <a:ahLst/>
              <a:cxnLst/>
              <a:rect l="l" t="t" r="r" b="b"/>
              <a:pathLst>
                <a:path w="1" h="1" extrusionOk="0">
                  <a:moveTo>
                    <a:pt x="0" y="0"/>
                  </a:moveTo>
                  <a:lnTo>
                    <a:pt x="0"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17"/>
            <p:cNvSpPr/>
            <p:nvPr/>
          </p:nvSpPr>
          <p:spPr>
            <a:xfrm>
              <a:off x="1309675" y="1487525"/>
              <a:ext cx="94675" cy="19650"/>
            </a:xfrm>
            <a:custGeom>
              <a:avLst/>
              <a:gdLst/>
              <a:ahLst/>
              <a:cxnLst/>
              <a:rect l="l" t="t" r="r" b="b"/>
              <a:pathLst>
                <a:path w="3787" h="786" extrusionOk="0">
                  <a:moveTo>
                    <a:pt x="12" y="0"/>
                  </a:moveTo>
                  <a:cubicBezTo>
                    <a:pt x="36" y="24"/>
                    <a:pt x="36" y="72"/>
                    <a:pt x="36" y="95"/>
                  </a:cubicBezTo>
                  <a:cubicBezTo>
                    <a:pt x="36" y="155"/>
                    <a:pt x="12" y="214"/>
                    <a:pt x="1" y="262"/>
                  </a:cubicBezTo>
                  <a:lnTo>
                    <a:pt x="3668" y="786"/>
                  </a:lnTo>
                  <a:cubicBezTo>
                    <a:pt x="3680" y="691"/>
                    <a:pt x="3727" y="607"/>
                    <a:pt x="3787" y="536"/>
                  </a:cubicBezTo>
                  <a:lnTo>
                    <a:pt x="12"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17"/>
            <p:cNvSpPr/>
            <p:nvPr/>
          </p:nvSpPr>
          <p:spPr>
            <a:xfrm>
              <a:off x="1687700" y="1545850"/>
              <a:ext cx="25" cy="25"/>
            </a:xfrm>
            <a:custGeom>
              <a:avLst/>
              <a:gdLst/>
              <a:ahLst/>
              <a:cxnLst/>
              <a:rect l="l" t="t" r="r" b="b"/>
              <a:pathLst>
                <a:path w="1" h="1" extrusionOk="0">
                  <a:moveTo>
                    <a:pt x="0" y="1"/>
                  </a:moveTo>
                  <a:lnTo>
                    <a:pt x="0" y="1"/>
                  </a:lnTo>
                  <a:lnTo>
                    <a:pt x="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17"/>
            <p:cNvSpPr/>
            <p:nvPr/>
          </p:nvSpPr>
          <p:spPr>
            <a:xfrm>
              <a:off x="1430825" y="1504475"/>
              <a:ext cx="247675" cy="41700"/>
            </a:xfrm>
            <a:custGeom>
              <a:avLst/>
              <a:gdLst/>
              <a:ahLst/>
              <a:cxnLst/>
              <a:rect l="l" t="t" r="r" b="b"/>
              <a:pathLst>
                <a:path w="9907" h="1668" extrusionOk="0">
                  <a:moveTo>
                    <a:pt x="0" y="1"/>
                  </a:moveTo>
                  <a:lnTo>
                    <a:pt x="0" y="1"/>
                  </a:lnTo>
                  <a:cubicBezTo>
                    <a:pt x="48" y="108"/>
                    <a:pt x="72" y="191"/>
                    <a:pt x="48" y="287"/>
                  </a:cubicBezTo>
                  <a:lnTo>
                    <a:pt x="9799" y="1668"/>
                  </a:lnTo>
                  <a:lnTo>
                    <a:pt x="9906" y="1596"/>
                  </a:lnTo>
                  <a:lnTo>
                    <a:pt x="9478" y="1346"/>
                  </a:lnTo>
                  <a:lnTo>
                    <a:pt x="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17"/>
            <p:cNvSpPr/>
            <p:nvPr/>
          </p:nvSpPr>
          <p:spPr>
            <a:xfrm>
              <a:off x="1687100" y="1546450"/>
              <a:ext cx="25" cy="625"/>
            </a:xfrm>
            <a:custGeom>
              <a:avLst/>
              <a:gdLst/>
              <a:ahLst/>
              <a:cxnLst/>
              <a:rect l="l" t="t" r="r" b="b"/>
              <a:pathLst>
                <a:path w="1" h="25" extrusionOk="0">
                  <a:moveTo>
                    <a:pt x="1" y="24"/>
                  </a:moveTo>
                  <a:lnTo>
                    <a:pt x="1" y="24"/>
                  </a:lnTo>
                  <a:cubicBezTo>
                    <a:pt x="1" y="1"/>
                    <a:pt x="1" y="24"/>
                    <a:pt x="1" y="24"/>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17"/>
            <p:cNvSpPr/>
            <p:nvPr/>
          </p:nvSpPr>
          <p:spPr>
            <a:xfrm>
              <a:off x="1687700" y="1545550"/>
              <a:ext cx="25" cy="25"/>
            </a:xfrm>
            <a:custGeom>
              <a:avLst/>
              <a:gdLst/>
              <a:ahLst/>
              <a:cxnLst/>
              <a:rect l="l" t="t" r="r" b="b"/>
              <a:pathLst>
                <a:path w="1" h="1" extrusionOk="0">
                  <a:moveTo>
                    <a:pt x="0" y="1"/>
                  </a:moveTo>
                  <a:lnTo>
                    <a:pt x="0" y="1"/>
                  </a:lnTo>
                  <a:lnTo>
                    <a:pt x="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17"/>
            <p:cNvSpPr/>
            <p:nvPr/>
          </p:nvSpPr>
          <p:spPr>
            <a:xfrm>
              <a:off x="1476075" y="1544675"/>
              <a:ext cx="211050" cy="154800"/>
            </a:xfrm>
            <a:custGeom>
              <a:avLst/>
              <a:gdLst/>
              <a:ahLst/>
              <a:cxnLst/>
              <a:rect l="l" t="t" r="r" b="b"/>
              <a:pathLst>
                <a:path w="8442" h="6192" extrusionOk="0">
                  <a:moveTo>
                    <a:pt x="8096" y="0"/>
                  </a:moveTo>
                  <a:lnTo>
                    <a:pt x="7989" y="72"/>
                  </a:lnTo>
                  <a:lnTo>
                    <a:pt x="0" y="5965"/>
                  </a:lnTo>
                  <a:cubicBezTo>
                    <a:pt x="60" y="6025"/>
                    <a:pt x="119" y="6084"/>
                    <a:pt x="143" y="6179"/>
                  </a:cubicBezTo>
                  <a:cubicBezTo>
                    <a:pt x="143" y="6179"/>
                    <a:pt x="143" y="6191"/>
                    <a:pt x="155" y="6191"/>
                  </a:cubicBezTo>
                  <a:lnTo>
                    <a:pt x="8442" y="95"/>
                  </a:lnTo>
                  <a:lnTo>
                    <a:pt x="8442" y="95"/>
                  </a:lnTo>
                  <a:cubicBezTo>
                    <a:pt x="8418" y="107"/>
                    <a:pt x="8418" y="107"/>
                    <a:pt x="8406" y="107"/>
                  </a:cubicBezTo>
                  <a:lnTo>
                    <a:pt x="8394" y="107"/>
                  </a:lnTo>
                  <a:cubicBezTo>
                    <a:pt x="8370" y="107"/>
                    <a:pt x="8358" y="119"/>
                    <a:pt x="8346" y="119"/>
                  </a:cubicBezTo>
                  <a:lnTo>
                    <a:pt x="8299" y="119"/>
                  </a:lnTo>
                  <a:cubicBezTo>
                    <a:pt x="8287" y="119"/>
                    <a:pt x="8287" y="119"/>
                    <a:pt x="8275" y="107"/>
                  </a:cubicBezTo>
                  <a:lnTo>
                    <a:pt x="8096"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17"/>
            <p:cNvSpPr/>
            <p:nvPr/>
          </p:nvSpPr>
          <p:spPr>
            <a:xfrm>
              <a:off x="1688000" y="1544675"/>
              <a:ext cx="25" cy="325"/>
            </a:xfrm>
            <a:custGeom>
              <a:avLst/>
              <a:gdLst/>
              <a:ahLst/>
              <a:cxnLst/>
              <a:rect l="l" t="t" r="r" b="b"/>
              <a:pathLst>
                <a:path w="1" h="13" extrusionOk="0">
                  <a:moveTo>
                    <a:pt x="0" y="12"/>
                  </a:moveTo>
                  <a:cubicBezTo>
                    <a:pt x="0" y="12"/>
                    <a:pt x="0" y="0"/>
                    <a:pt x="0" y="12"/>
                  </a:cubicBezTo>
                  <a:cubicBezTo>
                    <a:pt x="0" y="0"/>
                    <a:pt x="0" y="0"/>
                    <a:pt x="0" y="12"/>
                  </a:cubicBezTo>
                  <a:cubicBezTo>
                    <a:pt x="0" y="0"/>
                    <a:pt x="0" y="0"/>
                    <a:pt x="0" y="12"/>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17"/>
            <p:cNvSpPr/>
            <p:nvPr/>
          </p:nvSpPr>
          <p:spPr>
            <a:xfrm>
              <a:off x="1681750" y="1319350"/>
              <a:ext cx="26225" cy="225050"/>
            </a:xfrm>
            <a:custGeom>
              <a:avLst/>
              <a:gdLst/>
              <a:ahLst/>
              <a:cxnLst/>
              <a:rect l="l" t="t" r="r" b="b"/>
              <a:pathLst>
                <a:path w="1049" h="9002" extrusionOk="0">
                  <a:moveTo>
                    <a:pt x="750" y="0"/>
                  </a:moveTo>
                  <a:lnTo>
                    <a:pt x="0" y="8763"/>
                  </a:lnTo>
                  <a:lnTo>
                    <a:pt x="191" y="8870"/>
                  </a:lnTo>
                  <a:cubicBezTo>
                    <a:pt x="238" y="8894"/>
                    <a:pt x="274" y="8942"/>
                    <a:pt x="274" y="9001"/>
                  </a:cubicBezTo>
                  <a:lnTo>
                    <a:pt x="1048"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17"/>
            <p:cNvSpPr/>
            <p:nvPr/>
          </p:nvSpPr>
          <p:spPr>
            <a:xfrm>
              <a:off x="1687100" y="1546450"/>
              <a:ext cx="25" cy="625"/>
            </a:xfrm>
            <a:custGeom>
              <a:avLst/>
              <a:gdLst/>
              <a:ahLst/>
              <a:cxnLst/>
              <a:rect l="l" t="t" r="r" b="b"/>
              <a:pathLst>
                <a:path w="1" h="25" extrusionOk="0">
                  <a:moveTo>
                    <a:pt x="1" y="24"/>
                  </a:moveTo>
                  <a:cubicBezTo>
                    <a:pt x="1" y="24"/>
                    <a:pt x="1" y="1"/>
                    <a:pt x="1" y="24"/>
                  </a:cubicBezTo>
                  <a:cubicBezTo>
                    <a:pt x="1" y="1"/>
                    <a:pt x="1" y="1"/>
                    <a:pt x="1" y="24"/>
                  </a:cubicBezTo>
                  <a:cubicBezTo>
                    <a:pt x="1" y="1"/>
                    <a:pt x="1" y="1"/>
                    <a:pt x="1" y="24"/>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17"/>
            <p:cNvSpPr/>
            <p:nvPr/>
          </p:nvSpPr>
          <p:spPr>
            <a:xfrm>
              <a:off x="1684125" y="1547650"/>
              <a:ext cx="625" cy="25"/>
            </a:xfrm>
            <a:custGeom>
              <a:avLst/>
              <a:gdLst/>
              <a:ahLst/>
              <a:cxnLst/>
              <a:rect l="l" t="t" r="r" b="b"/>
              <a:pathLst>
                <a:path w="25" h="1" extrusionOk="0">
                  <a:moveTo>
                    <a:pt x="24" y="0"/>
                  </a:moveTo>
                  <a:lnTo>
                    <a:pt x="1" y="0"/>
                  </a:lnTo>
                  <a:lnTo>
                    <a:pt x="24" y="0"/>
                  </a:lnTo>
                  <a:cubicBezTo>
                    <a:pt x="12" y="0"/>
                    <a:pt x="24" y="0"/>
                    <a:pt x="24"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17"/>
            <p:cNvSpPr/>
            <p:nvPr/>
          </p:nvSpPr>
          <p:spPr>
            <a:xfrm>
              <a:off x="1687700" y="1545550"/>
              <a:ext cx="25" cy="325"/>
            </a:xfrm>
            <a:custGeom>
              <a:avLst/>
              <a:gdLst/>
              <a:ahLst/>
              <a:cxnLst/>
              <a:rect l="l" t="t" r="r" b="b"/>
              <a:pathLst>
                <a:path w="1" h="13" extrusionOk="0">
                  <a:moveTo>
                    <a:pt x="0" y="13"/>
                  </a:moveTo>
                  <a:lnTo>
                    <a:pt x="0" y="13"/>
                  </a:lnTo>
                  <a:lnTo>
                    <a:pt x="0" y="13"/>
                  </a:lnTo>
                  <a:cubicBezTo>
                    <a:pt x="0" y="1"/>
                    <a:pt x="0" y="1"/>
                    <a:pt x="0" y="13"/>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17"/>
            <p:cNvSpPr/>
            <p:nvPr/>
          </p:nvSpPr>
          <p:spPr>
            <a:xfrm>
              <a:off x="1684725" y="1547650"/>
              <a:ext cx="25" cy="25"/>
            </a:xfrm>
            <a:custGeom>
              <a:avLst/>
              <a:gdLst/>
              <a:ahLst/>
              <a:cxnLst/>
              <a:rect l="l" t="t" r="r" b="b"/>
              <a:pathLst>
                <a:path w="1" h="1" extrusionOk="0">
                  <a:moveTo>
                    <a:pt x="0" y="0"/>
                  </a:move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17"/>
            <p:cNvSpPr/>
            <p:nvPr/>
          </p:nvSpPr>
          <p:spPr>
            <a:xfrm>
              <a:off x="1323375" y="1333625"/>
              <a:ext cx="364650" cy="214350"/>
            </a:xfrm>
            <a:custGeom>
              <a:avLst/>
              <a:gdLst/>
              <a:ahLst/>
              <a:cxnLst/>
              <a:rect l="l" t="t" r="r" b="b"/>
              <a:pathLst>
                <a:path w="14586" h="8574" extrusionOk="0">
                  <a:moveTo>
                    <a:pt x="203" y="1"/>
                  </a:moveTo>
                  <a:cubicBezTo>
                    <a:pt x="143" y="84"/>
                    <a:pt x="84" y="155"/>
                    <a:pt x="0" y="215"/>
                  </a:cubicBezTo>
                  <a:lnTo>
                    <a:pt x="13752" y="8204"/>
                  </a:lnTo>
                  <a:lnTo>
                    <a:pt x="14192" y="8454"/>
                  </a:lnTo>
                  <a:lnTo>
                    <a:pt x="14371" y="8561"/>
                  </a:lnTo>
                  <a:cubicBezTo>
                    <a:pt x="14383" y="8561"/>
                    <a:pt x="14383" y="8573"/>
                    <a:pt x="14395" y="8573"/>
                  </a:cubicBezTo>
                  <a:lnTo>
                    <a:pt x="14442" y="8573"/>
                  </a:lnTo>
                  <a:cubicBezTo>
                    <a:pt x="14454" y="8573"/>
                    <a:pt x="14466" y="8573"/>
                    <a:pt x="14490" y="8561"/>
                  </a:cubicBezTo>
                  <a:lnTo>
                    <a:pt x="14502" y="8561"/>
                  </a:lnTo>
                  <a:cubicBezTo>
                    <a:pt x="14514" y="8561"/>
                    <a:pt x="14514" y="8549"/>
                    <a:pt x="14526" y="8549"/>
                  </a:cubicBezTo>
                  <a:cubicBezTo>
                    <a:pt x="14550" y="8537"/>
                    <a:pt x="14550" y="8537"/>
                    <a:pt x="14550" y="8514"/>
                  </a:cubicBezTo>
                  <a:lnTo>
                    <a:pt x="14550" y="8502"/>
                  </a:lnTo>
                  <a:lnTo>
                    <a:pt x="14550" y="8490"/>
                  </a:lnTo>
                  <a:lnTo>
                    <a:pt x="14550" y="8478"/>
                  </a:lnTo>
                  <a:cubicBezTo>
                    <a:pt x="14585" y="8383"/>
                    <a:pt x="14573" y="8335"/>
                    <a:pt x="14514" y="8311"/>
                  </a:cubicBezTo>
                  <a:lnTo>
                    <a:pt x="14323" y="8204"/>
                  </a:lnTo>
                  <a:lnTo>
                    <a:pt x="203"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17"/>
            <p:cNvSpPr/>
            <p:nvPr/>
          </p:nvSpPr>
          <p:spPr>
            <a:xfrm>
              <a:off x="1273950" y="1318750"/>
              <a:ext cx="60750" cy="26600"/>
            </a:xfrm>
            <a:custGeom>
              <a:avLst/>
              <a:gdLst/>
              <a:ahLst/>
              <a:cxnLst/>
              <a:rect l="l" t="t" r="r" b="b"/>
              <a:pathLst>
                <a:path w="2430" h="1064" extrusionOk="0">
                  <a:moveTo>
                    <a:pt x="1" y="0"/>
                  </a:moveTo>
                  <a:cubicBezTo>
                    <a:pt x="13" y="119"/>
                    <a:pt x="60" y="250"/>
                    <a:pt x="120" y="369"/>
                  </a:cubicBezTo>
                  <a:cubicBezTo>
                    <a:pt x="251" y="643"/>
                    <a:pt x="465" y="834"/>
                    <a:pt x="715" y="953"/>
                  </a:cubicBezTo>
                  <a:cubicBezTo>
                    <a:pt x="810" y="1000"/>
                    <a:pt x="894" y="1012"/>
                    <a:pt x="989" y="1048"/>
                  </a:cubicBezTo>
                  <a:cubicBezTo>
                    <a:pt x="1062" y="1058"/>
                    <a:pt x="1135" y="1063"/>
                    <a:pt x="1209" y="1063"/>
                  </a:cubicBezTo>
                  <a:cubicBezTo>
                    <a:pt x="1401" y="1063"/>
                    <a:pt x="1594" y="1027"/>
                    <a:pt x="1775" y="941"/>
                  </a:cubicBezTo>
                  <a:cubicBezTo>
                    <a:pt x="1858" y="893"/>
                    <a:pt x="1941" y="858"/>
                    <a:pt x="2001" y="786"/>
                  </a:cubicBezTo>
                  <a:cubicBezTo>
                    <a:pt x="2072" y="727"/>
                    <a:pt x="2132" y="655"/>
                    <a:pt x="2192" y="584"/>
                  </a:cubicBezTo>
                  <a:cubicBezTo>
                    <a:pt x="2322" y="417"/>
                    <a:pt x="2394" y="215"/>
                    <a:pt x="2430"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17"/>
            <p:cNvSpPr/>
            <p:nvPr/>
          </p:nvSpPr>
          <p:spPr>
            <a:xfrm>
              <a:off x="1159350" y="2001350"/>
              <a:ext cx="50050" cy="42850"/>
            </a:xfrm>
            <a:custGeom>
              <a:avLst/>
              <a:gdLst/>
              <a:ahLst/>
              <a:cxnLst/>
              <a:rect l="l" t="t" r="r" b="b"/>
              <a:pathLst>
                <a:path w="2002" h="1714" extrusionOk="0">
                  <a:moveTo>
                    <a:pt x="1013" y="0"/>
                  </a:moveTo>
                  <a:cubicBezTo>
                    <a:pt x="968" y="0"/>
                    <a:pt x="924" y="3"/>
                    <a:pt x="882" y="9"/>
                  </a:cubicBezTo>
                  <a:cubicBezTo>
                    <a:pt x="787" y="21"/>
                    <a:pt x="703" y="57"/>
                    <a:pt x="608" y="81"/>
                  </a:cubicBezTo>
                  <a:cubicBezTo>
                    <a:pt x="179" y="295"/>
                    <a:pt x="1" y="807"/>
                    <a:pt x="227" y="1247"/>
                  </a:cubicBezTo>
                  <a:cubicBezTo>
                    <a:pt x="251" y="1307"/>
                    <a:pt x="299" y="1366"/>
                    <a:pt x="346" y="1426"/>
                  </a:cubicBezTo>
                  <a:cubicBezTo>
                    <a:pt x="406" y="1497"/>
                    <a:pt x="477" y="1557"/>
                    <a:pt x="549" y="1605"/>
                  </a:cubicBezTo>
                  <a:cubicBezTo>
                    <a:pt x="709" y="1669"/>
                    <a:pt x="898" y="1714"/>
                    <a:pt x="1072" y="1714"/>
                  </a:cubicBezTo>
                  <a:cubicBezTo>
                    <a:pt x="1092" y="1714"/>
                    <a:pt x="1112" y="1713"/>
                    <a:pt x="1132" y="1712"/>
                  </a:cubicBezTo>
                  <a:cubicBezTo>
                    <a:pt x="1227" y="1688"/>
                    <a:pt x="1311" y="1664"/>
                    <a:pt x="1406" y="1628"/>
                  </a:cubicBezTo>
                  <a:lnTo>
                    <a:pt x="1489" y="1593"/>
                  </a:lnTo>
                  <a:cubicBezTo>
                    <a:pt x="1846" y="1343"/>
                    <a:pt x="2001" y="878"/>
                    <a:pt x="1787" y="473"/>
                  </a:cubicBezTo>
                  <a:cubicBezTo>
                    <a:pt x="1703" y="307"/>
                    <a:pt x="1561" y="176"/>
                    <a:pt x="1418" y="104"/>
                  </a:cubicBezTo>
                  <a:cubicBezTo>
                    <a:pt x="1322" y="57"/>
                    <a:pt x="1239" y="21"/>
                    <a:pt x="1144" y="9"/>
                  </a:cubicBezTo>
                  <a:cubicBezTo>
                    <a:pt x="1102" y="3"/>
                    <a:pt x="1058" y="0"/>
                    <a:pt x="1013"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17"/>
            <p:cNvSpPr/>
            <p:nvPr/>
          </p:nvSpPr>
          <p:spPr>
            <a:xfrm>
              <a:off x="1083450" y="2128475"/>
              <a:ext cx="44675" cy="61325"/>
            </a:xfrm>
            <a:custGeom>
              <a:avLst/>
              <a:gdLst/>
              <a:ahLst/>
              <a:cxnLst/>
              <a:rect l="l" t="t" r="r" b="b"/>
              <a:pathLst>
                <a:path w="1787" h="2453" extrusionOk="0">
                  <a:moveTo>
                    <a:pt x="465" y="1"/>
                  </a:moveTo>
                  <a:cubicBezTo>
                    <a:pt x="309" y="1"/>
                    <a:pt x="151" y="30"/>
                    <a:pt x="1" y="91"/>
                  </a:cubicBezTo>
                  <a:lnTo>
                    <a:pt x="1" y="2366"/>
                  </a:lnTo>
                  <a:cubicBezTo>
                    <a:pt x="148" y="2422"/>
                    <a:pt x="312" y="2452"/>
                    <a:pt x="479" y="2452"/>
                  </a:cubicBezTo>
                  <a:cubicBezTo>
                    <a:pt x="660" y="2452"/>
                    <a:pt x="845" y="2416"/>
                    <a:pt x="1013" y="2342"/>
                  </a:cubicBezTo>
                  <a:cubicBezTo>
                    <a:pt x="1072" y="2306"/>
                    <a:pt x="1144" y="2258"/>
                    <a:pt x="1203" y="2223"/>
                  </a:cubicBezTo>
                  <a:cubicBezTo>
                    <a:pt x="1263" y="2139"/>
                    <a:pt x="1346" y="2080"/>
                    <a:pt x="1406" y="2020"/>
                  </a:cubicBezTo>
                  <a:cubicBezTo>
                    <a:pt x="1715" y="1663"/>
                    <a:pt x="1787" y="1127"/>
                    <a:pt x="1560" y="687"/>
                  </a:cubicBezTo>
                  <a:cubicBezTo>
                    <a:pt x="1513" y="592"/>
                    <a:pt x="1465" y="508"/>
                    <a:pt x="1406" y="437"/>
                  </a:cubicBezTo>
                  <a:cubicBezTo>
                    <a:pt x="1346" y="353"/>
                    <a:pt x="1263" y="294"/>
                    <a:pt x="1191" y="234"/>
                  </a:cubicBezTo>
                  <a:cubicBezTo>
                    <a:pt x="989" y="84"/>
                    <a:pt x="730" y="1"/>
                    <a:pt x="465"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17"/>
            <p:cNvSpPr/>
            <p:nvPr/>
          </p:nvSpPr>
          <p:spPr>
            <a:xfrm>
              <a:off x="1288250" y="1790575"/>
              <a:ext cx="32175" cy="31125"/>
            </a:xfrm>
            <a:custGeom>
              <a:avLst/>
              <a:gdLst/>
              <a:ahLst/>
              <a:cxnLst/>
              <a:rect l="l" t="t" r="r" b="b"/>
              <a:pathLst>
                <a:path w="1287" h="1245" extrusionOk="0">
                  <a:moveTo>
                    <a:pt x="577" y="1"/>
                  </a:moveTo>
                  <a:cubicBezTo>
                    <a:pt x="530" y="1"/>
                    <a:pt x="477" y="14"/>
                    <a:pt x="429" y="34"/>
                  </a:cubicBezTo>
                  <a:lnTo>
                    <a:pt x="334" y="82"/>
                  </a:lnTo>
                  <a:cubicBezTo>
                    <a:pt x="167" y="165"/>
                    <a:pt x="60" y="320"/>
                    <a:pt x="12" y="499"/>
                  </a:cubicBezTo>
                  <a:cubicBezTo>
                    <a:pt x="0" y="582"/>
                    <a:pt x="0" y="677"/>
                    <a:pt x="12" y="761"/>
                  </a:cubicBezTo>
                  <a:lnTo>
                    <a:pt x="60" y="892"/>
                  </a:lnTo>
                  <a:cubicBezTo>
                    <a:pt x="84" y="951"/>
                    <a:pt x="119" y="999"/>
                    <a:pt x="155" y="1058"/>
                  </a:cubicBezTo>
                  <a:cubicBezTo>
                    <a:pt x="215" y="1130"/>
                    <a:pt x="310" y="1177"/>
                    <a:pt x="381" y="1213"/>
                  </a:cubicBezTo>
                  <a:cubicBezTo>
                    <a:pt x="393" y="1213"/>
                    <a:pt x="417" y="1225"/>
                    <a:pt x="429" y="1225"/>
                  </a:cubicBezTo>
                  <a:cubicBezTo>
                    <a:pt x="478" y="1239"/>
                    <a:pt x="531" y="1245"/>
                    <a:pt x="583" y="1245"/>
                  </a:cubicBezTo>
                  <a:cubicBezTo>
                    <a:pt x="620" y="1245"/>
                    <a:pt x="656" y="1242"/>
                    <a:pt x="691" y="1237"/>
                  </a:cubicBezTo>
                  <a:cubicBezTo>
                    <a:pt x="750" y="1225"/>
                    <a:pt x="798" y="1213"/>
                    <a:pt x="858" y="1177"/>
                  </a:cubicBezTo>
                  <a:cubicBezTo>
                    <a:pt x="1167" y="1034"/>
                    <a:pt x="1286" y="653"/>
                    <a:pt x="1131" y="356"/>
                  </a:cubicBezTo>
                  <a:cubicBezTo>
                    <a:pt x="1036" y="165"/>
                    <a:pt x="858" y="46"/>
                    <a:pt x="667" y="22"/>
                  </a:cubicBezTo>
                  <a:cubicBezTo>
                    <a:pt x="642" y="7"/>
                    <a:pt x="611" y="1"/>
                    <a:pt x="577"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17"/>
            <p:cNvSpPr/>
            <p:nvPr/>
          </p:nvSpPr>
          <p:spPr>
            <a:xfrm>
              <a:off x="1297475" y="2375200"/>
              <a:ext cx="32775" cy="30800"/>
            </a:xfrm>
            <a:custGeom>
              <a:avLst/>
              <a:gdLst/>
              <a:ahLst/>
              <a:cxnLst/>
              <a:rect l="l" t="t" r="r" b="b"/>
              <a:pathLst>
                <a:path w="1311" h="1232" extrusionOk="0">
                  <a:moveTo>
                    <a:pt x="608" y="0"/>
                  </a:moveTo>
                  <a:cubicBezTo>
                    <a:pt x="563" y="0"/>
                    <a:pt x="518" y="3"/>
                    <a:pt x="477" y="9"/>
                  </a:cubicBezTo>
                  <a:cubicBezTo>
                    <a:pt x="429" y="33"/>
                    <a:pt x="393" y="33"/>
                    <a:pt x="369" y="57"/>
                  </a:cubicBezTo>
                  <a:cubicBezTo>
                    <a:pt x="358" y="57"/>
                    <a:pt x="358" y="57"/>
                    <a:pt x="346" y="69"/>
                  </a:cubicBezTo>
                  <a:cubicBezTo>
                    <a:pt x="262" y="117"/>
                    <a:pt x="191" y="164"/>
                    <a:pt x="143" y="224"/>
                  </a:cubicBezTo>
                  <a:lnTo>
                    <a:pt x="60" y="355"/>
                  </a:lnTo>
                  <a:cubicBezTo>
                    <a:pt x="12" y="450"/>
                    <a:pt x="0" y="533"/>
                    <a:pt x="0" y="628"/>
                  </a:cubicBezTo>
                  <a:cubicBezTo>
                    <a:pt x="0" y="712"/>
                    <a:pt x="12" y="807"/>
                    <a:pt x="60" y="890"/>
                  </a:cubicBezTo>
                  <a:cubicBezTo>
                    <a:pt x="160" y="1108"/>
                    <a:pt x="373" y="1232"/>
                    <a:pt x="594" y="1232"/>
                  </a:cubicBezTo>
                  <a:cubicBezTo>
                    <a:pt x="687" y="1232"/>
                    <a:pt x="781" y="1210"/>
                    <a:pt x="870" y="1164"/>
                  </a:cubicBezTo>
                  <a:cubicBezTo>
                    <a:pt x="1191" y="1009"/>
                    <a:pt x="1310" y="640"/>
                    <a:pt x="1143" y="343"/>
                  </a:cubicBezTo>
                  <a:cubicBezTo>
                    <a:pt x="1048" y="164"/>
                    <a:pt x="905" y="57"/>
                    <a:pt x="739" y="9"/>
                  </a:cubicBezTo>
                  <a:cubicBezTo>
                    <a:pt x="697" y="3"/>
                    <a:pt x="652" y="0"/>
                    <a:pt x="608"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17"/>
            <p:cNvSpPr/>
            <p:nvPr/>
          </p:nvSpPr>
          <p:spPr>
            <a:xfrm>
              <a:off x="1445100" y="1689025"/>
              <a:ext cx="39025" cy="34575"/>
            </a:xfrm>
            <a:custGeom>
              <a:avLst/>
              <a:gdLst/>
              <a:ahLst/>
              <a:cxnLst/>
              <a:rect l="l" t="t" r="r" b="b"/>
              <a:pathLst>
                <a:path w="1561" h="1383" extrusionOk="0">
                  <a:moveTo>
                    <a:pt x="787" y="1"/>
                  </a:moveTo>
                  <a:cubicBezTo>
                    <a:pt x="703" y="1"/>
                    <a:pt x="608" y="13"/>
                    <a:pt x="525" y="60"/>
                  </a:cubicBezTo>
                  <a:cubicBezTo>
                    <a:pt x="501" y="60"/>
                    <a:pt x="489" y="72"/>
                    <a:pt x="477" y="72"/>
                  </a:cubicBezTo>
                  <a:cubicBezTo>
                    <a:pt x="132" y="239"/>
                    <a:pt x="1" y="655"/>
                    <a:pt x="168" y="1001"/>
                  </a:cubicBezTo>
                  <a:cubicBezTo>
                    <a:pt x="277" y="1245"/>
                    <a:pt x="530" y="1382"/>
                    <a:pt x="782" y="1382"/>
                  </a:cubicBezTo>
                  <a:cubicBezTo>
                    <a:pt x="886" y="1382"/>
                    <a:pt x="990" y="1359"/>
                    <a:pt x="1084" y="1310"/>
                  </a:cubicBezTo>
                  <a:cubicBezTo>
                    <a:pt x="1430" y="1144"/>
                    <a:pt x="1561" y="727"/>
                    <a:pt x="1394" y="405"/>
                  </a:cubicBezTo>
                  <a:cubicBezTo>
                    <a:pt x="1394" y="405"/>
                    <a:pt x="1394" y="394"/>
                    <a:pt x="1382" y="394"/>
                  </a:cubicBezTo>
                  <a:cubicBezTo>
                    <a:pt x="1358" y="310"/>
                    <a:pt x="1311" y="239"/>
                    <a:pt x="1251" y="179"/>
                  </a:cubicBezTo>
                  <a:cubicBezTo>
                    <a:pt x="1132" y="60"/>
                    <a:pt x="953" y="1"/>
                    <a:pt x="787"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17"/>
            <p:cNvSpPr/>
            <p:nvPr/>
          </p:nvSpPr>
          <p:spPr>
            <a:xfrm>
              <a:off x="1285875" y="1477700"/>
              <a:ext cx="24725" cy="24425"/>
            </a:xfrm>
            <a:custGeom>
              <a:avLst/>
              <a:gdLst/>
              <a:ahLst/>
              <a:cxnLst/>
              <a:rect l="l" t="t" r="r" b="b"/>
              <a:pathLst>
                <a:path w="989" h="977" extrusionOk="0">
                  <a:moveTo>
                    <a:pt x="488" y="0"/>
                  </a:moveTo>
                  <a:cubicBezTo>
                    <a:pt x="429" y="0"/>
                    <a:pt x="369" y="12"/>
                    <a:pt x="310" y="36"/>
                  </a:cubicBezTo>
                  <a:cubicBezTo>
                    <a:pt x="214" y="72"/>
                    <a:pt x="119" y="155"/>
                    <a:pt x="60" y="250"/>
                  </a:cubicBezTo>
                  <a:cubicBezTo>
                    <a:pt x="12" y="334"/>
                    <a:pt x="0" y="405"/>
                    <a:pt x="0" y="488"/>
                  </a:cubicBezTo>
                  <a:lnTo>
                    <a:pt x="0" y="524"/>
                  </a:lnTo>
                  <a:cubicBezTo>
                    <a:pt x="12" y="715"/>
                    <a:pt x="131" y="881"/>
                    <a:pt x="310" y="953"/>
                  </a:cubicBezTo>
                  <a:cubicBezTo>
                    <a:pt x="369" y="965"/>
                    <a:pt x="429" y="977"/>
                    <a:pt x="488" y="977"/>
                  </a:cubicBezTo>
                  <a:cubicBezTo>
                    <a:pt x="524" y="977"/>
                    <a:pt x="548" y="977"/>
                    <a:pt x="583" y="965"/>
                  </a:cubicBezTo>
                  <a:cubicBezTo>
                    <a:pt x="750" y="941"/>
                    <a:pt x="893" y="798"/>
                    <a:pt x="941" y="655"/>
                  </a:cubicBezTo>
                  <a:cubicBezTo>
                    <a:pt x="953" y="596"/>
                    <a:pt x="964" y="548"/>
                    <a:pt x="964" y="488"/>
                  </a:cubicBezTo>
                  <a:cubicBezTo>
                    <a:pt x="988" y="465"/>
                    <a:pt x="964" y="417"/>
                    <a:pt x="964" y="393"/>
                  </a:cubicBezTo>
                  <a:cubicBezTo>
                    <a:pt x="929" y="191"/>
                    <a:pt x="774" y="48"/>
                    <a:pt x="583" y="12"/>
                  </a:cubicBezTo>
                  <a:cubicBezTo>
                    <a:pt x="548" y="12"/>
                    <a:pt x="524" y="0"/>
                    <a:pt x="488"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17"/>
            <p:cNvSpPr/>
            <p:nvPr/>
          </p:nvSpPr>
          <p:spPr>
            <a:xfrm>
              <a:off x="1400175" y="1494100"/>
              <a:ext cx="32750" cy="31300"/>
            </a:xfrm>
            <a:custGeom>
              <a:avLst/>
              <a:gdLst/>
              <a:ahLst/>
              <a:cxnLst/>
              <a:rect l="l" t="t" r="r" b="b"/>
              <a:pathLst>
                <a:path w="1310" h="1252" extrusionOk="0">
                  <a:moveTo>
                    <a:pt x="646" y="0"/>
                  </a:moveTo>
                  <a:cubicBezTo>
                    <a:pt x="553" y="0"/>
                    <a:pt x="458" y="22"/>
                    <a:pt x="369" y="70"/>
                  </a:cubicBezTo>
                  <a:cubicBezTo>
                    <a:pt x="286" y="118"/>
                    <a:pt x="202" y="178"/>
                    <a:pt x="143" y="249"/>
                  </a:cubicBezTo>
                  <a:cubicBezTo>
                    <a:pt x="83" y="321"/>
                    <a:pt x="48" y="416"/>
                    <a:pt x="24" y="499"/>
                  </a:cubicBezTo>
                  <a:cubicBezTo>
                    <a:pt x="0" y="642"/>
                    <a:pt x="12" y="773"/>
                    <a:pt x="83" y="904"/>
                  </a:cubicBezTo>
                  <a:cubicBezTo>
                    <a:pt x="193" y="1123"/>
                    <a:pt x="414" y="1252"/>
                    <a:pt x="644" y="1252"/>
                  </a:cubicBezTo>
                  <a:cubicBezTo>
                    <a:pt x="664" y="1252"/>
                    <a:pt x="683" y="1251"/>
                    <a:pt x="702" y="1249"/>
                  </a:cubicBezTo>
                  <a:cubicBezTo>
                    <a:pt x="774" y="1249"/>
                    <a:pt x="845" y="1213"/>
                    <a:pt x="917" y="1190"/>
                  </a:cubicBezTo>
                  <a:cubicBezTo>
                    <a:pt x="929" y="1194"/>
                    <a:pt x="938" y="1195"/>
                    <a:pt x="945" y="1195"/>
                  </a:cubicBezTo>
                  <a:cubicBezTo>
                    <a:pt x="960" y="1195"/>
                    <a:pt x="968" y="1190"/>
                    <a:pt x="976" y="1190"/>
                  </a:cubicBezTo>
                  <a:cubicBezTo>
                    <a:pt x="1155" y="1083"/>
                    <a:pt x="1274" y="904"/>
                    <a:pt x="1298" y="702"/>
                  </a:cubicBezTo>
                  <a:cubicBezTo>
                    <a:pt x="1310" y="606"/>
                    <a:pt x="1298" y="499"/>
                    <a:pt x="1250" y="416"/>
                  </a:cubicBezTo>
                  <a:cubicBezTo>
                    <a:pt x="1250" y="404"/>
                    <a:pt x="1226" y="392"/>
                    <a:pt x="1214" y="356"/>
                  </a:cubicBezTo>
                  <a:cubicBezTo>
                    <a:pt x="1096" y="136"/>
                    <a:pt x="875" y="0"/>
                    <a:pt x="646"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15" name="Google Shape;2215;p17"/>
          <p:cNvGrpSpPr/>
          <p:nvPr/>
        </p:nvGrpSpPr>
        <p:grpSpPr>
          <a:xfrm>
            <a:off x="5890659" y="3797009"/>
            <a:ext cx="3253203" cy="1346446"/>
            <a:chOff x="4145150" y="2643900"/>
            <a:chExt cx="1914550" cy="792400"/>
          </a:xfrm>
        </p:grpSpPr>
        <p:sp>
          <p:nvSpPr>
            <p:cNvPr id="2216" name="Google Shape;2216;p17"/>
            <p:cNvSpPr/>
            <p:nvPr/>
          </p:nvSpPr>
          <p:spPr>
            <a:xfrm>
              <a:off x="5202425" y="3311250"/>
              <a:ext cx="149150" cy="50325"/>
            </a:xfrm>
            <a:custGeom>
              <a:avLst/>
              <a:gdLst/>
              <a:ahLst/>
              <a:cxnLst/>
              <a:rect l="l" t="t" r="r" b="b"/>
              <a:pathLst>
                <a:path w="5966" h="2013" extrusionOk="0">
                  <a:moveTo>
                    <a:pt x="0" y="1"/>
                  </a:moveTo>
                  <a:lnTo>
                    <a:pt x="36" y="334"/>
                  </a:lnTo>
                  <a:lnTo>
                    <a:pt x="5870" y="2013"/>
                  </a:lnTo>
                  <a:cubicBezTo>
                    <a:pt x="5858" y="1894"/>
                    <a:pt x="5906" y="1786"/>
                    <a:pt x="5965" y="1715"/>
                  </a:cubicBezTo>
                  <a:lnTo>
                    <a:pt x="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17"/>
            <p:cNvSpPr/>
            <p:nvPr/>
          </p:nvSpPr>
          <p:spPr>
            <a:xfrm>
              <a:off x="5104200" y="3285350"/>
              <a:ext cx="91100" cy="31575"/>
            </a:xfrm>
            <a:custGeom>
              <a:avLst/>
              <a:gdLst/>
              <a:ahLst/>
              <a:cxnLst/>
              <a:rect l="l" t="t" r="r" b="b"/>
              <a:pathLst>
                <a:path w="3644" h="1263" extrusionOk="0">
                  <a:moveTo>
                    <a:pt x="310" y="1"/>
                  </a:moveTo>
                  <a:lnTo>
                    <a:pt x="12" y="132"/>
                  </a:lnTo>
                  <a:lnTo>
                    <a:pt x="0" y="215"/>
                  </a:lnTo>
                  <a:lnTo>
                    <a:pt x="3644" y="1263"/>
                  </a:lnTo>
                  <a:lnTo>
                    <a:pt x="3596" y="929"/>
                  </a:lnTo>
                  <a:lnTo>
                    <a:pt x="31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17"/>
            <p:cNvSpPr/>
            <p:nvPr/>
          </p:nvSpPr>
          <p:spPr>
            <a:xfrm>
              <a:off x="5098850" y="3282675"/>
              <a:ext cx="25" cy="25"/>
            </a:xfrm>
            <a:custGeom>
              <a:avLst/>
              <a:gdLst/>
              <a:ahLst/>
              <a:cxnLst/>
              <a:rect l="l" t="t" r="r" b="b"/>
              <a:pathLst>
                <a:path w="1" h="1" extrusionOk="0">
                  <a:moveTo>
                    <a:pt x="0" y="1"/>
                  </a:moveTo>
                  <a:lnTo>
                    <a:pt x="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17"/>
            <p:cNvSpPr/>
            <p:nvPr/>
          </p:nvSpPr>
          <p:spPr>
            <a:xfrm>
              <a:off x="5097050" y="3284750"/>
              <a:ext cx="25" cy="25"/>
            </a:xfrm>
            <a:custGeom>
              <a:avLst/>
              <a:gdLst/>
              <a:ahLst/>
              <a:cxnLst/>
              <a:rect l="l" t="t" r="r" b="b"/>
              <a:pathLst>
                <a:path w="1" h="1" extrusionOk="0">
                  <a:moveTo>
                    <a:pt x="1" y="1"/>
                  </a:moveTo>
                  <a:lnTo>
                    <a:pt x="1" y="1"/>
                  </a:lnTo>
                  <a:lnTo>
                    <a:pt x="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17"/>
            <p:cNvSpPr/>
            <p:nvPr/>
          </p:nvSpPr>
          <p:spPr>
            <a:xfrm>
              <a:off x="5317625" y="3080875"/>
              <a:ext cx="235450" cy="109550"/>
            </a:xfrm>
            <a:custGeom>
              <a:avLst/>
              <a:gdLst/>
              <a:ahLst/>
              <a:cxnLst/>
              <a:rect l="l" t="t" r="r" b="b"/>
              <a:pathLst>
                <a:path w="9418" h="4382" extrusionOk="0">
                  <a:moveTo>
                    <a:pt x="9335" y="0"/>
                  </a:moveTo>
                  <a:lnTo>
                    <a:pt x="0" y="4167"/>
                  </a:lnTo>
                  <a:lnTo>
                    <a:pt x="286" y="4382"/>
                  </a:lnTo>
                  <a:lnTo>
                    <a:pt x="9382" y="322"/>
                  </a:lnTo>
                  <a:lnTo>
                    <a:pt x="9418" y="262"/>
                  </a:lnTo>
                  <a:cubicBezTo>
                    <a:pt x="9358" y="179"/>
                    <a:pt x="9335" y="95"/>
                    <a:pt x="9335"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17"/>
            <p:cNvSpPr/>
            <p:nvPr/>
          </p:nvSpPr>
          <p:spPr>
            <a:xfrm>
              <a:off x="5193500" y="3188625"/>
              <a:ext cx="122950" cy="59850"/>
            </a:xfrm>
            <a:custGeom>
              <a:avLst/>
              <a:gdLst/>
              <a:ahLst/>
              <a:cxnLst/>
              <a:rect l="l" t="t" r="r" b="b"/>
              <a:pathLst>
                <a:path w="4918" h="2394" extrusionOk="0">
                  <a:moveTo>
                    <a:pt x="4644" y="0"/>
                  </a:moveTo>
                  <a:lnTo>
                    <a:pt x="0" y="2060"/>
                  </a:lnTo>
                  <a:lnTo>
                    <a:pt x="36" y="2393"/>
                  </a:lnTo>
                  <a:lnTo>
                    <a:pt x="4918" y="203"/>
                  </a:lnTo>
                  <a:lnTo>
                    <a:pt x="4644"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17"/>
            <p:cNvSpPr/>
            <p:nvPr/>
          </p:nvSpPr>
          <p:spPr>
            <a:xfrm>
              <a:off x="5097050" y="3284450"/>
              <a:ext cx="25" cy="1225"/>
            </a:xfrm>
            <a:custGeom>
              <a:avLst/>
              <a:gdLst/>
              <a:ahLst/>
              <a:cxnLst/>
              <a:rect l="l" t="t" r="r" b="b"/>
              <a:pathLst>
                <a:path w="1" h="49" extrusionOk="0">
                  <a:moveTo>
                    <a:pt x="1" y="13"/>
                  </a:moveTo>
                  <a:lnTo>
                    <a:pt x="1" y="13"/>
                  </a:lnTo>
                  <a:lnTo>
                    <a:pt x="1" y="49"/>
                  </a:lnTo>
                  <a:lnTo>
                    <a:pt x="1" y="13"/>
                  </a:lnTo>
                  <a:cubicBezTo>
                    <a:pt x="1" y="1"/>
                    <a:pt x="1" y="13"/>
                    <a:pt x="1" y="13"/>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17"/>
            <p:cNvSpPr/>
            <p:nvPr/>
          </p:nvSpPr>
          <p:spPr>
            <a:xfrm>
              <a:off x="5098550" y="3243975"/>
              <a:ext cx="88425" cy="44675"/>
            </a:xfrm>
            <a:custGeom>
              <a:avLst/>
              <a:gdLst/>
              <a:ahLst/>
              <a:cxnLst/>
              <a:rect l="l" t="t" r="r" b="b"/>
              <a:pathLst>
                <a:path w="3537" h="1787" extrusionOk="0">
                  <a:moveTo>
                    <a:pt x="33" y="1539"/>
                  </a:moveTo>
                  <a:lnTo>
                    <a:pt x="33" y="1539"/>
                  </a:lnTo>
                  <a:cubicBezTo>
                    <a:pt x="21" y="1541"/>
                    <a:pt x="10" y="1544"/>
                    <a:pt x="0" y="1549"/>
                  </a:cubicBezTo>
                  <a:lnTo>
                    <a:pt x="12" y="1549"/>
                  </a:lnTo>
                  <a:lnTo>
                    <a:pt x="33" y="1539"/>
                  </a:lnTo>
                  <a:close/>
                  <a:moveTo>
                    <a:pt x="3501" y="1"/>
                  </a:moveTo>
                  <a:lnTo>
                    <a:pt x="33" y="1539"/>
                  </a:lnTo>
                  <a:lnTo>
                    <a:pt x="33" y="1539"/>
                  </a:lnTo>
                  <a:cubicBezTo>
                    <a:pt x="51" y="1537"/>
                    <a:pt x="69" y="1537"/>
                    <a:pt x="84" y="1537"/>
                  </a:cubicBezTo>
                  <a:cubicBezTo>
                    <a:pt x="191" y="1537"/>
                    <a:pt x="250" y="1608"/>
                    <a:pt x="238" y="1691"/>
                  </a:cubicBezTo>
                  <a:lnTo>
                    <a:pt x="226" y="1787"/>
                  </a:lnTo>
                  <a:lnTo>
                    <a:pt x="536" y="1656"/>
                  </a:lnTo>
                  <a:lnTo>
                    <a:pt x="3536" y="310"/>
                  </a:lnTo>
                  <a:lnTo>
                    <a:pt x="350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17"/>
            <p:cNvSpPr/>
            <p:nvPr/>
          </p:nvSpPr>
          <p:spPr>
            <a:xfrm>
              <a:off x="5098250" y="3282675"/>
              <a:ext cx="625" cy="325"/>
            </a:xfrm>
            <a:custGeom>
              <a:avLst/>
              <a:gdLst/>
              <a:ahLst/>
              <a:cxnLst/>
              <a:rect l="l" t="t" r="r" b="b"/>
              <a:pathLst>
                <a:path w="25" h="13" extrusionOk="0">
                  <a:moveTo>
                    <a:pt x="24" y="1"/>
                  </a:moveTo>
                  <a:cubicBezTo>
                    <a:pt x="12" y="1"/>
                    <a:pt x="12" y="12"/>
                    <a:pt x="0" y="12"/>
                  </a:cubicBezTo>
                  <a:cubicBezTo>
                    <a:pt x="12" y="12"/>
                    <a:pt x="24" y="1"/>
                    <a:pt x="24"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17"/>
            <p:cNvSpPr/>
            <p:nvPr/>
          </p:nvSpPr>
          <p:spPr>
            <a:xfrm>
              <a:off x="5097650" y="3283275"/>
              <a:ext cx="625" cy="625"/>
            </a:xfrm>
            <a:custGeom>
              <a:avLst/>
              <a:gdLst/>
              <a:ahLst/>
              <a:cxnLst/>
              <a:rect l="l" t="t" r="r" b="b"/>
              <a:pathLst>
                <a:path w="25" h="25" extrusionOk="0">
                  <a:moveTo>
                    <a:pt x="0" y="0"/>
                  </a:moveTo>
                  <a:lnTo>
                    <a:pt x="0" y="0"/>
                  </a:lnTo>
                  <a:cubicBezTo>
                    <a:pt x="0" y="0"/>
                    <a:pt x="0" y="24"/>
                    <a:pt x="0" y="0"/>
                  </a:cubicBezTo>
                  <a:cubicBezTo>
                    <a:pt x="0" y="0"/>
                    <a:pt x="24" y="0"/>
                    <a:pt x="0" y="0"/>
                  </a:cubicBezTo>
                  <a:cubicBezTo>
                    <a:pt x="24" y="0"/>
                    <a:pt x="0" y="0"/>
                    <a:pt x="0"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17"/>
            <p:cNvSpPr/>
            <p:nvPr/>
          </p:nvSpPr>
          <p:spPr>
            <a:xfrm>
              <a:off x="4158250" y="3228800"/>
              <a:ext cx="79800" cy="113125"/>
            </a:xfrm>
            <a:custGeom>
              <a:avLst/>
              <a:gdLst/>
              <a:ahLst/>
              <a:cxnLst/>
              <a:rect l="l" t="t" r="r" b="b"/>
              <a:pathLst>
                <a:path w="3192" h="4525" extrusionOk="0">
                  <a:moveTo>
                    <a:pt x="2917" y="1"/>
                  </a:moveTo>
                  <a:lnTo>
                    <a:pt x="0" y="4442"/>
                  </a:lnTo>
                  <a:cubicBezTo>
                    <a:pt x="96" y="4442"/>
                    <a:pt x="179" y="4477"/>
                    <a:pt x="238" y="4525"/>
                  </a:cubicBezTo>
                  <a:lnTo>
                    <a:pt x="393" y="4430"/>
                  </a:lnTo>
                  <a:lnTo>
                    <a:pt x="3191" y="143"/>
                  </a:lnTo>
                  <a:lnTo>
                    <a:pt x="2917"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17"/>
            <p:cNvSpPr/>
            <p:nvPr/>
          </p:nvSpPr>
          <p:spPr>
            <a:xfrm>
              <a:off x="4308850" y="3190700"/>
              <a:ext cx="106000" cy="64325"/>
            </a:xfrm>
            <a:custGeom>
              <a:avLst/>
              <a:gdLst/>
              <a:ahLst/>
              <a:cxnLst/>
              <a:rect l="l" t="t" r="r" b="b"/>
              <a:pathLst>
                <a:path w="4240" h="2573" extrusionOk="0">
                  <a:moveTo>
                    <a:pt x="4192" y="1"/>
                  </a:moveTo>
                  <a:cubicBezTo>
                    <a:pt x="4168" y="1"/>
                    <a:pt x="4168" y="1"/>
                    <a:pt x="4156" y="12"/>
                  </a:cubicBezTo>
                  <a:cubicBezTo>
                    <a:pt x="4168" y="12"/>
                    <a:pt x="4168" y="1"/>
                    <a:pt x="4192" y="1"/>
                  </a:cubicBezTo>
                  <a:close/>
                  <a:moveTo>
                    <a:pt x="4156" y="12"/>
                  </a:moveTo>
                  <a:lnTo>
                    <a:pt x="1" y="2310"/>
                  </a:lnTo>
                  <a:cubicBezTo>
                    <a:pt x="72" y="2382"/>
                    <a:pt x="144" y="2477"/>
                    <a:pt x="156" y="2572"/>
                  </a:cubicBezTo>
                  <a:lnTo>
                    <a:pt x="4240" y="310"/>
                  </a:lnTo>
                  <a:lnTo>
                    <a:pt x="4168" y="286"/>
                  </a:lnTo>
                  <a:cubicBezTo>
                    <a:pt x="4097" y="239"/>
                    <a:pt x="4061" y="155"/>
                    <a:pt x="4097" y="72"/>
                  </a:cubicBezTo>
                  <a:cubicBezTo>
                    <a:pt x="4109" y="48"/>
                    <a:pt x="4132" y="36"/>
                    <a:pt x="4156" y="12"/>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17"/>
            <p:cNvSpPr/>
            <p:nvPr/>
          </p:nvSpPr>
          <p:spPr>
            <a:xfrm>
              <a:off x="4410075" y="3190700"/>
              <a:ext cx="176525" cy="91100"/>
            </a:xfrm>
            <a:custGeom>
              <a:avLst/>
              <a:gdLst/>
              <a:ahLst/>
              <a:cxnLst/>
              <a:rect l="l" t="t" r="r" b="b"/>
              <a:pathLst>
                <a:path w="7061" h="3644" extrusionOk="0">
                  <a:moveTo>
                    <a:pt x="119" y="1"/>
                  </a:moveTo>
                  <a:cubicBezTo>
                    <a:pt x="107" y="1"/>
                    <a:pt x="107" y="1"/>
                    <a:pt x="95" y="12"/>
                  </a:cubicBezTo>
                  <a:cubicBezTo>
                    <a:pt x="95" y="36"/>
                    <a:pt x="60" y="48"/>
                    <a:pt x="48" y="72"/>
                  </a:cubicBezTo>
                  <a:cubicBezTo>
                    <a:pt x="0" y="155"/>
                    <a:pt x="48" y="239"/>
                    <a:pt x="119" y="286"/>
                  </a:cubicBezTo>
                  <a:lnTo>
                    <a:pt x="191" y="310"/>
                  </a:lnTo>
                  <a:lnTo>
                    <a:pt x="6977" y="3644"/>
                  </a:lnTo>
                  <a:cubicBezTo>
                    <a:pt x="6965" y="3620"/>
                    <a:pt x="6965" y="3608"/>
                    <a:pt x="6965" y="3572"/>
                  </a:cubicBezTo>
                  <a:cubicBezTo>
                    <a:pt x="6965" y="3489"/>
                    <a:pt x="7001" y="3394"/>
                    <a:pt x="7060" y="3346"/>
                  </a:cubicBezTo>
                  <a:lnTo>
                    <a:pt x="250" y="12"/>
                  </a:lnTo>
                  <a:cubicBezTo>
                    <a:pt x="238" y="12"/>
                    <a:pt x="238" y="12"/>
                    <a:pt x="226"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17"/>
            <p:cNvSpPr/>
            <p:nvPr/>
          </p:nvSpPr>
          <p:spPr>
            <a:xfrm>
              <a:off x="4164500" y="3260350"/>
              <a:ext cx="127725" cy="87525"/>
            </a:xfrm>
            <a:custGeom>
              <a:avLst/>
              <a:gdLst/>
              <a:ahLst/>
              <a:cxnLst/>
              <a:rect l="l" t="t" r="r" b="b"/>
              <a:pathLst>
                <a:path w="5109" h="3501" extrusionOk="0">
                  <a:moveTo>
                    <a:pt x="4882" y="1"/>
                  </a:moveTo>
                  <a:lnTo>
                    <a:pt x="131" y="3168"/>
                  </a:lnTo>
                  <a:lnTo>
                    <a:pt x="0" y="3263"/>
                  </a:lnTo>
                  <a:cubicBezTo>
                    <a:pt x="96" y="3322"/>
                    <a:pt x="155" y="3394"/>
                    <a:pt x="191" y="3501"/>
                  </a:cubicBezTo>
                  <a:lnTo>
                    <a:pt x="5108" y="203"/>
                  </a:lnTo>
                  <a:cubicBezTo>
                    <a:pt x="5061" y="167"/>
                    <a:pt x="5037" y="120"/>
                    <a:pt x="5013" y="60"/>
                  </a:cubicBezTo>
                  <a:lnTo>
                    <a:pt x="4882"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17"/>
            <p:cNvSpPr/>
            <p:nvPr/>
          </p:nvSpPr>
          <p:spPr>
            <a:xfrm>
              <a:off x="4228800" y="3220775"/>
              <a:ext cx="61325" cy="41400"/>
            </a:xfrm>
            <a:custGeom>
              <a:avLst/>
              <a:gdLst/>
              <a:ahLst/>
              <a:cxnLst/>
              <a:rect l="l" t="t" r="r" b="b"/>
              <a:pathLst>
                <a:path w="2453" h="1656" extrusionOk="0">
                  <a:moveTo>
                    <a:pt x="203" y="0"/>
                  </a:moveTo>
                  <a:cubicBezTo>
                    <a:pt x="167" y="0"/>
                    <a:pt x="143" y="0"/>
                    <a:pt x="107" y="24"/>
                  </a:cubicBezTo>
                  <a:cubicBezTo>
                    <a:pt x="83" y="36"/>
                    <a:pt x="72" y="48"/>
                    <a:pt x="48" y="83"/>
                  </a:cubicBezTo>
                  <a:cubicBezTo>
                    <a:pt x="0" y="155"/>
                    <a:pt x="36" y="238"/>
                    <a:pt x="107" y="286"/>
                  </a:cubicBezTo>
                  <a:lnTo>
                    <a:pt x="119" y="298"/>
                  </a:lnTo>
                  <a:lnTo>
                    <a:pt x="393" y="452"/>
                  </a:lnTo>
                  <a:lnTo>
                    <a:pt x="2310" y="1584"/>
                  </a:lnTo>
                  <a:lnTo>
                    <a:pt x="2453" y="1655"/>
                  </a:lnTo>
                  <a:cubicBezTo>
                    <a:pt x="2429" y="1607"/>
                    <a:pt x="2417" y="1572"/>
                    <a:pt x="2417" y="1512"/>
                  </a:cubicBezTo>
                  <a:cubicBezTo>
                    <a:pt x="2417" y="1429"/>
                    <a:pt x="2417" y="1357"/>
                    <a:pt x="2453" y="1298"/>
                  </a:cubicBezTo>
                  <a:lnTo>
                    <a:pt x="619" y="238"/>
                  </a:lnTo>
                  <a:cubicBezTo>
                    <a:pt x="584" y="333"/>
                    <a:pt x="500" y="393"/>
                    <a:pt x="405" y="393"/>
                  </a:cubicBezTo>
                  <a:cubicBezTo>
                    <a:pt x="398" y="394"/>
                    <a:pt x="392" y="394"/>
                    <a:pt x="385" y="394"/>
                  </a:cubicBezTo>
                  <a:cubicBezTo>
                    <a:pt x="262" y="394"/>
                    <a:pt x="155" y="290"/>
                    <a:pt x="155" y="155"/>
                  </a:cubicBezTo>
                  <a:cubicBezTo>
                    <a:pt x="155" y="95"/>
                    <a:pt x="167" y="48"/>
                    <a:pt x="203"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17"/>
            <p:cNvSpPr/>
            <p:nvPr/>
          </p:nvSpPr>
          <p:spPr>
            <a:xfrm>
              <a:off x="4302900" y="3265125"/>
              <a:ext cx="222375" cy="130500"/>
            </a:xfrm>
            <a:custGeom>
              <a:avLst/>
              <a:gdLst/>
              <a:ahLst/>
              <a:cxnLst/>
              <a:rect l="l" t="t" r="r" b="b"/>
              <a:pathLst>
                <a:path w="8895" h="5220" extrusionOk="0">
                  <a:moveTo>
                    <a:pt x="322" y="0"/>
                  </a:moveTo>
                  <a:cubicBezTo>
                    <a:pt x="239" y="95"/>
                    <a:pt x="144" y="167"/>
                    <a:pt x="1" y="179"/>
                  </a:cubicBezTo>
                  <a:lnTo>
                    <a:pt x="8776" y="5191"/>
                  </a:lnTo>
                  <a:cubicBezTo>
                    <a:pt x="8793" y="5209"/>
                    <a:pt x="8823" y="5220"/>
                    <a:pt x="8857" y="5220"/>
                  </a:cubicBezTo>
                  <a:cubicBezTo>
                    <a:pt x="8869" y="5220"/>
                    <a:pt x="8882" y="5218"/>
                    <a:pt x="8895" y="5215"/>
                  </a:cubicBezTo>
                  <a:cubicBezTo>
                    <a:pt x="8871" y="5155"/>
                    <a:pt x="8859" y="5096"/>
                    <a:pt x="8847" y="5013"/>
                  </a:cubicBezTo>
                  <a:lnTo>
                    <a:pt x="8847" y="4882"/>
                  </a:lnTo>
                  <a:lnTo>
                    <a:pt x="322"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17"/>
            <p:cNvSpPr/>
            <p:nvPr/>
          </p:nvSpPr>
          <p:spPr>
            <a:xfrm>
              <a:off x="4545500" y="3403525"/>
              <a:ext cx="25325" cy="32475"/>
            </a:xfrm>
            <a:custGeom>
              <a:avLst/>
              <a:gdLst/>
              <a:ahLst/>
              <a:cxnLst/>
              <a:rect l="l" t="t" r="r" b="b"/>
              <a:pathLst>
                <a:path w="1013" h="1299" extrusionOk="0">
                  <a:moveTo>
                    <a:pt x="286" y="0"/>
                  </a:moveTo>
                  <a:cubicBezTo>
                    <a:pt x="215" y="60"/>
                    <a:pt x="108" y="108"/>
                    <a:pt x="0" y="131"/>
                  </a:cubicBezTo>
                  <a:lnTo>
                    <a:pt x="655" y="1298"/>
                  </a:lnTo>
                  <a:lnTo>
                    <a:pt x="1012" y="1298"/>
                  </a:lnTo>
                  <a:lnTo>
                    <a:pt x="286"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17"/>
            <p:cNvSpPr/>
            <p:nvPr/>
          </p:nvSpPr>
          <p:spPr>
            <a:xfrm>
              <a:off x="4592225" y="3007050"/>
              <a:ext cx="130100" cy="268800"/>
            </a:xfrm>
            <a:custGeom>
              <a:avLst/>
              <a:gdLst/>
              <a:ahLst/>
              <a:cxnLst/>
              <a:rect l="l" t="t" r="r" b="b"/>
              <a:pathLst>
                <a:path w="5204" h="10752" extrusionOk="0">
                  <a:moveTo>
                    <a:pt x="4918" y="0"/>
                  </a:moveTo>
                  <a:lnTo>
                    <a:pt x="1" y="10621"/>
                  </a:lnTo>
                  <a:cubicBezTo>
                    <a:pt x="84" y="10621"/>
                    <a:pt x="179" y="10680"/>
                    <a:pt x="215" y="10752"/>
                  </a:cubicBezTo>
                  <a:cubicBezTo>
                    <a:pt x="239" y="10740"/>
                    <a:pt x="251" y="10740"/>
                    <a:pt x="263" y="10740"/>
                  </a:cubicBezTo>
                  <a:lnTo>
                    <a:pt x="5204" y="119"/>
                  </a:lnTo>
                  <a:cubicBezTo>
                    <a:pt x="5097" y="96"/>
                    <a:pt x="5001" y="60"/>
                    <a:pt x="4918"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17"/>
            <p:cNvSpPr/>
            <p:nvPr/>
          </p:nvSpPr>
          <p:spPr>
            <a:xfrm>
              <a:off x="4545500" y="3284450"/>
              <a:ext cx="48550" cy="91125"/>
            </a:xfrm>
            <a:custGeom>
              <a:avLst/>
              <a:gdLst/>
              <a:ahLst/>
              <a:cxnLst/>
              <a:rect l="l" t="t" r="r" b="b"/>
              <a:pathLst>
                <a:path w="1942" h="3645" extrusionOk="0">
                  <a:moveTo>
                    <a:pt x="1620" y="1"/>
                  </a:moveTo>
                  <a:lnTo>
                    <a:pt x="0" y="3513"/>
                  </a:lnTo>
                  <a:cubicBezTo>
                    <a:pt x="108" y="3549"/>
                    <a:pt x="191" y="3585"/>
                    <a:pt x="286" y="3644"/>
                  </a:cubicBezTo>
                  <a:lnTo>
                    <a:pt x="1941" y="72"/>
                  </a:lnTo>
                  <a:cubicBezTo>
                    <a:pt x="1905" y="72"/>
                    <a:pt x="1882" y="96"/>
                    <a:pt x="1846" y="96"/>
                  </a:cubicBezTo>
                  <a:cubicBezTo>
                    <a:pt x="1837" y="97"/>
                    <a:pt x="1829" y="98"/>
                    <a:pt x="1820" y="98"/>
                  </a:cubicBezTo>
                  <a:cubicBezTo>
                    <a:pt x="1748" y="98"/>
                    <a:pt x="1684" y="54"/>
                    <a:pt x="1620"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17"/>
            <p:cNvSpPr/>
            <p:nvPr/>
          </p:nvSpPr>
          <p:spPr>
            <a:xfrm>
              <a:off x="4597575" y="3275225"/>
              <a:ext cx="212850" cy="99450"/>
            </a:xfrm>
            <a:custGeom>
              <a:avLst/>
              <a:gdLst/>
              <a:ahLst/>
              <a:cxnLst/>
              <a:rect l="l" t="t" r="r" b="b"/>
              <a:pathLst>
                <a:path w="8514" h="3978" extrusionOk="0">
                  <a:moveTo>
                    <a:pt x="49" y="1"/>
                  </a:moveTo>
                  <a:cubicBezTo>
                    <a:pt x="37" y="1"/>
                    <a:pt x="25" y="13"/>
                    <a:pt x="1" y="13"/>
                  </a:cubicBezTo>
                  <a:cubicBezTo>
                    <a:pt x="25" y="49"/>
                    <a:pt x="37" y="84"/>
                    <a:pt x="37" y="132"/>
                  </a:cubicBezTo>
                  <a:cubicBezTo>
                    <a:pt x="37" y="191"/>
                    <a:pt x="25" y="239"/>
                    <a:pt x="1" y="275"/>
                  </a:cubicBezTo>
                  <a:lnTo>
                    <a:pt x="25" y="275"/>
                  </a:lnTo>
                  <a:lnTo>
                    <a:pt x="8383" y="3978"/>
                  </a:lnTo>
                  <a:cubicBezTo>
                    <a:pt x="8419" y="3870"/>
                    <a:pt x="8454" y="3775"/>
                    <a:pt x="8514" y="3692"/>
                  </a:cubicBezTo>
                  <a:lnTo>
                    <a:pt x="144" y="13"/>
                  </a:lnTo>
                  <a:cubicBezTo>
                    <a:pt x="108" y="1"/>
                    <a:pt x="84" y="1"/>
                    <a:pt x="49"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17"/>
            <p:cNvSpPr/>
            <p:nvPr/>
          </p:nvSpPr>
          <p:spPr>
            <a:xfrm>
              <a:off x="4838700" y="3381500"/>
              <a:ext cx="124725" cy="54200"/>
            </a:xfrm>
            <a:custGeom>
              <a:avLst/>
              <a:gdLst/>
              <a:ahLst/>
              <a:cxnLst/>
              <a:rect l="l" t="t" r="r" b="b"/>
              <a:pathLst>
                <a:path w="4989" h="2168" extrusionOk="0">
                  <a:moveTo>
                    <a:pt x="119" y="0"/>
                  </a:moveTo>
                  <a:cubicBezTo>
                    <a:pt x="107" y="108"/>
                    <a:pt x="60" y="191"/>
                    <a:pt x="0" y="286"/>
                  </a:cubicBezTo>
                  <a:lnTo>
                    <a:pt x="4227" y="2167"/>
                  </a:lnTo>
                  <a:lnTo>
                    <a:pt x="4989" y="2167"/>
                  </a:lnTo>
                  <a:lnTo>
                    <a:pt x="119"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17"/>
            <p:cNvSpPr/>
            <p:nvPr/>
          </p:nvSpPr>
          <p:spPr>
            <a:xfrm>
              <a:off x="4723500" y="3007350"/>
              <a:ext cx="99725" cy="355725"/>
            </a:xfrm>
            <a:custGeom>
              <a:avLst/>
              <a:gdLst/>
              <a:ahLst/>
              <a:cxnLst/>
              <a:rect l="l" t="t" r="r" b="b"/>
              <a:pathLst>
                <a:path w="3989" h="14229" extrusionOk="0">
                  <a:moveTo>
                    <a:pt x="274" y="0"/>
                  </a:moveTo>
                  <a:cubicBezTo>
                    <a:pt x="227" y="72"/>
                    <a:pt x="119" y="107"/>
                    <a:pt x="0" y="107"/>
                  </a:cubicBezTo>
                  <a:lnTo>
                    <a:pt x="3691" y="14228"/>
                  </a:lnTo>
                  <a:cubicBezTo>
                    <a:pt x="3775" y="14181"/>
                    <a:pt x="3882" y="14157"/>
                    <a:pt x="3989" y="14133"/>
                  </a:cubicBezTo>
                  <a:lnTo>
                    <a:pt x="274"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17"/>
            <p:cNvSpPr/>
            <p:nvPr/>
          </p:nvSpPr>
          <p:spPr>
            <a:xfrm>
              <a:off x="4825300" y="3394600"/>
              <a:ext cx="18475" cy="41100"/>
            </a:xfrm>
            <a:custGeom>
              <a:avLst/>
              <a:gdLst/>
              <a:ahLst/>
              <a:cxnLst/>
              <a:rect l="l" t="t" r="r" b="b"/>
              <a:pathLst>
                <a:path w="739" h="1644" extrusionOk="0">
                  <a:moveTo>
                    <a:pt x="274" y="0"/>
                  </a:moveTo>
                  <a:cubicBezTo>
                    <a:pt x="203" y="48"/>
                    <a:pt x="107" y="72"/>
                    <a:pt x="0" y="72"/>
                  </a:cubicBezTo>
                  <a:lnTo>
                    <a:pt x="417" y="1643"/>
                  </a:lnTo>
                  <a:lnTo>
                    <a:pt x="738" y="1643"/>
                  </a:lnTo>
                  <a:lnTo>
                    <a:pt x="274"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17"/>
            <p:cNvSpPr/>
            <p:nvPr/>
          </p:nvSpPr>
          <p:spPr>
            <a:xfrm>
              <a:off x="5078300" y="3281775"/>
              <a:ext cx="26825" cy="153325"/>
            </a:xfrm>
            <a:custGeom>
              <a:avLst/>
              <a:gdLst/>
              <a:ahLst/>
              <a:cxnLst/>
              <a:rect l="l" t="t" r="r" b="b"/>
              <a:pathLst>
                <a:path w="1073" h="6133" extrusionOk="0">
                  <a:moveTo>
                    <a:pt x="929" y="1"/>
                  </a:moveTo>
                  <a:cubicBezTo>
                    <a:pt x="894" y="1"/>
                    <a:pt x="870" y="1"/>
                    <a:pt x="834" y="13"/>
                  </a:cubicBezTo>
                  <a:cubicBezTo>
                    <a:pt x="822" y="13"/>
                    <a:pt x="822" y="37"/>
                    <a:pt x="810" y="37"/>
                  </a:cubicBezTo>
                  <a:lnTo>
                    <a:pt x="786" y="48"/>
                  </a:lnTo>
                  <a:lnTo>
                    <a:pt x="786" y="60"/>
                  </a:lnTo>
                  <a:cubicBezTo>
                    <a:pt x="786" y="60"/>
                    <a:pt x="786" y="84"/>
                    <a:pt x="774" y="84"/>
                  </a:cubicBezTo>
                  <a:lnTo>
                    <a:pt x="774" y="96"/>
                  </a:lnTo>
                  <a:cubicBezTo>
                    <a:pt x="774" y="108"/>
                    <a:pt x="774" y="108"/>
                    <a:pt x="763" y="120"/>
                  </a:cubicBezTo>
                  <a:lnTo>
                    <a:pt x="1" y="6133"/>
                  </a:lnTo>
                  <a:lnTo>
                    <a:pt x="322" y="6133"/>
                  </a:lnTo>
                  <a:lnTo>
                    <a:pt x="1036" y="358"/>
                  </a:lnTo>
                  <a:lnTo>
                    <a:pt x="1048" y="275"/>
                  </a:lnTo>
                  <a:lnTo>
                    <a:pt x="1060" y="179"/>
                  </a:lnTo>
                  <a:cubicBezTo>
                    <a:pt x="1072" y="96"/>
                    <a:pt x="1013" y="13"/>
                    <a:pt x="929"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17"/>
            <p:cNvSpPr/>
            <p:nvPr/>
          </p:nvSpPr>
          <p:spPr>
            <a:xfrm>
              <a:off x="5165975" y="3082950"/>
              <a:ext cx="51650" cy="352750"/>
            </a:xfrm>
            <a:custGeom>
              <a:avLst/>
              <a:gdLst/>
              <a:ahLst/>
              <a:cxnLst/>
              <a:rect l="l" t="t" r="r" b="b"/>
              <a:pathLst>
                <a:path w="2066" h="14110" extrusionOk="0">
                  <a:moveTo>
                    <a:pt x="6" y="0"/>
                  </a:moveTo>
                  <a:cubicBezTo>
                    <a:pt x="0" y="28"/>
                    <a:pt x="5" y="56"/>
                    <a:pt x="16" y="81"/>
                  </a:cubicBezTo>
                  <a:lnTo>
                    <a:pt x="16" y="81"/>
                  </a:lnTo>
                  <a:lnTo>
                    <a:pt x="6" y="0"/>
                  </a:lnTo>
                  <a:close/>
                  <a:moveTo>
                    <a:pt x="16" y="81"/>
                  </a:moveTo>
                  <a:lnTo>
                    <a:pt x="792" y="6430"/>
                  </a:lnTo>
                  <a:lnTo>
                    <a:pt x="839" y="6739"/>
                  </a:lnTo>
                  <a:lnTo>
                    <a:pt x="1125" y="9025"/>
                  </a:lnTo>
                  <a:lnTo>
                    <a:pt x="1173" y="9359"/>
                  </a:lnTo>
                  <a:lnTo>
                    <a:pt x="1756" y="14109"/>
                  </a:lnTo>
                  <a:lnTo>
                    <a:pt x="2066" y="14109"/>
                  </a:lnTo>
                  <a:lnTo>
                    <a:pt x="1482" y="9442"/>
                  </a:lnTo>
                  <a:lnTo>
                    <a:pt x="1435" y="9121"/>
                  </a:lnTo>
                  <a:lnTo>
                    <a:pt x="1125" y="6608"/>
                  </a:lnTo>
                  <a:lnTo>
                    <a:pt x="1077" y="6287"/>
                  </a:lnTo>
                  <a:lnTo>
                    <a:pt x="351" y="358"/>
                  </a:lnTo>
                  <a:lnTo>
                    <a:pt x="65" y="143"/>
                  </a:lnTo>
                  <a:cubicBezTo>
                    <a:pt x="46" y="131"/>
                    <a:pt x="28" y="108"/>
                    <a:pt x="16" y="8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17"/>
            <p:cNvSpPr/>
            <p:nvPr/>
          </p:nvSpPr>
          <p:spPr>
            <a:xfrm>
              <a:off x="5303025" y="3368700"/>
              <a:ext cx="54800" cy="67000"/>
            </a:xfrm>
            <a:custGeom>
              <a:avLst/>
              <a:gdLst/>
              <a:ahLst/>
              <a:cxnLst/>
              <a:rect l="l" t="t" r="r" b="b"/>
              <a:pathLst>
                <a:path w="2192" h="2680" extrusionOk="0">
                  <a:moveTo>
                    <a:pt x="1941" y="0"/>
                  </a:moveTo>
                  <a:lnTo>
                    <a:pt x="1" y="2679"/>
                  </a:lnTo>
                  <a:lnTo>
                    <a:pt x="382" y="2679"/>
                  </a:lnTo>
                  <a:lnTo>
                    <a:pt x="2192" y="179"/>
                  </a:lnTo>
                  <a:cubicBezTo>
                    <a:pt x="2084" y="143"/>
                    <a:pt x="2001" y="84"/>
                    <a:pt x="1941"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17"/>
            <p:cNvSpPr/>
            <p:nvPr/>
          </p:nvSpPr>
          <p:spPr>
            <a:xfrm>
              <a:off x="5430125" y="3087425"/>
              <a:ext cx="129500" cy="180700"/>
            </a:xfrm>
            <a:custGeom>
              <a:avLst/>
              <a:gdLst/>
              <a:ahLst/>
              <a:cxnLst/>
              <a:rect l="l" t="t" r="r" b="b"/>
              <a:pathLst>
                <a:path w="5180" h="7228" extrusionOk="0">
                  <a:moveTo>
                    <a:pt x="4918" y="0"/>
                  </a:moveTo>
                  <a:lnTo>
                    <a:pt x="4882" y="60"/>
                  </a:lnTo>
                  <a:lnTo>
                    <a:pt x="156" y="6644"/>
                  </a:lnTo>
                  <a:cubicBezTo>
                    <a:pt x="203" y="6691"/>
                    <a:pt x="239" y="6751"/>
                    <a:pt x="251" y="6834"/>
                  </a:cubicBezTo>
                  <a:cubicBezTo>
                    <a:pt x="251" y="6989"/>
                    <a:pt x="144" y="7120"/>
                    <a:pt x="1" y="7132"/>
                  </a:cubicBezTo>
                  <a:lnTo>
                    <a:pt x="132" y="7227"/>
                  </a:lnTo>
                  <a:lnTo>
                    <a:pt x="5180" y="179"/>
                  </a:lnTo>
                  <a:cubicBezTo>
                    <a:pt x="5061" y="143"/>
                    <a:pt x="4978" y="83"/>
                    <a:pt x="4918"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17"/>
            <p:cNvSpPr/>
            <p:nvPr/>
          </p:nvSpPr>
          <p:spPr>
            <a:xfrm>
              <a:off x="5365250" y="3269875"/>
              <a:ext cx="63425" cy="84550"/>
            </a:xfrm>
            <a:custGeom>
              <a:avLst/>
              <a:gdLst/>
              <a:ahLst/>
              <a:cxnLst/>
              <a:rect l="l" t="t" r="r" b="b"/>
              <a:pathLst>
                <a:path w="2537" h="3382" extrusionOk="0">
                  <a:moveTo>
                    <a:pt x="2274" y="1"/>
                  </a:moveTo>
                  <a:lnTo>
                    <a:pt x="0" y="3191"/>
                  </a:lnTo>
                  <a:cubicBezTo>
                    <a:pt x="107" y="3215"/>
                    <a:pt x="179" y="3299"/>
                    <a:pt x="238" y="3382"/>
                  </a:cubicBezTo>
                  <a:lnTo>
                    <a:pt x="2536" y="179"/>
                  </a:lnTo>
                  <a:lnTo>
                    <a:pt x="2274"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17"/>
            <p:cNvSpPr/>
            <p:nvPr/>
          </p:nvSpPr>
          <p:spPr>
            <a:xfrm>
              <a:off x="5372675" y="3356800"/>
              <a:ext cx="248275" cy="56575"/>
            </a:xfrm>
            <a:custGeom>
              <a:avLst/>
              <a:gdLst/>
              <a:ahLst/>
              <a:cxnLst/>
              <a:rect l="l" t="t" r="r" b="b"/>
              <a:pathLst>
                <a:path w="9931" h="2263" extrusionOk="0">
                  <a:moveTo>
                    <a:pt x="1" y="0"/>
                  </a:moveTo>
                  <a:cubicBezTo>
                    <a:pt x="13" y="36"/>
                    <a:pt x="37" y="95"/>
                    <a:pt x="37" y="155"/>
                  </a:cubicBezTo>
                  <a:cubicBezTo>
                    <a:pt x="37" y="203"/>
                    <a:pt x="37" y="262"/>
                    <a:pt x="13" y="310"/>
                  </a:cubicBezTo>
                  <a:lnTo>
                    <a:pt x="9931" y="2262"/>
                  </a:lnTo>
                  <a:lnTo>
                    <a:pt x="9335" y="1822"/>
                  </a:lnTo>
                  <a:lnTo>
                    <a:pt x="60"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17"/>
            <p:cNvSpPr/>
            <p:nvPr/>
          </p:nvSpPr>
          <p:spPr>
            <a:xfrm>
              <a:off x="5718250" y="3230300"/>
              <a:ext cx="86350" cy="88125"/>
            </a:xfrm>
            <a:custGeom>
              <a:avLst/>
              <a:gdLst/>
              <a:ahLst/>
              <a:cxnLst/>
              <a:rect l="l" t="t" r="r" b="b"/>
              <a:pathLst>
                <a:path w="3454" h="3525" extrusionOk="0">
                  <a:moveTo>
                    <a:pt x="3370" y="0"/>
                  </a:moveTo>
                  <a:lnTo>
                    <a:pt x="1" y="3250"/>
                  </a:lnTo>
                  <a:lnTo>
                    <a:pt x="168" y="3524"/>
                  </a:lnTo>
                  <a:lnTo>
                    <a:pt x="3454" y="333"/>
                  </a:lnTo>
                  <a:cubicBezTo>
                    <a:pt x="3382" y="298"/>
                    <a:pt x="3335" y="214"/>
                    <a:pt x="3335" y="131"/>
                  </a:cubicBezTo>
                  <a:cubicBezTo>
                    <a:pt x="3335" y="83"/>
                    <a:pt x="3335" y="36"/>
                    <a:pt x="3370"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17"/>
            <p:cNvSpPr/>
            <p:nvPr/>
          </p:nvSpPr>
          <p:spPr>
            <a:xfrm>
              <a:off x="5808450" y="3104675"/>
              <a:ext cx="128625" cy="124150"/>
            </a:xfrm>
            <a:custGeom>
              <a:avLst/>
              <a:gdLst/>
              <a:ahLst/>
              <a:cxnLst/>
              <a:rect l="l" t="t" r="r" b="b"/>
              <a:pathLst>
                <a:path w="5145" h="4966" extrusionOk="0">
                  <a:moveTo>
                    <a:pt x="4930" y="1"/>
                  </a:moveTo>
                  <a:lnTo>
                    <a:pt x="1" y="4787"/>
                  </a:lnTo>
                  <a:lnTo>
                    <a:pt x="120" y="4870"/>
                  </a:lnTo>
                  <a:cubicBezTo>
                    <a:pt x="167" y="4882"/>
                    <a:pt x="191" y="4906"/>
                    <a:pt x="227" y="4930"/>
                  </a:cubicBezTo>
                  <a:lnTo>
                    <a:pt x="263" y="4966"/>
                  </a:lnTo>
                  <a:lnTo>
                    <a:pt x="5144" y="227"/>
                  </a:lnTo>
                  <a:cubicBezTo>
                    <a:pt x="5061" y="167"/>
                    <a:pt x="4989" y="96"/>
                    <a:pt x="4930"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17"/>
            <p:cNvSpPr/>
            <p:nvPr/>
          </p:nvSpPr>
          <p:spPr>
            <a:xfrm>
              <a:off x="5622425" y="3317200"/>
              <a:ext cx="94375" cy="92000"/>
            </a:xfrm>
            <a:custGeom>
              <a:avLst/>
              <a:gdLst/>
              <a:ahLst/>
              <a:cxnLst/>
              <a:rect l="l" t="t" r="r" b="b"/>
              <a:pathLst>
                <a:path w="3775" h="3680" extrusionOk="0">
                  <a:moveTo>
                    <a:pt x="3596" y="1"/>
                  </a:moveTo>
                  <a:lnTo>
                    <a:pt x="0" y="3501"/>
                  </a:lnTo>
                  <a:lnTo>
                    <a:pt x="250" y="3680"/>
                  </a:lnTo>
                  <a:lnTo>
                    <a:pt x="3774" y="275"/>
                  </a:lnTo>
                  <a:lnTo>
                    <a:pt x="3596"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17"/>
            <p:cNvSpPr/>
            <p:nvPr/>
          </p:nvSpPr>
          <p:spPr>
            <a:xfrm>
              <a:off x="5166700" y="3082050"/>
              <a:ext cx="498600" cy="354250"/>
            </a:xfrm>
            <a:custGeom>
              <a:avLst/>
              <a:gdLst/>
              <a:ahLst/>
              <a:cxnLst/>
              <a:rect l="l" t="t" r="r" b="b"/>
              <a:pathLst>
                <a:path w="19944" h="14170" extrusionOk="0">
                  <a:moveTo>
                    <a:pt x="298" y="1"/>
                  </a:moveTo>
                  <a:cubicBezTo>
                    <a:pt x="239" y="48"/>
                    <a:pt x="155" y="60"/>
                    <a:pt x="72" y="60"/>
                  </a:cubicBezTo>
                  <a:cubicBezTo>
                    <a:pt x="36" y="48"/>
                    <a:pt x="25" y="48"/>
                    <a:pt x="1" y="48"/>
                  </a:cubicBezTo>
                  <a:cubicBezTo>
                    <a:pt x="1" y="108"/>
                    <a:pt x="13" y="156"/>
                    <a:pt x="60" y="191"/>
                  </a:cubicBezTo>
                  <a:lnTo>
                    <a:pt x="334" y="406"/>
                  </a:lnTo>
                  <a:lnTo>
                    <a:pt x="5716" y="4275"/>
                  </a:lnTo>
                  <a:lnTo>
                    <a:pt x="5990" y="4477"/>
                  </a:lnTo>
                  <a:lnTo>
                    <a:pt x="10216" y="7537"/>
                  </a:lnTo>
                  <a:lnTo>
                    <a:pt x="10478" y="7716"/>
                  </a:lnTo>
                  <a:lnTo>
                    <a:pt x="17574" y="12836"/>
                  </a:lnTo>
                  <a:lnTo>
                    <a:pt x="18170" y="13264"/>
                  </a:lnTo>
                  <a:lnTo>
                    <a:pt x="19420" y="14169"/>
                  </a:lnTo>
                  <a:lnTo>
                    <a:pt x="19944" y="14169"/>
                  </a:lnTo>
                  <a:lnTo>
                    <a:pt x="18479" y="13110"/>
                  </a:lnTo>
                  <a:lnTo>
                    <a:pt x="18229" y="12931"/>
                  </a:lnTo>
                  <a:lnTo>
                    <a:pt x="10657" y="7466"/>
                  </a:lnTo>
                  <a:lnTo>
                    <a:pt x="10514" y="7383"/>
                  </a:lnTo>
                  <a:lnTo>
                    <a:pt x="10502" y="7383"/>
                  </a:lnTo>
                  <a:cubicBezTo>
                    <a:pt x="10495" y="7383"/>
                    <a:pt x="10487" y="7384"/>
                    <a:pt x="10480" y="7384"/>
                  </a:cubicBezTo>
                  <a:cubicBezTo>
                    <a:pt x="10347" y="7384"/>
                    <a:pt x="10238" y="7281"/>
                    <a:pt x="10204" y="7156"/>
                  </a:cubicBezTo>
                  <a:lnTo>
                    <a:pt x="7240" y="5013"/>
                  </a:lnTo>
                  <a:cubicBezTo>
                    <a:pt x="7216" y="5025"/>
                    <a:pt x="7180" y="5025"/>
                    <a:pt x="7156" y="5025"/>
                  </a:cubicBezTo>
                  <a:cubicBezTo>
                    <a:pt x="7143" y="5027"/>
                    <a:pt x="7130" y="5028"/>
                    <a:pt x="7117" y="5028"/>
                  </a:cubicBezTo>
                  <a:cubicBezTo>
                    <a:pt x="6978" y="5028"/>
                    <a:pt x="6859" y="4916"/>
                    <a:pt x="6859" y="4763"/>
                  </a:cubicBezTo>
                  <a:lnTo>
                    <a:pt x="6859" y="4728"/>
                  </a:lnTo>
                  <a:lnTo>
                    <a:pt x="6323" y="4347"/>
                  </a:lnTo>
                  <a:lnTo>
                    <a:pt x="6037" y="4132"/>
                  </a:lnTo>
                  <a:lnTo>
                    <a:pt x="298"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17"/>
            <p:cNvSpPr/>
            <p:nvPr/>
          </p:nvSpPr>
          <p:spPr>
            <a:xfrm>
              <a:off x="5558725" y="3064225"/>
              <a:ext cx="8950" cy="4750"/>
            </a:xfrm>
            <a:custGeom>
              <a:avLst/>
              <a:gdLst/>
              <a:ahLst/>
              <a:cxnLst/>
              <a:rect l="l" t="t" r="r" b="b"/>
              <a:pathLst>
                <a:path w="358" h="190" extrusionOk="0">
                  <a:moveTo>
                    <a:pt x="146" y="0"/>
                  </a:moveTo>
                  <a:cubicBezTo>
                    <a:pt x="122" y="0"/>
                    <a:pt x="97" y="4"/>
                    <a:pt x="72" y="11"/>
                  </a:cubicBezTo>
                  <a:cubicBezTo>
                    <a:pt x="12" y="47"/>
                    <a:pt x="0" y="107"/>
                    <a:pt x="0" y="166"/>
                  </a:cubicBezTo>
                  <a:cubicBezTo>
                    <a:pt x="48" y="154"/>
                    <a:pt x="95" y="130"/>
                    <a:pt x="131" y="130"/>
                  </a:cubicBezTo>
                  <a:cubicBezTo>
                    <a:pt x="226" y="154"/>
                    <a:pt x="298" y="166"/>
                    <a:pt x="357" y="190"/>
                  </a:cubicBezTo>
                  <a:lnTo>
                    <a:pt x="286" y="71"/>
                  </a:lnTo>
                  <a:cubicBezTo>
                    <a:pt x="253" y="21"/>
                    <a:pt x="202" y="0"/>
                    <a:pt x="146"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17"/>
            <p:cNvSpPr/>
            <p:nvPr/>
          </p:nvSpPr>
          <p:spPr>
            <a:xfrm>
              <a:off x="5571525" y="3089200"/>
              <a:ext cx="223250" cy="346500"/>
            </a:xfrm>
            <a:custGeom>
              <a:avLst/>
              <a:gdLst/>
              <a:ahLst/>
              <a:cxnLst/>
              <a:rect l="l" t="t" r="r" b="b"/>
              <a:pathLst>
                <a:path w="8930" h="13860" extrusionOk="0">
                  <a:moveTo>
                    <a:pt x="0" y="0"/>
                  </a:moveTo>
                  <a:lnTo>
                    <a:pt x="5632" y="9121"/>
                  </a:lnTo>
                  <a:lnTo>
                    <a:pt x="5799" y="9395"/>
                  </a:lnTo>
                  <a:lnTo>
                    <a:pt x="8573" y="13859"/>
                  </a:lnTo>
                  <a:lnTo>
                    <a:pt x="8930" y="13859"/>
                  </a:lnTo>
                  <a:lnTo>
                    <a:pt x="6025" y="9168"/>
                  </a:lnTo>
                  <a:lnTo>
                    <a:pt x="5858" y="8894"/>
                  </a:lnTo>
                  <a:lnTo>
                    <a:pt x="560" y="346"/>
                  </a:lnTo>
                  <a:lnTo>
                    <a:pt x="0"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17"/>
            <p:cNvSpPr/>
            <p:nvPr/>
          </p:nvSpPr>
          <p:spPr>
            <a:xfrm>
              <a:off x="6055500" y="3242800"/>
              <a:ext cx="4200" cy="14900"/>
            </a:xfrm>
            <a:custGeom>
              <a:avLst/>
              <a:gdLst/>
              <a:ahLst/>
              <a:cxnLst/>
              <a:rect l="l" t="t" r="r" b="b"/>
              <a:pathLst>
                <a:path w="168" h="596" extrusionOk="0">
                  <a:moveTo>
                    <a:pt x="108" y="0"/>
                  </a:moveTo>
                  <a:lnTo>
                    <a:pt x="1" y="393"/>
                  </a:lnTo>
                  <a:lnTo>
                    <a:pt x="167" y="595"/>
                  </a:lnTo>
                  <a:lnTo>
                    <a:pt x="167" y="72"/>
                  </a:lnTo>
                  <a:lnTo>
                    <a:pt x="108"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17"/>
            <p:cNvSpPr/>
            <p:nvPr/>
          </p:nvSpPr>
          <p:spPr>
            <a:xfrm>
              <a:off x="5953400" y="3107050"/>
              <a:ext cx="98850" cy="137250"/>
            </a:xfrm>
            <a:custGeom>
              <a:avLst/>
              <a:gdLst/>
              <a:ahLst/>
              <a:cxnLst/>
              <a:rect l="l" t="t" r="r" b="b"/>
              <a:pathLst>
                <a:path w="3954" h="5490" extrusionOk="0">
                  <a:moveTo>
                    <a:pt x="227" y="1"/>
                  </a:moveTo>
                  <a:cubicBezTo>
                    <a:pt x="168" y="72"/>
                    <a:pt x="96" y="132"/>
                    <a:pt x="1" y="179"/>
                  </a:cubicBezTo>
                  <a:lnTo>
                    <a:pt x="3847" y="5490"/>
                  </a:lnTo>
                  <a:lnTo>
                    <a:pt x="3954" y="5109"/>
                  </a:lnTo>
                  <a:lnTo>
                    <a:pt x="287" y="25"/>
                  </a:lnTo>
                  <a:lnTo>
                    <a:pt x="227"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17"/>
            <p:cNvSpPr/>
            <p:nvPr/>
          </p:nvSpPr>
          <p:spPr>
            <a:xfrm>
              <a:off x="5571825" y="3083850"/>
              <a:ext cx="239625" cy="146475"/>
            </a:xfrm>
            <a:custGeom>
              <a:avLst/>
              <a:gdLst/>
              <a:ahLst/>
              <a:cxnLst/>
              <a:rect l="l" t="t" r="r" b="b"/>
              <a:pathLst>
                <a:path w="9585" h="5859" extrusionOk="0">
                  <a:moveTo>
                    <a:pt x="131" y="0"/>
                  </a:moveTo>
                  <a:cubicBezTo>
                    <a:pt x="95" y="84"/>
                    <a:pt x="60" y="155"/>
                    <a:pt x="0" y="214"/>
                  </a:cubicBezTo>
                  <a:lnTo>
                    <a:pt x="560" y="560"/>
                  </a:lnTo>
                  <a:lnTo>
                    <a:pt x="9227" y="5858"/>
                  </a:lnTo>
                  <a:cubicBezTo>
                    <a:pt x="9275" y="5763"/>
                    <a:pt x="9358" y="5691"/>
                    <a:pt x="9466" y="5691"/>
                  </a:cubicBezTo>
                  <a:cubicBezTo>
                    <a:pt x="9513" y="5691"/>
                    <a:pt x="9537" y="5691"/>
                    <a:pt x="9585" y="5703"/>
                  </a:cubicBezTo>
                  <a:lnTo>
                    <a:pt x="9466" y="5632"/>
                  </a:lnTo>
                  <a:lnTo>
                    <a:pt x="250"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17"/>
            <p:cNvSpPr/>
            <p:nvPr/>
          </p:nvSpPr>
          <p:spPr>
            <a:xfrm>
              <a:off x="5814100" y="3227900"/>
              <a:ext cx="202450" cy="130700"/>
            </a:xfrm>
            <a:custGeom>
              <a:avLst/>
              <a:gdLst/>
              <a:ahLst/>
              <a:cxnLst/>
              <a:rect l="l" t="t" r="r" b="b"/>
              <a:pathLst>
                <a:path w="8098" h="5228" extrusionOk="0">
                  <a:moveTo>
                    <a:pt x="1" y="1"/>
                  </a:moveTo>
                  <a:lnTo>
                    <a:pt x="1" y="1"/>
                  </a:lnTo>
                  <a:cubicBezTo>
                    <a:pt x="37" y="48"/>
                    <a:pt x="84" y="120"/>
                    <a:pt x="84" y="191"/>
                  </a:cubicBezTo>
                  <a:cubicBezTo>
                    <a:pt x="84" y="263"/>
                    <a:pt x="72" y="322"/>
                    <a:pt x="25" y="382"/>
                  </a:cubicBezTo>
                  <a:lnTo>
                    <a:pt x="4263" y="2977"/>
                  </a:lnTo>
                  <a:cubicBezTo>
                    <a:pt x="4311" y="2918"/>
                    <a:pt x="4382" y="2870"/>
                    <a:pt x="4478" y="2870"/>
                  </a:cubicBezTo>
                  <a:cubicBezTo>
                    <a:pt x="4644" y="2870"/>
                    <a:pt x="4775" y="2977"/>
                    <a:pt x="4775" y="3144"/>
                  </a:cubicBezTo>
                  <a:cubicBezTo>
                    <a:pt x="4775" y="3180"/>
                    <a:pt x="4775" y="3227"/>
                    <a:pt x="4739" y="3275"/>
                  </a:cubicBezTo>
                  <a:lnTo>
                    <a:pt x="7942" y="5228"/>
                  </a:lnTo>
                  <a:cubicBezTo>
                    <a:pt x="7954" y="5120"/>
                    <a:pt x="8014" y="5025"/>
                    <a:pt x="8097" y="4954"/>
                  </a:cubicBezTo>
                  <a:lnTo>
                    <a:pt x="37" y="37"/>
                  </a:lnTo>
                  <a:lnTo>
                    <a:pt x="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17"/>
            <p:cNvSpPr/>
            <p:nvPr/>
          </p:nvSpPr>
          <p:spPr>
            <a:xfrm>
              <a:off x="5574500" y="3075800"/>
              <a:ext cx="354825" cy="22650"/>
            </a:xfrm>
            <a:custGeom>
              <a:avLst/>
              <a:gdLst/>
              <a:ahLst/>
              <a:cxnLst/>
              <a:rect l="l" t="t" r="r" b="b"/>
              <a:pathLst>
                <a:path w="14193" h="906" extrusionOk="0">
                  <a:moveTo>
                    <a:pt x="0" y="1"/>
                  </a:moveTo>
                  <a:lnTo>
                    <a:pt x="0" y="1"/>
                  </a:lnTo>
                  <a:cubicBezTo>
                    <a:pt x="12" y="36"/>
                    <a:pt x="24" y="84"/>
                    <a:pt x="24" y="132"/>
                  </a:cubicBezTo>
                  <a:cubicBezTo>
                    <a:pt x="36" y="203"/>
                    <a:pt x="24" y="263"/>
                    <a:pt x="12" y="322"/>
                  </a:cubicBezTo>
                  <a:lnTo>
                    <a:pt x="131" y="322"/>
                  </a:lnTo>
                  <a:lnTo>
                    <a:pt x="14181" y="906"/>
                  </a:lnTo>
                  <a:cubicBezTo>
                    <a:pt x="14181" y="870"/>
                    <a:pt x="14169" y="858"/>
                    <a:pt x="14169" y="834"/>
                  </a:cubicBezTo>
                  <a:cubicBezTo>
                    <a:pt x="14169" y="751"/>
                    <a:pt x="14169" y="667"/>
                    <a:pt x="14193" y="596"/>
                  </a:cubicBezTo>
                  <a:lnTo>
                    <a:pt x="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17"/>
            <p:cNvSpPr/>
            <p:nvPr/>
          </p:nvSpPr>
          <p:spPr>
            <a:xfrm>
              <a:off x="5569125" y="2643900"/>
              <a:ext cx="490575" cy="431025"/>
            </a:xfrm>
            <a:custGeom>
              <a:avLst/>
              <a:gdLst/>
              <a:ahLst/>
              <a:cxnLst/>
              <a:rect l="l" t="t" r="r" b="b"/>
              <a:pathLst>
                <a:path w="19623" h="17241" extrusionOk="0">
                  <a:moveTo>
                    <a:pt x="19622" y="1"/>
                  </a:moveTo>
                  <a:lnTo>
                    <a:pt x="1" y="17027"/>
                  </a:lnTo>
                  <a:cubicBezTo>
                    <a:pt x="96" y="17074"/>
                    <a:pt x="168" y="17158"/>
                    <a:pt x="215" y="17241"/>
                  </a:cubicBezTo>
                  <a:lnTo>
                    <a:pt x="19622" y="394"/>
                  </a:lnTo>
                  <a:lnTo>
                    <a:pt x="19622"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17"/>
            <p:cNvSpPr/>
            <p:nvPr/>
          </p:nvSpPr>
          <p:spPr>
            <a:xfrm>
              <a:off x="5954000" y="2949300"/>
              <a:ext cx="105100" cy="136050"/>
            </a:xfrm>
            <a:custGeom>
              <a:avLst/>
              <a:gdLst/>
              <a:ahLst/>
              <a:cxnLst/>
              <a:rect l="l" t="t" r="r" b="b"/>
              <a:pathLst>
                <a:path w="4204" h="5442" extrusionOk="0">
                  <a:moveTo>
                    <a:pt x="4204" y="1"/>
                  </a:moveTo>
                  <a:lnTo>
                    <a:pt x="1" y="5239"/>
                  </a:lnTo>
                  <a:cubicBezTo>
                    <a:pt x="96" y="5299"/>
                    <a:pt x="179" y="5370"/>
                    <a:pt x="239" y="5442"/>
                  </a:cubicBezTo>
                  <a:lnTo>
                    <a:pt x="4204" y="489"/>
                  </a:lnTo>
                  <a:lnTo>
                    <a:pt x="4204"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17"/>
            <p:cNvSpPr/>
            <p:nvPr/>
          </p:nvSpPr>
          <p:spPr>
            <a:xfrm>
              <a:off x="6022475" y="3206175"/>
              <a:ext cx="37225" cy="143500"/>
            </a:xfrm>
            <a:custGeom>
              <a:avLst/>
              <a:gdLst/>
              <a:ahLst/>
              <a:cxnLst/>
              <a:rect l="l" t="t" r="r" b="b"/>
              <a:pathLst>
                <a:path w="1489" h="5740" extrusionOk="0">
                  <a:moveTo>
                    <a:pt x="1488" y="1"/>
                  </a:moveTo>
                  <a:lnTo>
                    <a:pt x="1191" y="1132"/>
                  </a:lnTo>
                  <a:lnTo>
                    <a:pt x="1084" y="1525"/>
                  </a:lnTo>
                  <a:lnTo>
                    <a:pt x="0" y="5692"/>
                  </a:lnTo>
                  <a:cubicBezTo>
                    <a:pt x="12" y="5692"/>
                    <a:pt x="24" y="5692"/>
                    <a:pt x="60" y="5680"/>
                  </a:cubicBezTo>
                  <a:cubicBezTo>
                    <a:pt x="143" y="5680"/>
                    <a:pt x="238" y="5692"/>
                    <a:pt x="310" y="5739"/>
                  </a:cubicBezTo>
                  <a:lnTo>
                    <a:pt x="1322" y="1834"/>
                  </a:lnTo>
                  <a:lnTo>
                    <a:pt x="1429" y="1453"/>
                  </a:lnTo>
                  <a:lnTo>
                    <a:pt x="1488" y="1227"/>
                  </a:lnTo>
                  <a:lnTo>
                    <a:pt x="1488"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17"/>
            <p:cNvSpPr/>
            <p:nvPr/>
          </p:nvSpPr>
          <p:spPr>
            <a:xfrm>
              <a:off x="5959075" y="3100225"/>
              <a:ext cx="100625" cy="64900"/>
            </a:xfrm>
            <a:custGeom>
              <a:avLst/>
              <a:gdLst/>
              <a:ahLst/>
              <a:cxnLst/>
              <a:rect l="l" t="t" r="r" b="b"/>
              <a:pathLst>
                <a:path w="4025" h="2596" extrusionOk="0">
                  <a:moveTo>
                    <a:pt x="155" y="0"/>
                  </a:moveTo>
                  <a:cubicBezTo>
                    <a:pt x="119" y="107"/>
                    <a:pt x="72" y="202"/>
                    <a:pt x="0" y="274"/>
                  </a:cubicBezTo>
                  <a:lnTo>
                    <a:pt x="60" y="298"/>
                  </a:lnTo>
                  <a:lnTo>
                    <a:pt x="4024" y="2596"/>
                  </a:lnTo>
                  <a:lnTo>
                    <a:pt x="4024" y="2238"/>
                  </a:lnTo>
                  <a:lnTo>
                    <a:pt x="155"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17"/>
            <p:cNvSpPr/>
            <p:nvPr/>
          </p:nvSpPr>
          <p:spPr>
            <a:xfrm>
              <a:off x="4523175" y="3371975"/>
              <a:ext cx="36625" cy="35750"/>
            </a:xfrm>
            <a:custGeom>
              <a:avLst/>
              <a:gdLst/>
              <a:ahLst/>
              <a:cxnLst/>
              <a:rect l="l" t="t" r="r" b="b"/>
              <a:pathLst>
                <a:path w="1465" h="1430" extrusionOk="0">
                  <a:moveTo>
                    <a:pt x="691" y="0"/>
                  </a:moveTo>
                  <a:cubicBezTo>
                    <a:pt x="334" y="12"/>
                    <a:pt x="60" y="286"/>
                    <a:pt x="24" y="620"/>
                  </a:cubicBezTo>
                  <a:cubicBezTo>
                    <a:pt x="24" y="667"/>
                    <a:pt x="0" y="715"/>
                    <a:pt x="24" y="762"/>
                  </a:cubicBezTo>
                  <a:cubicBezTo>
                    <a:pt x="24" y="834"/>
                    <a:pt x="36" y="893"/>
                    <a:pt x="60" y="953"/>
                  </a:cubicBezTo>
                  <a:cubicBezTo>
                    <a:pt x="164" y="1242"/>
                    <a:pt x="436" y="1430"/>
                    <a:pt x="746" y="1430"/>
                  </a:cubicBezTo>
                  <a:cubicBezTo>
                    <a:pt x="755" y="1430"/>
                    <a:pt x="765" y="1430"/>
                    <a:pt x="774" y="1429"/>
                  </a:cubicBezTo>
                  <a:cubicBezTo>
                    <a:pt x="822" y="1429"/>
                    <a:pt x="870" y="1417"/>
                    <a:pt x="917" y="1417"/>
                  </a:cubicBezTo>
                  <a:cubicBezTo>
                    <a:pt x="1012" y="1382"/>
                    <a:pt x="1108" y="1334"/>
                    <a:pt x="1191" y="1274"/>
                  </a:cubicBezTo>
                  <a:cubicBezTo>
                    <a:pt x="1358" y="1120"/>
                    <a:pt x="1465" y="905"/>
                    <a:pt x="1453" y="667"/>
                  </a:cubicBezTo>
                  <a:cubicBezTo>
                    <a:pt x="1429" y="441"/>
                    <a:pt x="1334" y="262"/>
                    <a:pt x="1167" y="143"/>
                  </a:cubicBezTo>
                  <a:cubicBezTo>
                    <a:pt x="1096" y="84"/>
                    <a:pt x="989" y="48"/>
                    <a:pt x="881" y="12"/>
                  </a:cubicBezTo>
                  <a:cubicBezTo>
                    <a:pt x="822" y="0"/>
                    <a:pt x="762" y="0"/>
                    <a:pt x="691"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17"/>
            <p:cNvSpPr/>
            <p:nvPr/>
          </p:nvSpPr>
          <p:spPr>
            <a:xfrm>
              <a:off x="4806850" y="3361225"/>
              <a:ext cx="35725" cy="35175"/>
            </a:xfrm>
            <a:custGeom>
              <a:avLst/>
              <a:gdLst/>
              <a:ahLst/>
              <a:cxnLst/>
              <a:rect l="l" t="t" r="r" b="b"/>
              <a:pathLst>
                <a:path w="1429" h="1407" extrusionOk="0">
                  <a:moveTo>
                    <a:pt x="724" y="0"/>
                  </a:moveTo>
                  <a:cubicBezTo>
                    <a:pt x="709" y="0"/>
                    <a:pt x="694" y="1"/>
                    <a:pt x="679" y="2"/>
                  </a:cubicBezTo>
                  <a:cubicBezTo>
                    <a:pt x="583" y="2"/>
                    <a:pt x="476" y="38"/>
                    <a:pt x="381" y="85"/>
                  </a:cubicBezTo>
                  <a:cubicBezTo>
                    <a:pt x="286" y="121"/>
                    <a:pt x="202" y="192"/>
                    <a:pt x="143" y="264"/>
                  </a:cubicBezTo>
                  <a:cubicBezTo>
                    <a:pt x="83" y="335"/>
                    <a:pt x="48" y="442"/>
                    <a:pt x="12" y="549"/>
                  </a:cubicBezTo>
                  <a:cubicBezTo>
                    <a:pt x="0" y="609"/>
                    <a:pt x="0" y="680"/>
                    <a:pt x="0" y="740"/>
                  </a:cubicBezTo>
                  <a:cubicBezTo>
                    <a:pt x="24" y="1133"/>
                    <a:pt x="345" y="1407"/>
                    <a:pt x="726" y="1407"/>
                  </a:cubicBezTo>
                  <a:lnTo>
                    <a:pt x="738" y="1407"/>
                  </a:lnTo>
                  <a:cubicBezTo>
                    <a:pt x="845" y="1407"/>
                    <a:pt x="941" y="1383"/>
                    <a:pt x="1024" y="1335"/>
                  </a:cubicBezTo>
                  <a:cubicBezTo>
                    <a:pt x="1131" y="1276"/>
                    <a:pt x="1214" y="1204"/>
                    <a:pt x="1298" y="1097"/>
                  </a:cubicBezTo>
                  <a:cubicBezTo>
                    <a:pt x="1357" y="1002"/>
                    <a:pt x="1393" y="919"/>
                    <a:pt x="1417" y="811"/>
                  </a:cubicBezTo>
                  <a:cubicBezTo>
                    <a:pt x="1429" y="776"/>
                    <a:pt x="1429" y="704"/>
                    <a:pt x="1429" y="669"/>
                  </a:cubicBezTo>
                  <a:cubicBezTo>
                    <a:pt x="1417" y="279"/>
                    <a:pt x="1098" y="0"/>
                    <a:pt x="724"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17"/>
            <p:cNvSpPr/>
            <p:nvPr/>
          </p:nvSpPr>
          <p:spPr>
            <a:xfrm>
              <a:off x="4231475" y="3218375"/>
              <a:ext cx="12225" cy="12250"/>
            </a:xfrm>
            <a:custGeom>
              <a:avLst/>
              <a:gdLst/>
              <a:ahLst/>
              <a:cxnLst/>
              <a:rect l="l" t="t" r="r" b="b"/>
              <a:pathLst>
                <a:path w="489" h="490" extrusionOk="0">
                  <a:moveTo>
                    <a:pt x="238" y="1"/>
                  </a:moveTo>
                  <a:cubicBezTo>
                    <a:pt x="155" y="1"/>
                    <a:pt x="96" y="37"/>
                    <a:pt x="48" y="108"/>
                  </a:cubicBezTo>
                  <a:cubicBezTo>
                    <a:pt x="12" y="156"/>
                    <a:pt x="0" y="203"/>
                    <a:pt x="0" y="263"/>
                  </a:cubicBezTo>
                  <a:cubicBezTo>
                    <a:pt x="23" y="387"/>
                    <a:pt x="142" y="490"/>
                    <a:pt x="256" y="490"/>
                  </a:cubicBezTo>
                  <a:cubicBezTo>
                    <a:pt x="262" y="490"/>
                    <a:pt x="268" y="490"/>
                    <a:pt x="274" y="489"/>
                  </a:cubicBezTo>
                  <a:cubicBezTo>
                    <a:pt x="381" y="489"/>
                    <a:pt x="453" y="429"/>
                    <a:pt x="477" y="334"/>
                  </a:cubicBezTo>
                  <a:cubicBezTo>
                    <a:pt x="488" y="310"/>
                    <a:pt x="488" y="263"/>
                    <a:pt x="488" y="239"/>
                  </a:cubicBezTo>
                  <a:cubicBezTo>
                    <a:pt x="488" y="96"/>
                    <a:pt x="381" y="1"/>
                    <a:pt x="238"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17"/>
            <p:cNvSpPr/>
            <p:nvPr/>
          </p:nvSpPr>
          <p:spPr>
            <a:xfrm>
              <a:off x="5155100" y="3058225"/>
              <a:ext cx="25325" cy="25050"/>
            </a:xfrm>
            <a:custGeom>
              <a:avLst/>
              <a:gdLst/>
              <a:ahLst/>
              <a:cxnLst/>
              <a:rect l="l" t="t" r="r" b="b"/>
              <a:pathLst>
                <a:path w="1013" h="1002" extrusionOk="0">
                  <a:moveTo>
                    <a:pt x="510" y="1"/>
                  </a:moveTo>
                  <a:cubicBezTo>
                    <a:pt x="503" y="1"/>
                    <a:pt x="496" y="1"/>
                    <a:pt x="489" y="1"/>
                  </a:cubicBezTo>
                  <a:cubicBezTo>
                    <a:pt x="203" y="13"/>
                    <a:pt x="0" y="239"/>
                    <a:pt x="12" y="525"/>
                  </a:cubicBezTo>
                  <a:cubicBezTo>
                    <a:pt x="24" y="763"/>
                    <a:pt x="203" y="954"/>
                    <a:pt x="441" y="989"/>
                  </a:cubicBezTo>
                  <a:cubicBezTo>
                    <a:pt x="489" y="1001"/>
                    <a:pt x="500" y="1001"/>
                    <a:pt x="536" y="1001"/>
                  </a:cubicBezTo>
                  <a:cubicBezTo>
                    <a:pt x="608" y="1001"/>
                    <a:pt x="679" y="966"/>
                    <a:pt x="762" y="942"/>
                  </a:cubicBezTo>
                  <a:cubicBezTo>
                    <a:pt x="917" y="847"/>
                    <a:pt x="1012" y="668"/>
                    <a:pt x="1012" y="478"/>
                  </a:cubicBezTo>
                  <a:cubicBezTo>
                    <a:pt x="1001" y="222"/>
                    <a:pt x="786" y="1"/>
                    <a:pt x="510"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17"/>
            <p:cNvSpPr/>
            <p:nvPr/>
          </p:nvSpPr>
          <p:spPr>
            <a:xfrm>
              <a:off x="5929000" y="3079000"/>
              <a:ext cx="34850" cy="34325"/>
            </a:xfrm>
            <a:custGeom>
              <a:avLst/>
              <a:gdLst/>
              <a:ahLst/>
              <a:cxnLst/>
              <a:rect l="l" t="t" r="r" b="b"/>
              <a:pathLst>
                <a:path w="1394" h="1373" extrusionOk="0">
                  <a:moveTo>
                    <a:pt x="720" y="1"/>
                  </a:moveTo>
                  <a:cubicBezTo>
                    <a:pt x="699" y="1"/>
                    <a:pt x="677" y="2"/>
                    <a:pt x="655" y="4"/>
                  </a:cubicBezTo>
                  <a:cubicBezTo>
                    <a:pt x="358" y="16"/>
                    <a:pt x="96" y="230"/>
                    <a:pt x="24" y="492"/>
                  </a:cubicBezTo>
                  <a:cubicBezTo>
                    <a:pt x="13" y="575"/>
                    <a:pt x="1" y="647"/>
                    <a:pt x="1" y="730"/>
                  </a:cubicBezTo>
                  <a:lnTo>
                    <a:pt x="1" y="789"/>
                  </a:lnTo>
                  <a:cubicBezTo>
                    <a:pt x="13" y="885"/>
                    <a:pt x="48" y="968"/>
                    <a:pt x="108" y="1051"/>
                  </a:cubicBezTo>
                  <a:cubicBezTo>
                    <a:pt x="167" y="1135"/>
                    <a:pt x="239" y="1206"/>
                    <a:pt x="322" y="1266"/>
                  </a:cubicBezTo>
                  <a:cubicBezTo>
                    <a:pt x="441" y="1349"/>
                    <a:pt x="584" y="1373"/>
                    <a:pt x="727" y="1373"/>
                  </a:cubicBezTo>
                  <a:cubicBezTo>
                    <a:pt x="822" y="1373"/>
                    <a:pt x="917" y="1349"/>
                    <a:pt x="1001" y="1313"/>
                  </a:cubicBezTo>
                  <a:cubicBezTo>
                    <a:pt x="1084" y="1266"/>
                    <a:pt x="1156" y="1206"/>
                    <a:pt x="1215" y="1135"/>
                  </a:cubicBezTo>
                  <a:cubicBezTo>
                    <a:pt x="1275" y="1063"/>
                    <a:pt x="1334" y="968"/>
                    <a:pt x="1370" y="873"/>
                  </a:cubicBezTo>
                  <a:cubicBezTo>
                    <a:pt x="1382" y="789"/>
                    <a:pt x="1394" y="730"/>
                    <a:pt x="1382" y="659"/>
                  </a:cubicBezTo>
                  <a:cubicBezTo>
                    <a:pt x="1382" y="516"/>
                    <a:pt x="1322" y="397"/>
                    <a:pt x="1251" y="278"/>
                  </a:cubicBezTo>
                  <a:cubicBezTo>
                    <a:pt x="1191" y="182"/>
                    <a:pt x="1096" y="123"/>
                    <a:pt x="1013" y="75"/>
                  </a:cubicBezTo>
                  <a:cubicBezTo>
                    <a:pt x="923" y="26"/>
                    <a:pt x="826" y="1"/>
                    <a:pt x="720"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17"/>
            <p:cNvSpPr/>
            <p:nvPr/>
          </p:nvSpPr>
          <p:spPr>
            <a:xfrm>
              <a:off x="6012050" y="3348375"/>
              <a:ext cx="25625" cy="24275"/>
            </a:xfrm>
            <a:custGeom>
              <a:avLst/>
              <a:gdLst/>
              <a:ahLst/>
              <a:cxnLst/>
              <a:rect l="l" t="t" r="r" b="b"/>
              <a:pathLst>
                <a:path w="1025" h="971" extrusionOk="0">
                  <a:moveTo>
                    <a:pt x="524" y="1"/>
                  </a:moveTo>
                  <a:cubicBezTo>
                    <a:pt x="508" y="1"/>
                    <a:pt x="492" y="2"/>
                    <a:pt x="477" y="4"/>
                  </a:cubicBezTo>
                  <a:cubicBezTo>
                    <a:pt x="453" y="4"/>
                    <a:pt x="441" y="4"/>
                    <a:pt x="417" y="16"/>
                  </a:cubicBezTo>
                  <a:cubicBezTo>
                    <a:pt x="310" y="40"/>
                    <a:pt x="215" y="75"/>
                    <a:pt x="155" y="135"/>
                  </a:cubicBezTo>
                  <a:cubicBezTo>
                    <a:pt x="84" y="218"/>
                    <a:pt x="24" y="301"/>
                    <a:pt x="12" y="409"/>
                  </a:cubicBezTo>
                  <a:cubicBezTo>
                    <a:pt x="12" y="432"/>
                    <a:pt x="0" y="480"/>
                    <a:pt x="12" y="516"/>
                  </a:cubicBezTo>
                  <a:cubicBezTo>
                    <a:pt x="24" y="764"/>
                    <a:pt x="239" y="970"/>
                    <a:pt x="495" y="970"/>
                  </a:cubicBezTo>
                  <a:cubicBezTo>
                    <a:pt x="508" y="970"/>
                    <a:pt x="522" y="969"/>
                    <a:pt x="536" y="968"/>
                  </a:cubicBezTo>
                  <a:cubicBezTo>
                    <a:pt x="798" y="956"/>
                    <a:pt x="1024" y="730"/>
                    <a:pt x="989" y="456"/>
                  </a:cubicBezTo>
                  <a:cubicBezTo>
                    <a:pt x="977" y="278"/>
                    <a:pt x="870" y="123"/>
                    <a:pt x="727" y="40"/>
                  </a:cubicBezTo>
                  <a:cubicBezTo>
                    <a:pt x="668" y="20"/>
                    <a:pt x="594" y="1"/>
                    <a:pt x="524"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17"/>
            <p:cNvSpPr/>
            <p:nvPr/>
          </p:nvSpPr>
          <p:spPr>
            <a:xfrm>
              <a:off x="5550375" y="3068250"/>
              <a:ext cx="25025" cy="24250"/>
            </a:xfrm>
            <a:custGeom>
              <a:avLst/>
              <a:gdLst/>
              <a:ahLst/>
              <a:cxnLst/>
              <a:rect l="l" t="t" r="r" b="b"/>
              <a:pathLst>
                <a:path w="1001" h="970" extrusionOk="0">
                  <a:moveTo>
                    <a:pt x="542" y="0"/>
                  </a:moveTo>
                  <a:cubicBezTo>
                    <a:pt x="521" y="0"/>
                    <a:pt x="499" y="2"/>
                    <a:pt x="477" y="5"/>
                  </a:cubicBezTo>
                  <a:cubicBezTo>
                    <a:pt x="441" y="5"/>
                    <a:pt x="394" y="17"/>
                    <a:pt x="346" y="29"/>
                  </a:cubicBezTo>
                  <a:cubicBezTo>
                    <a:pt x="144" y="112"/>
                    <a:pt x="1" y="303"/>
                    <a:pt x="25" y="529"/>
                  </a:cubicBezTo>
                  <a:cubicBezTo>
                    <a:pt x="25" y="612"/>
                    <a:pt x="48" y="708"/>
                    <a:pt x="108" y="779"/>
                  </a:cubicBezTo>
                  <a:cubicBezTo>
                    <a:pt x="168" y="850"/>
                    <a:pt x="251" y="910"/>
                    <a:pt x="346" y="946"/>
                  </a:cubicBezTo>
                  <a:cubicBezTo>
                    <a:pt x="406" y="958"/>
                    <a:pt x="465" y="969"/>
                    <a:pt x="525" y="969"/>
                  </a:cubicBezTo>
                  <a:cubicBezTo>
                    <a:pt x="644" y="969"/>
                    <a:pt x="751" y="910"/>
                    <a:pt x="846" y="838"/>
                  </a:cubicBezTo>
                  <a:cubicBezTo>
                    <a:pt x="906" y="779"/>
                    <a:pt x="941" y="708"/>
                    <a:pt x="977" y="624"/>
                  </a:cubicBezTo>
                  <a:cubicBezTo>
                    <a:pt x="989" y="565"/>
                    <a:pt x="1001" y="529"/>
                    <a:pt x="989" y="469"/>
                  </a:cubicBezTo>
                  <a:cubicBezTo>
                    <a:pt x="989" y="422"/>
                    <a:pt x="977" y="374"/>
                    <a:pt x="953" y="327"/>
                  </a:cubicBezTo>
                  <a:cubicBezTo>
                    <a:pt x="953" y="315"/>
                    <a:pt x="941" y="303"/>
                    <a:pt x="941" y="291"/>
                  </a:cubicBezTo>
                  <a:cubicBezTo>
                    <a:pt x="906" y="184"/>
                    <a:pt x="822" y="112"/>
                    <a:pt x="739" y="65"/>
                  </a:cubicBezTo>
                  <a:cubicBezTo>
                    <a:pt x="727" y="53"/>
                    <a:pt x="703" y="53"/>
                    <a:pt x="691" y="29"/>
                  </a:cubicBezTo>
                  <a:cubicBezTo>
                    <a:pt x="648" y="11"/>
                    <a:pt x="598" y="0"/>
                    <a:pt x="542"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17"/>
            <p:cNvSpPr/>
            <p:nvPr/>
          </p:nvSpPr>
          <p:spPr>
            <a:xfrm>
              <a:off x="5349175" y="3348750"/>
              <a:ext cx="25025" cy="24850"/>
            </a:xfrm>
            <a:custGeom>
              <a:avLst/>
              <a:gdLst/>
              <a:ahLst/>
              <a:cxnLst/>
              <a:rect l="l" t="t" r="r" b="b"/>
              <a:pathLst>
                <a:path w="1001" h="994" extrusionOk="0">
                  <a:moveTo>
                    <a:pt x="476" y="1"/>
                  </a:moveTo>
                  <a:cubicBezTo>
                    <a:pt x="334" y="1"/>
                    <a:pt x="203" y="96"/>
                    <a:pt x="107" y="203"/>
                  </a:cubicBezTo>
                  <a:cubicBezTo>
                    <a:pt x="48" y="286"/>
                    <a:pt x="0" y="382"/>
                    <a:pt x="24" y="501"/>
                  </a:cubicBezTo>
                  <a:lnTo>
                    <a:pt x="24" y="525"/>
                  </a:lnTo>
                  <a:cubicBezTo>
                    <a:pt x="36" y="632"/>
                    <a:pt x="60" y="715"/>
                    <a:pt x="119" y="798"/>
                  </a:cubicBezTo>
                  <a:cubicBezTo>
                    <a:pt x="179" y="882"/>
                    <a:pt x="274" y="941"/>
                    <a:pt x="381" y="977"/>
                  </a:cubicBezTo>
                  <a:cubicBezTo>
                    <a:pt x="406" y="985"/>
                    <a:pt x="444" y="994"/>
                    <a:pt x="484" y="994"/>
                  </a:cubicBezTo>
                  <a:cubicBezTo>
                    <a:pt x="501" y="994"/>
                    <a:pt x="519" y="992"/>
                    <a:pt x="536" y="989"/>
                  </a:cubicBezTo>
                  <a:cubicBezTo>
                    <a:pt x="762" y="977"/>
                    <a:pt x="941" y="822"/>
                    <a:pt x="988" y="620"/>
                  </a:cubicBezTo>
                  <a:cubicBezTo>
                    <a:pt x="1000" y="572"/>
                    <a:pt x="1000" y="525"/>
                    <a:pt x="1000" y="465"/>
                  </a:cubicBezTo>
                  <a:cubicBezTo>
                    <a:pt x="977" y="417"/>
                    <a:pt x="953" y="358"/>
                    <a:pt x="941" y="322"/>
                  </a:cubicBezTo>
                  <a:lnTo>
                    <a:pt x="893" y="227"/>
                  </a:lnTo>
                  <a:cubicBezTo>
                    <a:pt x="834" y="144"/>
                    <a:pt x="750" y="84"/>
                    <a:pt x="655" y="36"/>
                  </a:cubicBezTo>
                  <a:cubicBezTo>
                    <a:pt x="596" y="25"/>
                    <a:pt x="536" y="1"/>
                    <a:pt x="476"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17"/>
            <p:cNvSpPr/>
            <p:nvPr/>
          </p:nvSpPr>
          <p:spPr>
            <a:xfrm>
              <a:off x="4288925" y="3245425"/>
              <a:ext cx="24725" cy="24575"/>
            </a:xfrm>
            <a:custGeom>
              <a:avLst/>
              <a:gdLst/>
              <a:ahLst/>
              <a:cxnLst/>
              <a:rect l="l" t="t" r="r" b="b"/>
              <a:pathLst>
                <a:path w="989" h="983" extrusionOk="0">
                  <a:moveTo>
                    <a:pt x="513" y="0"/>
                  </a:moveTo>
                  <a:cubicBezTo>
                    <a:pt x="497" y="0"/>
                    <a:pt x="481" y="1"/>
                    <a:pt x="465" y="2"/>
                  </a:cubicBezTo>
                  <a:cubicBezTo>
                    <a:pt x="262" y="14"/>
                    <a:pt x="84" y="133"/>
                    <a:pt x="24" y="312"/>
                  </a:cubicBezTo>
                  <a:cubicBezTo>
                    <a:pt x="0" y="371"/>
                    <a:pt x="0" y="443"/>
                    <a:pt x="0" y="526"/>
                  </a:cubicBezTo>
                  <a:cubicBezTo>
                    <a:pt x="0" y="586"/>
                    <a:pt x="12" y="621"/>
                    <a:pt x="24" y="669"/>
                  </a:cubicBezTo>
                  <a:cubicBezTo>
                    <a:pt x="36" y="729"/>
                    <a:pt x="72" y="776"/>
                    <a:pt x="119" y="824"/>
                  </a:cubicBezTo>
                  <a:cubicBezTo>
                    <a:pt x="193" y="908"/>
                    <a:pt x="322" y="983"/>
                    <a:pt x="450" y="983"/>
                  </a:cubicBezTo>
                  <a:cubicBezTo>
                    <a:pt x="467" y="983"/>
                    <a:pt x="483" y="981"/>
                    <a:pt x="500" y="979"/>
                  </a:cubicBezTo>
                  <a:cubicBezTo>
                    <a:pt x="512" y="979"/>
                    <a:pt x="536" y="979"/>
                    <a:pt x="560" y="967"/>
                  </a:cubicBezTo>
                  <a:cubicBezTo>
                    <a:pt x="703" y="955"/>
                    <a:pt x="798" y="883"/>
                    <a:pt x="869" y="788"/>
                  </a:cubicBezTo>
                  <a:cubicBezTo>
                    <a:pt x="953" y="705"/>
                    <a:pt x="988" y="586"/>
                    <a:pt x="976" y="455"/>
                  </a:cubicBezTo>
                  <a:cubicBezTo>
                    <a:pt x="976" y="431"/>
                    <a:pt x="976" y="419"/>
                    <a:pt x="965" y="383"/>
                  </a:cubicBezTo>
                  <a:cubicBezTo>
                    <a:pt x="953" y="276"/>
                    <a:pt x="893" y="193"/>
                    <a:pt x="822" y="121"/>
                  </a:cubicBezTo>
                  <a:cubicBezTo>
                    <a:pt x="738" y="38"/>
                    <a:pt x="627" y="0"/>
                    <a:pt x="513"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17"/>
            <p:cNvSpPr/>
            <p:nvPr/>
          </p:nvSpPr>
          <p:spPr>
            <a:xfrm>
              <a:off x="4145150" y="3339825"/>
              <a:ext cx="26225" cy="24750"/>
            </a:xfrm>
            <a:custGeom>
              <a:avLst/>
              <a:gdLst/>
              <a:ahLst/>
              <a:cxnLst/>
              <a:rect l="l" t="t" r="r" b="b"/>
              <a:pathLst>
                <a:path w="1049" h="990" extrusionOk="0">
                  <a:moveTo>
                    <a:pt x="501" y="1"/>
                  </a:moveTo>
                  <a:cubicBezTo>
                    <a:pt x="227" y="24"/>
                    <a:pt x="0" y="239"/>
                    <a:pt x="36" y="524"/>
                  </a:cubicBezTo>
                  <a:cubicBezTo>
                    <a:pt x="48" y="791"/>
                    <a:pt x="262" y="989"/>
                    <a:pt x="536" y="989"/>
                  </a:cubicBezTo>
                  <a:cubicBezTo>
                    <a:pt x="544" y="989"/>
                    <a:pt x="552" y="989"/>
                    <a:pt x="560" y="989"/>
                  </a:cubicBezTo>
                  <a:cubicBezTo>
                    <a:pt x="822" y="977"/>
                    <a:pt x="1048" y="751"/>
                    <a:pt x="1012" y="465"/>
                  </a:cubicBezTo>
                  <a:cubicBezTo>
                    <a:pt x="1012" y="405"/>
                    <a:pt x="1001" y="358"/>
                    <a:pt x="989" y="322"/>
                  </a:cubicBezTo>
                  <a:cubicBezTo>
                    <a:pt x="929" y="215"/>
                    <a:pt x="870" y="143"/>
                    <a:pt x="774" y="84"/>
                  </a:cubicBezTo>
                  <a:cubicBezTo>
                    <a:pt x="703" y="36"/>
                    <a:pt x="631" y="1"/>
                    <a:pt x="536"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17"/>
            <p:cNvSpPr/>
            <p:nvPr/>
          </p:nvSpPr>
          <p:spPr>
            <a:xfrm>
              <a:off x="4710100" y="2985275"/>
              <a:ext cx="25625" cy="24775"/>
            </a:xfrm>
            <a:custGeom>
              <a:avLst/>
              <a:gdLst/>
              <a:ahLst/>
              <a:cxnLst/>
              <a:rect l="l" t="t" r="r" b="b"/>
              <a:pathLst>
                <a:path w="1025" h="991" extrusionOk="0">
                  <a:moveTo>
                    <a:pt x="532" y="0"/>
                  </a:moveTo>
                  <a:cubicBezTo>
                    <a:pt x="518" y="0"/>
                    <a:pt x="503" y="1"/>
                    <a:pt x="489" y="2"/>
                  </a:cubicBezTo>
                  <a:cubicBezTo>
                    <a:pt x="227" y="14"/>
                    <a:pt x="1" y="240"/>
                    <a:pt x="24" y="526"/>
                  </a:cubicBezTo>
                  <a:cubicBezTo>
                    <a:pt x="48" y="657"/>
                    <a:pt x="108" y="776"/>
                    <a:pt x="191" y="859"/>
                  </a:cubicBezTo>
                  <a:cubicBezTo>
                    <a:pt x="262" y="943"/>
                    <a:pt x="370" y="979"/>
                    <a:pt x="477" y="979"/>
                  </a:cubicBezTo>
                  <a:lnTo>
                    <a:pt x="536" y="990"/>
                  </a:lnTo>
                  <a:cubicBezTo>
                    <a:pt x="655" y="990"/>
                    <a:pt x="739" y="943"/>
                    <a:pt x="834" y="883"/>
                  </a:cubicBezTo>
                  <a:cubicBezTo>
                    <a:pt x="953" y="788"/>
                    <a:pt x="1024" y="621"/>
                    <a:pt x="1013" y="467"/>
                  </a:cubicBezTo>
                  <a:cubicBezTo>
                    <a:pt x="1001" y="207"/>
                    <a:pt x="797" y="0"/>
                    <a:pt x="532"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17"/>
            <p:cNvSpPr/>
            <p:nvPr/>
          </p:nvSpPr>
          <p:spPr>
            <a:xfrm>
              <a:off x="5801300" y="3226125"/>
              <a:ext cx="14625" cy="14600"/>
            </a:xfrm>
            <a:custGeom>
              <a:avLst/>
              <a:gdLst/>
              <a:ahLst/>
              <a:cxnLst/>
              <a:rect l="l" t="t" r="r" b="b"/>
              <a:pathLst>
                <a:path w="585" h="584" extrusionOk="0">
                  <a:moveTo>
                    <a:pt x="275" y="0"/>
                  </a:moveTo>
                  <a:cubicBezTo>
                    <a:pt x="168" y="0"/>
                    <a:pt x="72" y="72"/>
                    <a:pt x="37" y="167"/>
                  </a:cubicBezTo>
                  <a:lnTo>
                    <a:pt x="37" y="179"/>
                  </a:lnTo>
                  <a:cubicBezTo>
                    <a:pt x="13" y="227"/>
                    <a:pt x="1" y="262"/>
                    <a:pt x="1" y="310"/>
                  </a:cubicBezTo>
                  <a:cubicBezTo>
                    <a:pt x="1" y="405"/>
                    <a:pt x="48" y="477"/>
                    <a:pt x="120" y="524"/>
                  </a:cubicBezTo>
                  <a:cubicBezTo>
                    <a:pt x="179" y="560"/>
                    <a:pt x="239" y="584"/>
                    <a:pt x="310" y="584"/>
                  </a:cubicBezTo>
                  <a:cubicBezTo>
                    <a:pt x="406" y="584"/>
                    <a:pt x="477" y="536"/>
                    <a:pt x="525" y="465"/>
                  </a:cubicBezTo>
                  <a:cubicBezTo>
                    <a:pt x="572" y="417"/>
                    <a:pt x="584" y="346"/>
                    <a:pt x="584" y="262"/>
                  </a:cubicBezTo>
                  <a:cubicBezTo>
                    <a:pt x="584" y="191"/>
                    <a:pt x="549" y="119"/>
                    <a:pt x="489" y="72"/>
                  </a:cubicBezTo>
                  <a:cubicBezTo>
                    <a:pt x="465" y="36"/>
                    <a:pt x="429" y="24"/>
                    <a:pt x="394" y="12"/>
                  </a:cubicBezTo>
                  <a:cubicBezTo>
                    <a:pt x="358" y="0"/>
                    <a:pt x="310" y="0"/>
                    <a:pt x="275"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17"/>
            <p:cNvSpPr/>
            <p:nvPr/>
          </p:nvSpPr>
          <p:spPr>
            <a:xfrm>
              <a:off x="5918575" y="3299625"/>
              <a:ext cx="14600" cy="14325"/>
            </a:xfrm>
            <a:custGeom>
              <a:avLst/>
              <a:gdLst/>
              <a:ahLst/>
              <a:cxnLst/>
              <a:rect l="l" t="t" r="r" b="b"/>
              <a:pathLst>
                <a:path w="584" h="573" extrusionOk="0">
                  <a:moveTo>
                    <a:pt x="308" y="0"/>
                  </a:moveTo>
                  <a:cubicBezTo>
                    <a:pt x="301" y="0"/>
                    <a:pt x="294" y="1"/>
                    <a:pt x="287" y="1"/>
                  </a:cubicBezTo>
                  <a:cubicBezTo>
                    <a:pt x="191" y="1"/>
                    <a:pt x="132" y="49"/>
                    <a:pt x="72" y="108"/>
                  </a:cubicBezTo>
                  <a:cubicBezTo>
                    <a:pt x="25" y="168"/>
                    <a:pt x="1" y="227"/>
                    <a:pt x="13" y="299"/>
                  </a:cubicBezTo>
                  <a:cubicBezTo>
                    <a:pt x="25" y="454"/>
                    <a:pt x="144" y="573"/>
                    <a:pt x="310" y="573"/>
                  </a:cubicBezTo>
                  <a:cubicBezTo>
                    <a:pt x="430" y="573"/>
                    <a:pt x="513" y="489"/>
                    <a:pt x="549" y="394"/>
                  </a:cubicBezTo>
                  <a:cubicBezTo>
                    <a:pt x="560" y="346"/>
                    <a:pt x="572" y="299"/>
                    <a:pt x="572" y="251"/>
                  </a:cubicBezTo>
                  <a:cubicBezTo>
                    <a:pt x="584" y="115"/>
                    <a:pt x="454" y="0"/>
                    <a:pt x="308"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17"/>
            <p:cNvSpPr/>
            <p:nvPr/>
          </p:nvSpPr>
          <p:spPr>
            <a:xfrm>
              <a:off x="5332800" y="3319575"/>
              <a:ext cx="14300" cy="14025"/>
            </a:xfrm>
            <a:custGeom>
              <a:avLst/>
              <a:gdLst/>
              <a:ahLst/>
              <a:cxnLst/>
              <a:rect l="l" t="t" r="r" b="b"/>
              <a:pathLst>
                <a:path w="572" h="561" extrusionOk="0">
                  <a:moveTo>
                    <a:pt x="274" y="1"/>
                  </a:moveTo>
                  <a:cubicBezTo>
                    <a:pt x="108" y="1"/>
                    <a:pt x="0" y="132"/>
                    <a:pt x="0" y="299"/>
                  </a:cubicBezTo>
                  <a:cubicBezTo>
                    <a:pt x="0" y="453"/>
                    <a:pt x="143" y="561"/>
                    <a:pt x="298" y="561"/>
                  </a:cubicBezTo>
                  <a:cubicBezTo>
                    <a:pt x="465" y="561"/>
                    <a:pt x="572" y="430"/>
                    <a:pt x="572" y="263"/>
                  </a:cubicBezTo>
                  <a:cubicBezTo>
                    <a:pt x="572" y="96"/>
                    <a:pt x="441" y="1"/>
                    <a:pt x="274"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17"/>
            <p:cNvSpPr/>
            <p:nvPr/>
          </p:nvSpPr>
          <p:spPr>
            <a:xfrm>
              <a:off x="4583900" y="3272550"/>
              <a:ext cx="14600" cy="14375"/>
            </a:xfrm>
            <a:custGeom>
              <a:avLst/>
              <a:gdLst/>
              <a:ahLst/>
              <a:cxnLst/>
              <a:rect l="l" t="t" r="r" b="b"/>
              <a:pathLst>
                <a:path w="584" h="575" extrusionOk="0">
                  <a:moveTo>
                    <a:pt x="286" y="1"/>
                  </a:moveTo>
                  <a:cubicBezTo>
                    <a:pt x="215" y="1"/>
                    <a:pt x="155" y="36"/>
                    <a:pt x="107" y="72"/>
                  </a:cubicBezTo>
                  <a:cubicBezTo>
                    <a:pt x="48" y="132"/>
                    <a:pt x="0" y="215"/>
                    <a:pt x="12" y="298"/>
                  </a:cubicBezTo>
                  <a:cubicBezTo>
                    <a:pt x="12" y="334"/>
                    <a:pt x="36" y="346"/>
                    <a:pt x="36" y="370"/>
                  </a:cubicBezTo>
                  <a:cubicBezTo>
                    <a:pt x="48" y="417"/>
                    <a:pt x="60" y="453"/>
                    <a:pt x="96" y="477"/>
                  </a:cubicBezTo>
                  <a:cubicBezTo>
                    <a:pt x="149" y="530"/>
                    <a:pt x="212" y="574"/>
                    <a:pt x="284" y="574"/>
                  </a:cubicBezTo>
                  <a:cubicBezTo>
                    <a:pt x="293" y="574"/>
                    <a:pt x="301" y="573"/>
                    <a:pt x="310" y="572"/>
                  </a:cubicBezTo>
                  <a:cubicBezTo>
                    <a:pt x="346" y="572"/>
                    <a:pt x="369" y="548"/>
                    <a:pt x="405" y="548"/>
                  </a:cubicBezTo>
                  <a:cubicBezTo>
                    <a:pt x="465" y="525"/>
                    <a:pt x="524" y="477"/>
                    <a:pt x="548" y="417"/>
                  </a:cubicBezTo>
                  <a:cubicBezTo>
                    <a:pt x="572" y="370"/>
                    <a:pt x="584" y="334"/>
                    <a:pt x="584" y="275"/>
                  </a:cubicBezTo>
                  <a:cubicBezTo>
                    <a:pt x="584" y="227"/>
                    <a:pt x="572" y="179"/>
                    <a:pt x="548" y="156"/>
                  </a:cubicBezTo>
                  <a:cubicBezTo>
                    <a:pt x="512" y="60"/>
                    <a:pt x="417" y="13"/>
                    <a:pt x="310"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17"/>
            <p:cNvSpPr/>
            <p:nvPr/>
          </p:nvSpPr>
          <p:spPr>
            <a:xfrm>
              <a:off x="5421500" y="3251650"/>
              <a:ext cx="14900" cy="14400"/>
            </a:xfrm>
            <a:custGeom>
              <a:avLst/>
              <a:gdLst/>
              <a:ahLst/>
              <a:cxnLst/>
              <a:rect l="l" t="t" r="r" b="b"/>
              <a:pathLst>
                <a:path w="596" h="576" extrusionOk="0">
                  <a:moveTo>
                    <a:pt x="308" y="0"/>
                  </a:moveTo>
                  <a:cubicBezTo>
                    <a:pt x="293" y="0"/>
                    <a:pt x="278" y="1"/>
                    <a:pt x="262" y="3"/>
                  </a:cubicBezTo>
                  <a:cubicBezTo>
                    <a:pt x="108" y="3"/>
                    <a:pt x="0" y="134"/>
                    <a:pt x="0" y="301"/>
                  </a:cubicBezTo>
                  <a:lnTo>
                    <a:pt x="0" y="349"/>
                  </a:lnTo>
                  <a:cubicBezTo>
                    <a:pt x="23" y="473"/>
                    <a:pt x="131" y="576"/>
                    <a:pt x="275" y="576"/>
                  </a:cubicBezTo>
                  <a:cubicBezTo>
                    <a:pt x="282" y="576"/>
                    <a:pt x="290" y="575"/>
                    <a:pt x="298" y="575"/>
                  </a:cubicBezTo>
                  <a:lnTo>
                    <a:pt x="310" y="575"/>
                  </a:lnTo>
                  <a:cubicBezTo>
                    <a:pt x="477" y="551"/>
                    <a:pt x="596" y="420"/>
                    <a:pt x="584" y="277"/>
                  </a:cubicBezTo>
                  <a:cubicBezTo>
                    <a:pt x="584" y="194"/>
                    <a:pt x="548" y="134"/>
                    <a:pt x="489" y="75"/>
                  </a:cubicBezTo>
                  <a:cubicBezTo>
                    <a:pt x="439" y="25"/>
                    <a:pt x="381" y="0"/>
                    <a:pt x="308"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17"/>
            <p:cNvSpPr/>
            <p:nvPr/>
          </p:nvSpPr>
          <p:spPr>
            <a:xfrm>
              <a:off x="5632525" y="3428525"/>
              <a:ext cx="14025" cy="7175"/>
            </a:xfrm>
            <a:custGeom>
              <a:avLst/>
              <a:gdLst/>
              <a:ahLst/>
              <a:cxnLst/>
              <a:rect l="l" t="t" r="r" b="b"/>
              <a:pathLst>
                <a:path w="561" h="287" extrusionOk="0">
                  <a:moveTo>
                    <a:pt x="263" y="1"/>
                  </a:moveTo>
                  <a:cubicBezTo>
                    <a:pt x="120" y="1"/>
                    <a:pt x="1" y="132"/>
                    <a:pt x="1" y="286"/>
                  </a:cubicBezTo>
                  <a:lnTo>
                    <a:pt x="561" y="286"/>
                  </a:lnTo>
                  <a:lnTo>
                    <a:pt x="561" y="263"/>
                  </a:lnTo>
                  <a:cubicBezTo>
                    <a:pt x="561" y="108"/>
                    <a:pt x="430" y="1"/>
                    <a:pt x="263"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17"/>
            <p:cNvSpPr/>
            <p:nvPr/>
          </p:nvSpPr>
          <p:spPr>
            <a:xfrm>
              <a:off x="5338150" y="3193075"/>
              <a:ext cx="14025" cy="14050"/>
            </a:xfrm>
            <a:custGeom>
              <a:avLst/>
              <a:gdLst/>
              <a:ahLst/>
              <a:cxnLst/>
              <a:rect l="l" t="t" r="r" b="b"/>
              <a:pathLst>
                <a:path w="561" h="562" extrusionOk="0">
                  <a:moveTo>
                    <a:pt x="263" y="1"/>
                  </a:moveTo>
                  <a:cubicBezTo>
                    <a:pt x="120" y="1"/>
                    <a:pt x="13" y="120"/>
                    <a:pt x="1" y="263"/>
                  </a:cubicBezTo>
                  <a:lnTo>
                    <a:pt x="1" y="298"/>
                  </a:lnTo>
                  <a:cubicBezTo>
                    <a:pt x="1" y="446"/>
                    <a:pt x="131" y="561"/>
                    <a:pt x="277" y="561"/>
                  </a:cubicBezTo>
                  <a:cubicBezTo>
                    <a:pt x="284" y="561"/>
                    <a:pt x="291" y="561"/>
                    <a:pt x="298" y="560"/>
                  </a:cubicBezTo>
                  <a:cubicBezTo>
                    <a:pt x="322" y="560"/>
                    <a:pt x="358" y="548"/>
                    <a:pt x="382" y="548"/>
                  </a:cubicBezTo>
                  <a:cubicBezTo>
                    <a:pt x="489" y="501"/>
                    <a:pt x="560" y="394"/>
                    <a:pt x="560" y="263"/>
                  </a:cubicBezTo>
                  <a:cubicBezTo>
                    <a:pt x="560" y="96"/>
                    <a:pt x="429" y="1"/>
                    <a:pt x="263"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78" name="Google Shape;2278;p1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ext 2">
  <p:cSld name="CUSTOM_4">
    <p:spTree>
      <p:nvGrpSpPr>
        <p:cNvPr id="1" name="Shape 2279"/>
        <p:cNvGrpSpPr/>
        <p:nvPr/>
      </p:nvGrpSpPr>
      <p:grpSpPr>
        <a:xfrm>
          <a:off x="0" y="0"/>
          <a:ext cx="0" cy="0"/>
          <a:chOff x="0" y="0"/>
          <a:chExt cx="0" cy="0"/>
        </a:xfrm>
      </p:grpSpPr>
      <p:grpSp>
        <p:nvGrpSpPr>
          <p:cNvPr id="2280" name="Google Shape;2280;p18"/>
          <p:cNvGrpSpPr/>
          <p:nvPr/>
        </p:nvGrpSpPr>
        <p:grpSpPr>
          <a:xfrm rot="-5400000" flipH="1">
            <a:off x="6004605" y="2028406"/>
            <a:ext cx="1834029" cy="4444824"/>
            <a:chOff x="5728375" y="1492875"/>
            <a:chExt cx="1308525" cy="3171250"/>
          </a:xfrm>
        </p:grpSpPr>
        <p:sp>
          <p:nvSpPr>
            <p:cNvPr id="2281" name="Google Shape;2281;p18"/>
            <p:cNvSpPr/>
            <p:nvPr/>
          </p:nvSpPr>
          <p:spPr>
            <a:xfrm>
              <a:off x="6942225" y="2835900"/>
              <a:ext cx="625" cy="925"/>
            </a:xfrm>
            <a:custGeom>
              <a:avLst/>
              <a:gdLst/>
              <a:ahLst/>
              <a:cxnLst/>
              <a:rect l="l" t="t" r="r" b="b"/>
              <a:pathLst>
                <a:path w="25" h="37" extrusionOk="0">
                  <a:moveTo>
                    <a:pt x="24" y="0"/>
                  </a:moveTo>
                  <a:lnTo>
                    <a:pt x="24" y="0"/>
                  </a:lnTo>
                  <a:cubicBezTo>
                    <a:pt x="12" y="12"/>
                    <a:pt x="12" y="24"/>
                    <a:pt x="0" y="36"/>
                  </a:cubicBezTo>
                  <a:cubicBezTo>
                    <a:pt x="12" y="36"/>
                    <a:pt x="12" y="24"/>
                    <a:pt x="24"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18"/>
            <p:cNvSpPr/>
            <p:nvPr/>
          </p:nvSpPr>
          <p:spPr>
            <a:xfrm>
              <a:off x="6942225" y="2836800"/>
              <a:ext cx="25" cy="25"/>
            </a:xfrm>
            <a:custGeom>
              <a:avLst/>
              <a:gdLst/>
              <a:ahLst/>
              <a:cxnLst/>
              <a:rect l="l" t="t" r="r" b="b"/>
              <a:pathLst>
                <a:path w="1" h="1" extrusionOk="0">
                  <a:moveTo>
                    <a:pt x="0" y="0"/>
                  </a:moveTo>
                  <a:lnTo>
                    <a:pt x="0"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18"/>
            <p:cNvSpPr/>
            <p:nvPr/>
          </p:nvSpPr>
          <p:spPr>
            <a:xfrm>
              <a:off x="6945500" y="2844825"/>
              <a:ext cx="42300" cy="133375"/>
            </a:xfrm>
            <a:custGeom>
              <a:avLst/>
              <a:gdLst/>
              <a:ahLst/>
              <a:cxnLst/>
              <a:rect l="l" t="t" r="r" b="b"/>
              <a:pathLst>
                <a:path w="1692" h="5335" extrusionOk="0">
                  <a:moveTo>
                    <a:pt x="346" y="0"/>
                  </a:moveTo>
                  <a:lnTo>
                    <a:pt x="203" y="12"/>
                  </a:lnTo>
                  <a:lnTo>
                    <a:pt x="0" y="453"/>
                  </a:lnTo>
                  <a:lnTo>
                    <a:pt x="1215" y="5263"/>
                  </a:lnTo>
                  <a:lnTo>
                    <a:pt x="1691" y="5334"/>
                  </a:lnTo>
                  <a:lnTo>
                    <a:pt x="1691" y="5334"/>
                  </a:lnTo>
                  <a:lnTo>
                    <a:pt x="346"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18"/>
            <p:cNvSpPr/>
            <p:nvPr/>
          </p:nvSpPr>
          <p:spPr>
            <a:xfrm>
              <a:off x="6943725" y="2835300"/>
              <a:ext cx="300" cy="25"/>
            </a:xfrm>
            <a:custGeom>
              <a:avLst/>
              <a:gdLst/>
              <a:ahLst/>
              <a:cxnLst/>
              <a:rect l="l" t="t" r="r" b="b"/>
              <a:pathLst>
                <a:path w="12" h="1" extrusionOk="0">
                  <a:moveTo>
                    <a:pt x="0" y="0"/>
                  </a:moveTo>
                  <a:lnTo>
                    <a:pt x="0" y="0"/>
                  </a:lnTo>
                  <a:cubicBezTo>
                    <a:pt x="12" y="0"/>
                    <a:pt x="0" y="0"/>
                    <a:pt x="0"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18"/>
            <p:cNvSpPr/>
            <p:nvPr/>
          </p:nvSpPr>
          <p:spPr>
            <a:xfrm>
              <a:off x="6945500" y="2834575"/>
              <a:ext cx="625" cy="150"/>
            </a:xfrm>
            <a:custGeom>
              <a:avLst/>
              <a:gdLst/>
              <a:ahLst/>
              <a:cxnLst/>
              <a:rect l="l" t="t" r="r" b="b"/>
              <a:pathLst>
                <a:path w="25" h="6" extrusionOk="0">
                  <a:moveTo>
                    <a:pt x="15" y="0"/>
                  </a:moveTo>
                  <a:cubicBezTo>
                    <a:pt x="11" y="0"/>
                    <a:pt x="8" y="6"/>
                    <a:pt x="0" y="6"/>
                  </a:cubicBezTo>
                  <a:lnTo>
                    <a:pt x="24" y="6"/>
                  </a:lnTo>
                  <a:cubicBezTo>
                    <a:pt x="20" y="2"/>
                    <a:pt x="18" y="0"/>
                    <a:pt x="15"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18"/>
            <p:cNvSpPr/>
            <p:nvPr/>
          </p:nvSpPr>
          <p:spPr>
            <a:xfrm>
              <a:off x="6943125" y="2835625"/>
              <a:ext cx="550" cy="300"/>
            </a:xfrm>
            <a:custGeom>
              <a:avLst/>
              <a:gdLst/>
              <a:ahLst/>
              <a:cxnLst/>
              <a:rect l="l" t="t" r="r" b="b"/>
              <a:pathLst>
                <a:path w="22" h="12" extrusionOk="0">
                  <a:moveTo>
                    <a:pt x="16" y="1"/>
                  </a:moveTo>
                  <a:cubicBezTo>
                    <a:pt x="13" y="1"/>
                    <a:pt x="8" y="3"/>
                    <a:pt x="0" y="11"/>
                  </a:cubicBezTo>
                  <a:cubicBezTo>
                    <a:pt x="16" y="11"/>
                    <a:pt x="21" y="1"/>
                    <a:pt x="16"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18"/>
            <p:cNvSpPr/>
            <p:nvPr/>
          </p:nvSpPr>
          <p:spPr>
            <a:xfrm>
              <a:off x="6978825" y="2988300"/>
              <a:ext cx="57175" cy="218500"/>
            </a:xfrm>
            <a:custGeom>
              <a:avLst/>
              <a:gdLst/>
              <a:ahLst/>
              <a:cxnLst/>
              <a:rect l="l" t="t" r="r" b="b"/>
              <a:pathLst>
                <a:path w="2287" h="8740" extrusionOk="0">
                  <a:moveTo>
                    <a:pt x="1" y="0"/>
                  </a:moveTo>
                  <a:lnTo>
                    <a:pt x="2227" y="8739"/>
                  </a:lnTo>
                  <a:cubicBezTo>
                    <a:pt x="2239" y="8728"/>
                    <a:pt x="2251" y="8704"/>
                    <a:pt x="2287" y="8692"/>
                  </a:cubicBezTo>
                  <a:lnTo>
                    <a:pt x="2287" y="7180"/>
                  </a:lnTo>
                  <a:lnTo>
                    <a:pt x="477" y="72"/>
                  </a:lnTo>
                  <a:lnTo>
                    <a:pt x="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18"/>
            <p:cNvSpPr/>
            <p:nvPr/>
          </p:nvSpPr>
          <p:spPr>
            <a:xfrm>
              <a:off x="6796675" y="2972825"/>
              <a:ext cx="91400" cy="176525"/>
            </a:xfrm>
            <a:custGeom>
              <a:avLst/>
              <a:gdLst/>
              <a:ahLst/>
              <a:cxnLst/>
              <a:rect l="l" t="t" r="r" b="b"/>
              <a:pathLst>
                <a:path w="3656" h="7061" extrusionOk="0">
                  <a:moveTo>
                    <a:pt x="3203" y="0"/>
                  </a:moveTo>
                  <a:lnTo>
                    <a:pt x="0" y="6632"/>
                  </a:lnTo>
                  <a:lnTo>
                    <a:pt x="286" y="7061"/>
                  </a:lnTo>
                  <a:lnTo>
                    <a:pt x="3656" y="48"/>
                  </a:lnTo>
                  <a:lnTo>
                    <a:pt x="320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18"/>
            <p:cNvSpPr/>
            <p:nvPr/>
          </p:nvSpPr>
          <p:spPr>
            <a:xfrm>
              <a:off x="6629100" y="3150225"/>
              <a:ext cx="168775" cy="337550"/>
            </a:xfrm>
            <a:custGeom>
              <a:avLst/>
              <a:gdLst/>
              <a:ahLst/>
              <a:cxnLst/>
              <a:rect l="l" t="t" r="r" b="b"/>
              <a:pathLst>
                <a:path w="6751" h="13502" extrusionOk="0">
                  <a:moveTo>
                    <a:pt x="6465" y="0"/>
                  </a:moveTo>
                  <a:lnTo>
                    <a:pt x="0" y="13359"/>
                  </a:lnTo>
                  <a:cubicBezTo>
                    <a:pt x="155" y="13359"/>
                    <a:pt x="274" y="13419"/>
                    <a:pt x="381" y="13502"/>
                  </a:cubicBezTo>
                  <a:lnTo>
                    <a:pt x="464" y="13442"/>
                  </a:lnTo>
                  <a:lnTo>
                    <a:pt x="6751" y="429"/>
                  </a:lnTo>
                  <a:lnTo>
                    <a:pt x="6465"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18"/>
            <p:cNvSpPr/>
            <p:nvPr/>
          </p:nvSpPr>
          <p:spPr>
            <a:xfrm>
              <a:off x="6945500" y="2834700"/>
              <a:ext cx="25" cy="25"/>
            </a:xfrm>
            <a:custGeom>
              <a:avLst/>
              <a:gdLst/>
              <a:ahLst/>
              <a:cxnLst/>
              <a:rect l="l" t="t" r="r" b="b"/>
              <a:pathLst>
                <a:path w="1" h="1" extrusionOk="0">
                  <a:moveTo>
                    <a:pt x="0" y="1"/>
                  </a:moveTo>
                  <a:lnTo>
                    <a:pt x="0" y="1"/>
                  </a:lnTo>
                  <a:lnTo>
                    <a:pt x="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18"/>
            <p:cNvSpPr/>
            <p:nvPr/>
          </p:nvSpPr>
          <p:spPr>
            <a:xfrm>
              <a:off x="6943725" y="2835300"/>
              <a:ext cx="0" cy="625"/>
            </a:xfrm>
            <a:custGeom>
              <a:avLst/>
              <a:gdLst/>
              <a:ahLst/>
              <a:cxnLst/>
              <a:rect l="l" t="t" r="r" b="b"/>
              <a:pathLst>
                <a:path h="25" extrusionOk="0">
                  <a:moveTo>
                    <a:pt x="0" y="24"/>
                  </a:moveTo>
                  <a:cubicBezTo>
                    <a:pt x="0" y="24"/>
                    <a:pt x="0" y="0"/>
                    <a:pt x="0" y="24"/>
                  </a:cubicBezTo>
                  <a:cubicBezTo>
                    <a:pt x="0" y="0"/>
                    <a:pt x="0" y="0"/>
                    <a:pt x="0" y="24"/>
                  </a:cubicBezTo>
                  <a:cubicBezTo>
                    <a:pt x="0" y="0"/>
                    <a:pt x="0" y="0"/>
                    <a:pt x="0" y="24"/>
                  </a:cubicBezTo>
                  <a:cubicBezTo>
                    <a:pt x="0" y="0"/>
                    <a:pt x="0" y="24"/>
                    <a:pt x="0" y="24"/>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18"/>
            <p:cNvSpPr/>
            <p:nvPr/>
          </p:nvSpPr>
          <p:spPr>
            <a:xfrm>
              <a:off x="6942225" y="2836800"/>
              <a:ext cx="25" cy="25"/>
            </a:xfrm>
            <a:custGeom>
              <a:avLst/>
              <a:gdLst/>
              <a:ahLst/>
              <a:cxnLst/>
              <a:rect l="l" t="t" r="r" b="b"/>
              <a:pathLst>
                <a:path w="1" h="1" extrusionOk="0">
                  <a:moveTo>
                    <a:pt x="0" y="0"/>
                  </a:moveTo>
                  <a:lnTo>
                    <a:pt x="0" y="0"/>
                  </a:lnTo>
                  <a:lnTo>
                    <a:pt x="0"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18"/>
            <p:cNvSpPr/>
            <p:nvPr/>
          </p:nvSpPr>
          <p:spPr>
            <a:xfrm>
              <a:off x="6881800" y="2836500"/>
              <a:ext cx="68775" cy="126825"/>
            </a:xfrm>
            <a:custGeom>
              <a:avLst/>
              <a:gdLst/>
              <a:ahLst/>
              <a:cxnLst/>
              <a:rect l="l" t="t" r="r" b="b"/>
              <a:pathLst>
                <a:path w="2751" h="5073" extrusionOk="0">
                  <a:moveTo>
                    <a:pt x="2429" y="0"/>
                  </a:moveTo>
                  <a:cubicBezTo>
                    <a:pt x="2417" y="0"/>
                    <a:pt x="2417" y="12"/>
                    <a:pt x="2417" y="12"/>
                  </a:cubicBezTo>
                  <a:lnTo>
                    <a:pt x="1" y="5001"/>
                  </a:lnTo>
                  <a:lnTo>
                    <a:pt x="465" y="5072"/>
                  </a:lnTo>
                  <a:lnTo>
                    <a:pt x="2548" y="774"/>
                  </a:lnTo>
                  <a:lnTo>
                    <a:pt x="2751" y="345"/>
                  </a:lnTo>
                  <a:lnTo>
                    <a:pt x="2632" y="357"/>
                  </a:lnTo>
                  <a:cubicBezTo>
                    <a:pt x="2624" y="358"/>
                    <a:pt x="2615" y="358"/>
                    <a:pt x="2607" y="358"/>
                  </a:cubicBezTo>
                  <a:cubicBezTo>
                    <a:pt x="2488" y="358"/>
                    <a:pt x="2394" y="276"/>
                    <a:pt x="2394" y="131"/>
                  </a:cubicBezTo>
                  <a:cubicBezTo>
                    <a:pt x="2394" y="95"/>
                    <a:pt x="2394" y="48"/>
                    <a:pt x="2429"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18"/>
            <p:cNvSpPr/>
            <p:nvPr/>
          </p:nvSpPr>
          <p:spPr>
            <a:xfrm>
              <a:off x="6902350" y="1492875"/>
              <a:ext cx="133950" cy="92000"/>
            </a:xfrm>
            <a:custGeom>
              <a:avLst/>
              <a:gdLst/>
              <a:ahLst/>
              <a:cxnLst/>
              <a:rect l="l" t="t" r="r" b="b"/>
              <a:pathLst>
                <a:path w="5358" h="3680" extrusionOk="0">
                  <a:moveTo>
                    <a:pt x="5358" y="0"/>
                  </a:moveTo>
                  <a:lnTo>
                    <a:pt x="0" y="3275"/>
                  </a:lnTo>
                  <a:lnTo>
                    <a:pt x="202" y="3679"/>
                  </a:lnTo>
                  <a:lnTo>
                    <a:pt x="5358" y="524"/>
                  </a:lnTo>
                  <a:lnTo>
                    <a:pt x="5358"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18"/>
            <p:cNvSpPr/>
            <p:nvPr/>
          </p:nvSpPr>
          <p:spPr>
            <a:xfrm>
              <a:off x="6839525" y="1837250"/>
              <a:ext cx="325" cy="925"/>
            </a:xfrm>
            <a:custGeom>
              <a:avLst/>
              <a:gdLst/>
              <a:ahLst/>
              <a:cxnLst/>
              <a:rect l="l" t="t" r="r" b="b"/>
              <a:pathLst>
                <a:path w="13" h="37" extrusionOk="0">
                  <a:moveTo>
                    <a:pt x="13" y="1"/>
                  </a:moveTo>
                  <a:cubicBezTo>
                    <a:pt x="1" y="1"/>
                    <a:pt x="1" y="25"/>
                    <a:pt x="1" y="37"/>
                  </a:cubicBezTo>
                  <a:cubicBezTo>
                    <a:pt x="1" y="25"/>
                    <a:pt x="1" y="13"/>
                    <a:pt x="13"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18"/>
            <p:cNvSpPr/>
            <p:nvPr/>
          </p:nvSpPr>
          <p:spPr>
            <a:xfrm>
              <a:off x="6839525" y="1689025"/>
              <a:ext cx="97375" cy="151525"/>
            </a:xfrm>
            <a:custGeom>
              <a:avLst/>
              <a:gdLst/>
              <a:ahLst/>
              <a:cxnLst/>
              <a:rect l="l" t="t" r="r" b="b"/>
              <a:pathLst>
                <a:path w="3895" h="6061" extrusionOk="0">
                  <a:moveTo>
                    <a:pt x="20" y="5898"/>
                  </a:moveTo>
                  <a:cubicBezTo>
                    <a:pt x="13" y="5908"/>
                    <a:pt x="6" y="5919"/>
                    <a:pt x="1" y="5930"/>
                  </a:cubicBezTo>
                  <a:lnTo>
                    <a:pt x="20" y="5898"/>
                  </a:lnTo>
                  <a:close/>
                  <a:moveTo>
                    <a:pt x="3513" y="1"/>
                  </a:moveTo>
                  <a:lnTo>
                    <a:pt x="20" y="5898"/>
                  </a:lnTo>
                  <a:lnTo>
                    <a:pt x="20" y="5898"/>
                  </a:lnTo>
                  <a:cubicBezTo>
                    <a:pt x="42" y="5867"/>
                    <a:pt x="69" y="5844"/>
                    <a:pt x="96" y="5835"/>
                  </a:cubicBezTo>
                  <a:cubicBezTo>
                    <a:pt x="130" y="5818"/>
                    <a:pt x="166" y="5809"/>
                    <a:pt x="201" y="5809"/>
                  </a:cubicBezTo>
                  <a:cubicBezTo>
                    <a:pt x="288" y="5809"/>
                    <a:pt x="368" y="5860"/>
                    <a:pt x="394" y="5954"/>
                  </a:cubicBezTo>
                  <a:lnTo>
                    <a:pt x="441" y="6061"/>
                  </a:lnTo>
                  <a:lnTo>
                    <a:pt x="3894" y="239"/>
                  </a:lnTo>
                  <a:cubicBezTo>
                    <a:pt x="3727" y="191"/>
                    <a:pt x="3597" y="120"/>
                    <a:pt x="3513"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18"/>
            <p:cNvSpPr/>
            <p:nvPr/>
          </p:nvSpPr>
          <p:spPr>
            <a:xfrm>
              <a:off x="6838950" y="1834425"/>
              <a:ext cx="124725" cy="258250"/>
            </a:xfrm>
            <a:custGeom>
              <a:avLst/>
              <a:gdLst/>
              <a:ahLst/>
              <a:cxnLst/>
              <a:rect l="l" t="t" r="r" b="b"/>
              <a:pathLst>
                <a:path w="4989" h="10330" extrusionOk="0">
                  <a:moveTo>
                    <a:pt x="212" y="0"/>
                  </a:moveTo>
                  <a:cubicBezTo>
                    <a:pt x="182" y="0"/>
                    <a:pt x="150" y="6"/>
                    <a:pt x="119" y="19"/>
                  </a:cubicBezTo>
                  <a:cubicBezTo>
                    <a:pt x="83" y="31"/>
                    <a:pt x="48" y="66"/>
                    <a:pt x="24" y="102"/>
                  </a:cubicBezTo>
                  <a:cubicBezTo>
                    <a:pt x="24" y="126"/>
                    <a:pt x="0" y="138"/>
                    <a:pt x="0" y="150"/>
                  </a:cubicBezTo>
                  <a:lnTo>
                    <a:pt x="0" y="162"/>
                  </a:lnTo>
                  <a:lnTo>
                    <a:pt x="0" y="197"/>
                  </a:lnTo>
                  <a:lnTo>
                    <a:pt x="0" y="209"/>
                  </a:lnTo>
                  <a:lnTo>
                    <a:pt x="0" y="245"/>
                  </a:lnTo>
                  <a:lnTo>
                    <a:pt x="0" y="257"/>
                  </a:lnTo>
                  <a:cubicBezTo>
                    <a:pt x="0" y="269"/>
                    <a:pt x="24" y="281"/>
                    <a:pt x="24" y="304"/>
                  </a:cubicBezTo>
                  <a:lnTo>
                    <a:pt x="4560" y="10329"/>
                  </a:lnTo>
                  <a:cubicBezTo>
                    <a:pt x="4624" y="10255"/>
                    <a:pt x="4736" y="10209"/>
                    <a:pt x="4845" y="10209"/>
                  </a:cubicBezTo>
                  <a:cubicBezTo>
                    <a:pt x="4857" y="10209"/>
                    <a:pt x="4869" y="10209"/>
                    <a:pt x="4882" y="10210"/>
                  </a:cubicBezTo>
                  <a:cubicBezTo>
                    <a:pt x="4917" y="10210"/>
                    <a:pt x="4965" y="10222"/>
                    <a:pt x="4989" y="10246"/>
                  </a:cubicBezTo>
                  <a:lnTo>
                    <a:pt x="464" y="221"/>
                  </a:lnTo>
                  <a:lnTo>
                    <a:pt x="417" y="126"/>
                  </a:lnTo>
                  <a:cubicBezTo>
                    <a:pt x="373" y="47"/>
                    <a:pt x="297" y="0"/>
                    <a:pt x="212"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18"/>
            <p:cNvSpPr/>
            <p:nvPr/>
          </p:nvSpPr>
          <p:spPr>
            <a:xfrm>
              <a:off x="6945800" y="1529475"/>
              <a:ext cx="90500" cy="135175"/>
            </a:xfrm>
            <a:custGeom>
              <a:avLst/>
              <a:gdLst/>
              <a:ahLst/>
              <a:cxnLst/>
              <a:rect l="l" t="t" r="r" b="b"/>
              <a:pathLst>
                <a:path w="3620" h="5407" extrusionOk="0">
                  <a:moveTo>
                    <a:pt x="3620" y="1"/>
                  </a:moveTo>
                  <a:lnTo>
                    <a:pt x="0" y="5073"/>
                  </a:lnTo>
                  <a:lnTo>
                    <a:pt x="108" y="5263"/>
                  </a:lnTo>
                  <a:cubicBezTo>
                    <a:pt x="179" y="5299"/>
                    <a:pt x="250" y="5335"/>
                    <a:pt x="310" y="5406"/>
                  </a:cubicBezTo>
                  <a:lnTo>
                    <a:pt x="3620" y="775"/>
                  </a:lnTo>
                  <a:lnTo>
                    <a:pt x="362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18"/>
            <p:cNvSpPr/>
            <p:nvPr/>
          </p:nvSpPr>
          <p:spPr>
            <a:xfrm>
              <a:off x="6951750" y="1681000"/>
              <a:ext cx="84550" cy="169075"/>
            </a:xfrm>
            <a:custGeom>
              <a:avLst/>
              <a:gdLst/>
              <a:ahLst/>
              <a:cxnLst/>
              <a:rect l="l" t="t" r="r" b="b"/>
              <a:pathLst>
                <a:path w="3382" h="6763" extrusionOk="0">
                  <a:moveTo>
                    <a:pt x="286" y="0"/>
                  </a:moveTo>
                  <a:cubicBezTo>
                    <a:pt x="239" y="179"/>
                    <a:pt x="155" y="334"/>
                    <a:pt x="0" y="429"/>
                  </a:cubicBezTo>
                  <a:lnTo>
                    <a:pt x="3382" y="6763"/>
                  </a:lnTo>
                  <a:lnTo>
                    <a:pt x="3382" y="5810"/>
                  </a:lnTo>
                  <a:lnTo>
                    <a:pt x="286"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18"/>
            <p:cNvSpPr/>
            <p:nvPr/>
          </p:nvSpPr>
          <p:spPr>
            <a:xfrm>
              <a:off x="6891325" y="1570800"/>
              <a:ext cx="56875" cy="90275"/>
            </a:xfrm>
            <a:custGeom>
              <a:avLst/>
              <a:gdLst/>
              <a:ahLst/>
              <a:cxnLst/>
              <a:rect l="l" t="t" r="r" b="b"/>
              <a:pathLst>
                <a:path w="2275" h="3611" extrusionOk="0">
                  <a:moveTo>
                    <a:pt x="219" y="1"/>
                  </a:moveTo>
                  <a:cubicBezTo>
                    <a:pt x="185" y="1"/>
                    <a:pt x="151" y="9"/>
                    <a:pt x="120" y="27"/>
                  </a:cubicBezTo>
                  <a:cubicBezTo>
                    <a:pt x="84" y="62"/>
                    <a:pt x="48" y="86"/>
                    <a:pt x="36" y="122"/>
                  </a:cubicBezTo>
                  <a:cubicBezTo>
                    <a:pt x="24" y="146"/>
                    <a:pt x="1" y="193"/>
                    <a:pt x="1" y="241"/>
                  </a:cubicBezTo>
                  <a:cubicBezTo>
                    <a:pt x="72" y="205"/>
                    <a:pt x="143" y="193"/>
                    <a:pt x="215" y="193"/>
                  </a:cubicBezTo>
                  <a:cubicBezTo>
                    <a:pt x="405" y="205"/>
                    <a:pt x="572" y="384"/>
                    <a:pt x="548" y="574"/>
                  </a:cubicBezTo>
                  <a:cubicBezTo>
                    <a:pt x="524" y="717"/>
                    <a:pt x="441" y="836"/>
                    <a:pt x="322" y="872"/>
                  </a:cubicBezTo>
                  <a:lnTo>
                    <a:pt x="1763" y="3587"/>
                  </a:lnTo>
                  <a:cubicBezTo>
                    <a:pt x="1834" y="3560"/>
                    <a:pt x="1906" y="3546"/>
                    <a:pt x="1982" y="3546"/>
                  </a:cubicBezTo>
                  <a:cubicBezTo>
                    <a:pt x="2007" y="3546"/>
                    <a:pt x="2034" y="3548"/>
                    <a:pt x="2060" y="3551"/>
                  </a:cubicBezTo>
                  <a:cubicBezTo>
                    <a:pt x="2132" y="3575"/>
                    <a:pt x="2215" y="3587"/>
                    <a:pt x="2275" y="3610"/>
                  </a:cubicBezTo>
                  <a:lnTo>
                    <a:pt x="2167" y="3420"/>
                  </a:lnTo>
                  <a:lnTo>
                    <a:pt x="643" y="551"/>
                  </a:lnTo>
                  <a:lnTo>
                    <a:pt x="441" y="146"/>
                  </a:lnTo>
                  <a:lnTo>
                    <a:pt x="417" y="122"/>
                  </a:lnTo>
                  <a:cubicBezTo>
                    <a:pt x="375" y="47"/>
                    <a:pt x="298" y="1"/>
                    <a:pt x="219"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18"/>
            <p:cNvSpPr/>
            <p:nvPr/>
          </p:nvSpPr>
          <p:spPr>
            <a:xfrm>
              <a:off x="6967825" y="2063475"/>
              <a:ext cx="68475" cy="40500"/>
            </a:xfrm>
            <a:custGeom>
              <a:avLst/>
              <a:gdLst/>
              <a:ahLst/>
              <a:cxnLst/>
              <a:rect l="l" t="t" r="r" b="b"/>
              <a:pathLst>
                <a:path w="2739" h="1620" extrusionOk="0">
                  <a:moveTo>
                    <a:pt x="2739" y="1"/>
                  </a:moveTo>
                  <a:lnTo>
                    <a:pt x="0" y="1167"/>
                  </a:lnTo>
                  <a:cubicBezTo>
                    <a:pt x="72" y="1263"/>
                    <a:pt x="131" y="1370"/>
                    <a:pt x="119" y="1501"/>
                  </a:cubicBezTo>
                  <a:cubicBezTo>
                    <a:pt x="119" y="1548"/>
                    <a:pt x="108" y="1572"/>
                    <a:pt x="84" y="1620"/>
                  </a:cubicBezTo>
                  <a:lnTo>
                    <a:pt x="2739" y="489"/>
                  </a:lnTo>
                  <a:lnTo>
                    <a:pt x="2739"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18"/>
            <p:cNvSpPr/>
            <p:nvPr/>
          </p:nvSpPr>
          <p:spPr>
            <a:xfrm>
              <a:off x="6558850" y="2100100"/>
              <a:ext cx="396200" cy="178025"/>
            </a:xfrm>
            <a:custGeom>
              <a:avLst/>
              <a:gdLst/>
              <a:ahLst/>
              <a:cxnLst/>
              <a:rect l="l" t="t" r="r" b="b"/>
              <a:pathLst>
                <a:path w="15848" h="7121" extrusionOk="0">
                  <a:moveTo>
                    <a:pt x="15657" y="0"/>
                  </a:moveTo>
                  <a:lnTo>
                    <a:pt x="0" y="6703"/>
                  </a:lnTo>
                  <a:cubicBezTo>
                    <a:pt x="95" y="6822"/>
                    <a:pt x="155" y="6965"/>
                    <a:pt x="167" y="7120"/>
                  </a:cubicBezTo>
                  <a:lnTo>
                    <a:pt x="15824" y="417"/>
                  </a:lnTo>
                  <a:cubicBezTo>
                    <a:pt x="15836" y="393"/>
                    <a:pt x="15836" y="357"/>
                    <a:pt x="15847" y="345"/>
                  </a:cubicBezTo>
                  <a:cubicBezTo>
                    <a:pt x="15728" y="274"/>
                    <a:pt x="15657" y="155"/>
                    <a:pt x="15657"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18"/>
            <p:cNvSpPr/>
            <p:nvPr/>
          </p:nvSpPr>
          <p:spPr>
            <a:xfrm>
              <a:off x="6954425" y="2108725"/>
              <a:ext cx="81875" cy="207200"/>
            </a:xfrm>
            <a:custGeom>
              <a:avLst/>
              <a:gdLst/>
              <a:ahLst/>
              <a:cxnLst/>
              <a:rect l="l" t="t" r="r" b="b"/>
              <a:pathLst>
                <a:path w="3275" h="8288" extrusionOk="0">
                  <a:moveTo>
                    <a:pt x="24" y="0"/>
                  </a:moveTo>
                  <a:cubicBezTo>
                    <a:pt x="13" y="36"/>
                    <a:pt x="1" y="48"/>
                    <a:pt x="1" y="60"/>
                  </a:cubicBezTo>
                  <a:cubicBezTo>
                    <a:pt x="1" y="108"/>
                    <a:pt x="1" y="155"/>
                    <a:pt x="13" y="191"/>
                  </a:cubicBezTo>
                  <a:lnTo>
                    <a:pt x="3275" y="8287"/>
                  </a:lnTo>
                  <a:lnTo>
                    <a:pt x="3275" y="7097"/>
                  </a:lnTo>
                  <a:lnTo>
                    <a:pt x="429" y="36"/>
                  </a:lnTo>
                  <a:cubicBezTo>
                    <a:pt x="417" y="36"/>
                    <a:pt x="417" y="12"/>
                    <a:pt x="417" y="12"/>
                  </a:cubicBezTo>
                  <a:cubicBezTo>
                    <a:pt x="358" y="48"/>
                    <a:pt x="286" y="60"/>
                    <a:pt x="203" y="60"/>
                  </a:cubicBezTo>
                  <a:cubicBezTo>
                    <a:pt x="132" y="48"/>
                    <a:pt x="72" y="36"/>
                    <a:pt x="24"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18"/>
            <p:cNvSpPr/>
            <p:nvPr/>
          </p:nvSpPr>
          <p:spPr>
            <a:xfrm>
              <a:off x="6559150" y="2280175"/>
              <a:ext cx="477150" cy="150350"/>
            </a:xfrm>
            <a:custGeom>
              <a:avLst/>
              <a:gdLst/>
              <a:ahLst/>
              <a:cxnLst/>
              <a:rect l="l" t="t" r="r" b="b"/>
              <a:pathLst>
                <a:path w="19086" h="6014" extrusionOk="0">
                  <a:moveTo>
                    <a:pt x="167" y="0"/>
                  </a:moveTo>
                  <a:cubicBezTo>
                    <a:pt x="155" y="167"/>
                    <a:pt x="95" y="298"/>
                    <a:pt x="0" y="405"/>
                  </a:cubicBezTo>
                  <a:lnTo>
                    <a:pt x="19086" y="6013"/>
                  </a:lnTo>
                  <a:lnTo>
                    <a:pt x="19086" y="5561"/>
                  </a:lnTo>
                  <a:lnTo>
                    <a:pt x="167"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18"/>
            <p:cNvSpPr/>
            <p:nvPr/>
          </p:nvSpPr>
          <p:spPr>
            <a:xfrm>
              <a:off x="6941625" y="2825775"/>
              <a:ext cx="95275" cy="19700"/>
            </a:xfrm>
            <a:custGeom>
              <a:avLst/>
              <a:gdLst/>
              <a:ahLst/>
              <a:cxnLst/>
              <a:rect l="l" t="t" r="r" b="b"/>
              <a:pathLst>
                <a:path w="3811" h="788" extrusionOk="0">
                  <a:moveTo>
                    <a:pt x="3811" y="0"/>
                  </a:moveTo>
                  <a:lnTo>
                    <a:pt x="227" y="334"/>
                  </a:lnTo>
                  <a:lnTo>
                    <a:pt x="155" y="334"/>
                  </a:lnTo>
                  <a:cubicBezTo>
                    <a:pt x="132" y="334"/>
                    <a:pt x="132" y="358"/>
                    <a:pt x="120" y="358"/>
                  </a:cubicBezTo>
                  <a:cubicBezTo>
                    <a:pt x="120" y="370"/>
                    <a:pt x="108" y="370"/>
                    <a:pt x="108" y="370"/>
                  </a:cubicBezTo>
                  <a:cubicBezTo>
                    <a:pt x="108" y="381"/>
                    <a:pt x="96" y="381"/>
                    <a:pt x="96" y="381"/>
                  </a:cubicBezTo>
                  <a:lnTo>
                    <a:pt x="84" y="405"/>
                  </a:lnTo>
                  <a:lnTo>
                    <a:pt x="60" y="417"/>
                  </a:lnTo>
                  <a:cubicBezTo>
                    <a:pt x="48" y="417"/>
                    <a:pt x="48" y="429"/>
                    <a:pt x="36" y="441"/>
                  </a:cubicBezTo>
                  <a:cubicBezTo>
                    <a:pt x="1" y="489"/>
                    <a:pt x="1" y="536"/>
                    <a:pt x="1" y="584"/>
                  </a:cubicBezTo>
                  <a:cubicBezTo>
                    <a:pt x="1" y="707"/>
                    <a:pt x="105" y="787"/>
                    <a:pt x="216" y="787"/>
                  </a:cubicBezTo>
                  <a:cubicBezTo>
                    <a:pt x="224" y="787"/>
                    <a:pt x="231" y="787"/>
                    <a:pt x="239" y="786"/>
                  </a:cubicBezTo>
                  <a:lnTo>
                    <a:pt x="358" y="774"/>
                  </a:lnTo>
                  <a:lnTo>
                    <a:pt x="501" y="762"/>
                  </a:lnTo>
                  <a:lnTo>
                    <a:pt x="3811" y="441"/>
                  </a:lnTo>
                  <a:lnTo>
                    <a:pt x="381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18"/>
            <p:cNvSpPr/>
            <p:nvPr/>
          </p:nvSpPr>
          <p:spPr>
            <a:xfrm>
              <a:off x="6649325" y="2926075"/>
              <a:ext cx="386100" cy="71175"/>
            </a:xfrm>
            <a:custGeom>
              <a:avLst/>
              <a:gdLst/>
              <a:ahLst/>
              <a:cxnLst/>
              <a:rect l="l" t="t" r="r" b="b"/>
              <a:pathLst>
                <a:path w="15444" h="2847" extrusionOk="0">
                  <a:moveTo>
                    <a:pt x="1" y="1"/>
                  </a:moveTo>
                  <a:lnTo>
                    <a:pt x="1" y="25"/>
                  </a:lnTo>
                  <a:cubicBezTo>
                    <a:pt x="18" y="20"/>
                    <a:pt x="36" y="17"/>
                    <a:pt x="52" y="17"/>
                  </a:cubicBezTo>
                  <a:cubicBezTo>
                    <a:pt x="117" y="17"/>
                    <a:pt x="175" y="52"/>
                    <a:pt x="203" y="108"/>
                  </a:cubicBezTo>
                  <a:lnTo>
                    <a:pt x="489" y="525"/>
                  </a:lnTo>
                  <a:lnTo>
                    <a:pt x="9097" y="1846"/>
                  </a:lnTo>
                  <a:lnTo>
                    <a:pt x="9550" y="1918"/>
                  </a:lnTo>
                  <a:lnTo>
                    <a:pt x="13169" y="2489"/>
                  </a:lnTo>
                  <a:lnTo>
                    <a:pt x="13645" y="2561"/>
                  </a:lnTo>
                  <a:lnTo>
                    <a:pt x="15443" y="2846"/>
                  </a:lnTo>
                  <a:lnTo>
                    <a:pt x="15443" y="2406"/>
                  </a:lnTo>
                  <a:lnTo>
                    <a:pt x="13526" y="2108"/>
                  </a:lnTo>
                  <a:lnTo>
                    <a:pt x="13050" y="2025"/>
                  </a:lnTo>
                  <a:lnTo>
                    <a:pt x="9752" y="1525"/>
                  </a:lnTo>
                  <a:lnTo>
                    <a:pt x="9288" y="1453"/>
                  </a:lnTo>
                  <a:lnTo>
                    <a:pt x="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18"/>
            <p:cNvSpPr/>
            <p:nvPr/>
          </p:nvSpPr>
          <p:spPr>
            <a:xfrm>
              <a:off x="6909175" y="3226725"/>
              <a:ext cx="125350" cy="88725"/>
            </a:xfrm>
            <a:custGeom>
              <a:avLst/>
              <a:gdLst/>
              <a:ahLst/>
              <a:cxnLst/>
              <a:rect l="l" t="t" r="r" b="b"/>
              <a:pathLst>
                <a:path w="5014" h="3549" extrusionOk="0">
                  <a:moveTo>
                    <a:pt x="4740" y="0"/>
                  </a:moveTo>
                  <a:lnTo>
                    <a:pt x="1" y="3179"/>
                  </a:lnTo>
                  <a:lnTo>
                    <a:pt x="263" y="3548"/>
                  </a:lnTo>
                  <a:lnTo>
                    <a:pt x="5013" y="357"/>
                  </a:lnTo>
                  <a:cubicBezTo>
                    <a:pt x="4871" y="274"/>
                    <a:pt x="4787" y="155"/>
                    <a:pt x="4740"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18"/>
            <p:cNvSpPr/>
            <p:nvPr/>
          </p:nvSpPr>
          <p:spPr>
            <a:xfrm>
              <a:off x="6638625" y="3316900"/>
              <a:ext cx="267900" cy="180400"/>
            </a:xfrm>
            <a:custGeom>
              <a:avLst/>
              <a:gdLst/>
              <a:ahLst/>
              <a:cxnLst/>
              <a:rect l="l" t="t" r="r" b="b"/>
              <a:pathLst>
                <a:path w="10716" h="7216" extrusionOk="0">
                  <a:moveTo>
                    <a:pt x="10573" y="1"/>
                  </a:moveTo>
                  <a:cubicBezTo>
                    <a:pt x="10550" y="196"/>
                    <a:pt x="10372" y="347"/>
                    <a:pt x="10157" y="347"/>
                  </a:cubicBezTo>
                  <a:cubicBezTo>
                    <a:pt x="10149" y="347"/>
                    <a:pt x="10141" y="346"/>
                    <a:pt x="10132" y="346"/>
                  </a:cubicBezTo>
                  <a:cubicBezTo>
                    <a:pt x="10025" y="322"/>
                    <a:pt x="9918" y="287"/>
                    <a:pt x="9858" y="203"/>
                  </a:cubicBezTo>
                  <a:lnTo>
                    <a:pt x="83" y="6775"/>
                  </a:lnTo>
                  <a:lnTo>
                    <a:pt x="0" y="6835"/>
                  </a:lnTo>
                  <a:cubicBezTo>
                    <a:pt x="119" y="6930"/>
                    <a:pt x="203" y="7049"/>
                    <a:pt x="250" y="7216"/>
                  </a:cubicBezTo>
                  <a:lnTo>
                    <a:pt x="10716" y="191"/>
                  </a:lnTo>
                  <a:lnTo>
                    <a:pt x="10573"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18"/>
            <p:cNvSpPr/>
            <p:nvPr/>
          </p:nvSpPr>
          <p:spPr>
            <a:xfrm>
              <a:off x="6965450" y="3661000"/>
              <a:ext cx="70850" cy="74725"/>
            </a:xfrm>
            <a:custGeom>
              <a:avLst/>
              <a:gdLst/>
              <a:ahLst/>
              <a:cxnLst/>
              <a:rect l="l" t="t" r="r" b="b"/>
              <a:pathLst>
                <a:path w="2834" h="2989" extrusionOk="0">
                  <a:moveTo>
                    <a:pt x="2834" y="0"/>
                  </a:moveTo>
                  <a:lnTo>
                    <a:pt x="0" y="2739"/>
                  </a:lnTo>
                  <a:lnTo>
                    <a:pt x="393" y="2989"/>
                  </a:lnTo>
                  <a:lnTo>
                    <a:pt x="2834" y="631"/>
                  </a:lnTo>
                  <a:lnTo>
                    <a:pt x="2834"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18"/>
            <p:cNvSpPr/>
            <p:nvPr/>
          </p:nvSpPr>
          <p:spPr>
            <a:xfrm>
              <a:off x="6647850" y="3864600"/>
              <a:ext cx="184850" cy="181875"/>
            </a:xfrm>
            <a:custGeom>
              <a:avLst/>
              <a:gdLst/>
              <a:ahLst/>
              <a:cxnLst/>
              <a:rect l="l" t="t" r="r" b="b"/>
              <a:pathLst>
                <a:path w="7394" h="7275" extrusionOk="0">
                  <a:moveTo>
                    <a:pt x="7156" y="0"/>
                  </a:moveTo>
                  <a:lnTo>
                    <a:pt x="0" y="6953"/>
                  </a:lnTo>
                  <a:cubicBezTo>
                    <a:pt x="119" y="7025"/>
                    <a:pt x="226" y="7144"/>
                    <a:pt x="310" y="7275"/>
                  </a:cubicBezTo>
                  <a:lnTo>
                    <a:pt x="7394" y="405"/>
                  </a:lnTo>
                  <a:lnTo>
                    <a:pt x="7346" y="322"/>
                  </a:lnTo>
                  <a:cubicBezTo>
                    <a:pt x="7311" y="286"/>
                    <a:pt x="7275" y="238"/>
                    <a:pt x="7263" y="179"/>
                  </a:cubicBezTo>
                  <a:lnTo>
                    <a:pt x="7156"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18"/>
            <p:cNvSpPr/>
            <p:nvPr/>
          </p:nvSpPr>
          <p:spPr>
            <a:xfrm>
              <a:off x="6835375" y="3737800"/>
              <a:ext cx="131575" cy="122050"/>
            </a:xfrm>
            <a:custGeom>
              <a:avLst/>
              <a:gdLst/>
              <a:ahLst/>
              <a:cxnLst/>
              <a:rect l="l" t="t" r="r" b="b"/>
              <a:pathLst>
                <a:path w="5263" h="4882" extrusionOk="0">
                  <a:moveTo>
                    <a:pt x="4882" y="0"/>
                  </a:moveTo>
                  <a:lnTo>
                    <a:pt x="0" y="4727"/>
                  </a:lnTo>
                  <a:cubicBezTo>
                    <a:pt x="60" y="4703"/>
                    <a:pt x="119" y="4703"/>
                    <a:pt x="191" y="4703"/>
                  </a:cubicBezTo>
                  <a:cubicBezTo>
                    <a:pt x="310" y="4715"/>
                    <a:pt x="429" y="4775"/>
                    <a:pt x="488" y="4882"/>
                  </a:cubicBezTo>
                  <a:lnTo>
                    <a:pt x="5263" y="250"/>
                  </a:lnTo>
                  <a:lnTo>
                    <a:pt x="4882"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18"/>
            <p:cNvSpPr/>
            <p:nvPr/>
          </p:nvSpPr>
          <p:spPr>
            <a:xfrm>
              <a:off x="6647550" y="2926675"/>
              <a:ext cx="388750" cy="587000"/>
            </a:xfrm>
            <a:custGeom>
              <a:avLst/>
              <a:gdLst/>
              <a:ahLst/>
              <a:cxnLst/>
              <a:rect l="l" t="t" r="r" b="b"/>
              <a:pathLst>
                <a:path w="15550" h="23480" extrusionOk="0">
                  <a:moveTo>
                    <a:pt x="96" y="1"/>
                  </a:moveTo>
                  <a:lnTo>
                    <a:pt x="96" y="132"/>
                  </a:lnTo>
                  <a:cubicBezTo>
                    <a:pt x="84" y="251"/>
                    <a:pt x="60" y="358"/>
                    <a:pt x="0" y="441"/>
                  </a:cubicBezTo>
                  <a:lnTo>
                    <a:pt x="5739" y="8954"/>
                  </a:lnTo>
                  <a:lnTo>
                    <a:pt x="6025" y="9383"/>
                  </a:lnTo>
                  <a:lnTo>
                    <a:pt x="6561" y="10181"/>
                  </a:lnTo>
                  <a:lnTo>
                    <a:pt x="6608" y="10181"/>
                  </a:lnTo>
                  <a:cubicBezTo>
                    <a:pt x="6823" y="10192"/>
                    <a:pt x="7001" y="10395"/>
                    <a:pt x="6977" y="10621"/>
                  </a:cubicBezTo>
                  <a:cubicBezTo>
                    <a:pt x="6977" y="10669"/>
                    <a:pt x="6965" y="10692"/>
                    <a:pt x="6942" y="10740"/>
                  </a:cubicBezTo>
                  <a:lnTo>
                    <a:pt x="9918" y="15145"/>
                  </a:lnTo>
                  <a:cubicBezTo>
                    <a:pt x="10121" y="15193"/>
                    <a:pt x="10263" y="15372"/>
                    <a:pt x="10240" y="15574"/>
                  </a:cubicBezTo>
                  <a:lnTo>
                    <a:pt x="10240" y="15610"/>
                  </a:lnTo>
                  <a:lnTo>
                    <a:pt x="10371" y="15800"/>
                  </a:lnTo>
                  <a:lnTo>
                    <a:pt x="15550" y="23480"/>
                  </a:lnTo>
                  <a:lnTo>
                    <a:pt x="15550" y="22682"/>
                  </a:lnTo>
                  <a:lnTo>
                    <a:pt x="10728" y="15550"/>
                  </a:lnTo>
                  <a:lnTo>
                    <a:pt x="10478" y="15181"/>
                  </a:lnTo>
                  <a:lnTo>
                    <a:pt x="6263" y="8907"/>
                  </a:lnTo>
                  <a:lnTo>
                    <a:pt x="5977" y="8478"/>
                  </a:lnTo>
                  <a:lnTo>
                    <a:pt x="596" y="501"/>
                  </a:lnTo>
                  <a:lnTo>
                    <a:pt x="310" y="84"/>
                  </a:lnTo>
                  <a:cubicBezTo>
                    <a:pt x="262" y="25"/>
                    <a:pt x="179" y="1"/>
                    <a:pt x="96"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18"/>
            <p:cNvSpPr/>
            <p:nvPr/>
          </p:nvSpPr>
          <p:spPr>
            <a:xfrm>
              <a:off x="6603800" y="3495625"/>
              <a:ext cx="7450" cy="13000"/>
            </a:xfrm>
            <a:custGeom>
              <a:avLst/>
              <a:gdLst/>
              <a:ahLst/>
              <a:cxnLst/>
              <a:rect l="l" t="t" r="r" b="b"/>
              <a:pathLst>
                <a:path w="298" h="520" extrusionOk="0">
                  <a:moveTo>
                    <a:pt x="237" y="0"/>
                  </a:moveTo>
                  <a:cubicBezTo>
                    <a:pt x="172" y="0"/>
                    <a:pt x="97" y="34"/>
                    <a:pt x="60" y="91"/>
                  </a:cubicBezTo>
                  <a:lnTo>
                    <a:pt x="60" y="115"/>
                  </a:lnTo>
                  <a:cubicBezTo>
                    <a:pt x="0" y="222"/>
                    <a:pt x="36" y="353"/>
                    <a:pt x="143" y="412"/>
                  </a:cubicBezTo>
                  <a:lnTo>
                    <a:pt x="298" y="519"/>
                  </a:lnTo>
                  <a:cubicBezTo>
                    <a:pt x="262" y="412"/>
                    <a:pt x="238" y="305"/>
                    <a:pt x="238" y="198"/>
                  </a:cubicBezTo>
                  <a:cubicBezTo>
                    <a:pt x="238" y="138"/>
                    <a:pt x="262" y="67"/>
                    <a:pt x="286" y="7"/>
                  </a:cubicBezTo>
                  <a:cubicBezTo>
                    <a:pt x="271" y="2"/>
                    <a:pt x="254" y="0"/>
                    <a:pt x="237"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18"/>
            <p:cNvSpPr/>
            <p:nvPr/>
          </p:nvSpPr>
          <p:spPr>
            <a:xfrm>
              <a:off x="6640400" y="3514550"/>
              <a:ext cx="395900" cy="275350"/>
            </a:xfrm>
            <a:custGeom>
              <a:avLst/>
              <a:gdLst/>
              <a:ahLst/>
              <a:cxnLst/>
              <a:rect l="l" t="t" r="r" b="b"/>
              <a:pathLst>
                <a:path w="15836" h="11014" extrusionOk="0">
                  <a:moveTo>
                    <a:pt x="12" y="0"/>
                  </a:moveTo>
                  <a:lnTo>
                    <a:pt x="1" y="12"/>
                  </a:lnTo>
                  <a:lnTo>
                    <a:pt x="477" y="846"/>
                  </a:lnTo>
                  <a:lnTo>
                    <a:pt x="12681" y="8930"/>
                  </a:lnTo>
                  <a:lnTo>
                    <a:pt x="13062" y="9180"/>
                  </a:lnTo>
                  <a:lnTo>
                    <a:pt x="15836" y="11014"/>
                  </a:lnTo>
                  <a:lnTo>
                    <a:pt x="15836" y="10478"/>
                  </a:lnTo>
                  <a:lnTo>
                    <a:pt x="13395" y="8847"/>
                  </a:lnTo>
                  <a:lnTo>
                    <a:pt x="13002" y="8597"/>
                  </a:lnTo>
                  <a:lnTo>
                    <a:pt x="12"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18"/>
            <p:cNvSpPr/>
            <p:nvPr/>
          </p:nvSpPr>
          <p:spPr>
            <a:xfrm>
              <a:off x="6841925" y="4224750"/>
              <a:ext cx="194375" cy="153025"/>
            </a:xfrm>
            <a:custGeom>
              <a:avLst/>
              <a:gdLst/>
              <a:ahLst/>
              <a:cxnLst/>
              <a:rect l="l" t="t" r="r" b="b"/>
              <a:pathLst>
                <a:path w="7775" h="6121" extrusionOk="0">
                  <a:moveTo>
                    <a:pt x="560" y="1"/>
                  </a:moveTo>
                  <a:lnTo>
                    <a:pt x="0" y="120"/>
                  </a:lnTo>
                  <a:lnTo>
                    <a:pt x="7775" y="6121"/>
                  </a:lnTo>
                  <a:lnTo>
                    <a:pt x="7775" y="5549"/>
                  </a:lnTo>
                  <a:lnTo>
                    <a:pt x="56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18"/>
            <p:cNvSpPr/>
            <p:nvPr/>
          </p:nvSpPr>
          <p:spPr>
            <a:xfrm>
              <a:off x="6649325" y="4070575"/>
              <a:ext cx="195300" cy="148550"/>
            </a:xfrm>
            <a:custGeom>
              <a:avLst/>
              <a:gdLst/>
              <a:ahLst/>
              <a:cxnLst/>
              <a:rect l="l" t="t" r="r" b="b"/>
              <a:pathLst>
                <a:path w="7812" h="5942" extrusionOk="0">
                  <a:moveTo>
                    <a:pt x="263" y="0"/>
                  </a:moveTo>
                  <a:cubicBezTo>
                    <a:pt x="203" y="119"/>
                    <a:pt x="120" y="227"/>
                    <a:pt x="1" y="334"/>
                  </a:cubicBezTo>
                  <a:lnTo>
                    <a:pt x="48" y="405"/>
                  </a:lnTo>
                  <a:lnTo>
                    <a:pt x="7252" y="5942"/>
                  </a:lnTo>
                  <a:lnTo>
                    <a:pt x="7811" y="5811"/>
                  </a:lnTo>
                  <a:lnTo>
                    <a:pt x="26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18"/>
            <p:cNvSpPr/>
            <p:nvPr/>
          </p:nvSpPr>
          <p:spPr>
            <a:xfrm>
              <a:off x="6831200" y="3872325"/>
              <a:ext cx="180400" cy="298875"/>
            </a:xfrm>
            <a:custGeom>
              <a:avLst/>
              <a:gdLst/>
              <a:ahLst/>
              <a:cxnLst/>
              <a:rect l="l" t="t" r="r" b="b"/>
              <a:pathLst>
                <a:path w="7216" h="11955" extrusionOk="0">
                  <a:moveTo>
                    <a:pt x="0" y="1"/>
                  </a:moveTo>
                  <a:lnTo>
                    <a:pt x="48" y="72"/>
                  </a:lnTo>
                  <a:lnTo>
                    <a:pt x="6823" y="11955"/>
                  </a:lnTo>
                  <a:cubicBezTo>
                    <a:pt x="6918" y="11847"/>
                    <a:pt x="7073" y="11776"/>
                    <a:pt x="7216" y="11764"/>
                  </a:cubicBezTo>
                  <a:lnTo>
                    <a:pt x="4525" y="7025"/>
                  </a:lnTo>
                  <a:cubicBezTo>
                    <a:pt x="4465" y="7061"/>
                    <a:pt x="4394" y="7061"/>
                    <a:pt x="4334" y="7061"/>
                  </a:cubicBezTo>
                  <a:cubicBezTo>
                    <a:pt x="4108" y="7037"/>
                    <a:pt x="3941" y="6847"/>
                    <a:pt x="3965" y="6609"/>
                  </a:cubicBezTo>
                  <a:cubicBezTo>
                    <a:pt x="3977" y="6490"/>
                    <a:pt x="4037" y="6383"/>
                    <a:pt x="4120" y="6323"/>
                  </a:cubicBezTo>
                  <a:lnTo>
                    <a:pt x="548" y="60"/>
                  </a:lnTo>
                  <a:cubicBezTo>
                    <a:pt x="483" y="107"/>
                    <a:pt x="410" y="139"/>
                    <a:pt x="335" y="139"/>
                  </a:cubicBezTo>
                  <a:cubicBezTo>
                    <a:pt x="315" y="139"/>
                    <a:pt x="295" y="137"/>
                    <a:pt x="274" y="132"/>
                  </a:cubicBezTo>
                  <a:cubicBezTo>
                    <a:pt x="167" y="120"/>
                    <a:pt x="60" y="72"/>
                    <a:pt x="0"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18"/>
            <p:cNvSpPr/>
            <p:nvPr/>
          </p:nvSpPr>
          <p:spPr>
            <a:xfrm>
              <a:off x="6632950" y="3514850"/>
              <a:ext cx="202450" cy="354225"/>
            </a:xfrm>
            <a:custGeom>
              <a:avLst/>
              <a:gdLst/>
              <a:ahLst/>
              <a:cxnLst/>
              <a:rect l="l" t="t" r="r" b="b"/>
              <a:pathLst>
                <a:path w="8098" h="14169" extrusionOk="0">
                  <a:moveTo>
                    <a:pt x="310" y="0"/>
                  </a:moveTo>
                  <a:cubicBezTo>
                    <a:pt x="227" y="84"/>
                    <a:pt x="120" y="143"/>
                    <a:pt x="1" y="179"/>
                  </a:cubicBezTo>
                  <a:lnTo>
                    <a:pt x="1" y="358"/>
                  </a:lnTo>
                  <a:lnTo>
                    <a:pt x="7764" y="13990"/>
                  </a:lnTo>
                  <a:lnTo>
                    <a:pt x="7871" y="14169"/>
                  </a:lnTo>
                  <a:cubicBezTo>
                    <a:pt x="7859" y="14121"/>
                    <a:pt x="7859" y="14062"/>
                    <a:pt x="7859" y="14002"/>
                  </a:cubicBezTo>
                  <a:cubicBezTo>
                    <a:pt x="7859" y="13835"/>
                    <a:pt x="7954" y="13716"/>
                    <a:pt x="8097" y="13657"/>
                  </a:cubicBezTo>
                  <a:lnTo>
                    <a:pt x="787" y="834"/>
                  </a:lnTo>
                  <a:lnTo>
                    <a:pt x="310"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18"/>
            <p:cNvSpPr/>
            <p:nvPr/>
          </p:nvSpPr>
          <p:spPr>
            <a:xfrm>
              <a:off x="6621650" y="3519025"/>
              <a:ext cx="17000" cy="515550"/>
            </a:xfrm>
            <a:custGeom>
              <a:avLst/>
              <a:gdLst/>
              <a:ahLst/>
              <a:cxnLst/>
              <a:rect l="l" t="t" r="r" b="b"/>
              <a:pathLst>
                <a:path w="680" h="20622" extrusionOk="0">
                  <a:moveTo>
                    <a:pt x="0" y="0"/>
                  </a:moveTo>
                  <a:lnTo>
                    <a:pt x="227" y="20622"/>
                  </a:lnTo>
                  <a:cubicBezTo>
                    <a:pt x="311" y="20605"/>
                    <a:pt x="389" y="20588"/>
                    <a:pt x="470" y="20588"/>
                  </a:cubicBezTo>
                  <a:cubicBezTo>
                    <a:pt x="503" y="20588"/>
                    <a:pt x="537" y="20591"/>
                    <a:pt x="572" y="20598"/>
                  </a:cubicBezTo>
                  <a:cubicBezTo>
                    <a:pt x="596" y="20598"/>
                    <a:pt x="643" y="20610"/>
                    <a:pt x="679" y="20610"/>
                  </a:cubicBezTo>
                  <a:lnTo>
                    <a:pt x="453" y="202"/>
                  </a:lnTo>
                  <a:lnTo>
                    <a:pt x="453" y="24"/>
                  </a:lnTo>
                  <a:cubicBezTo>
                    <a:pt x="387" y="32"/>
                    <a:pt x="333" y="46"/>
                    <a:pt x="278" y="46"/>
                  </a:cubicBezTo>
                  <a:cubicBezTo>
                    <a:pt x="253" y="46"/>
                    <a:pt x="229" y="43"/>
                    <a:pt x="203" y="36"/>
                  </a:cubicBezTo>
                  <a:cubicBezTo>
                    <a:pt x="143" y="36"/>
                    <a:pt x="60" y="24"/>
                    <a:pt x="0"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18"/>
            <p:cNvSpPr/>
            <p:nvPr/>
          </p:nvSpPr>
          <p:spPr>
            <a:xfrm>
              <a:off x="5767375" y="3510375"/>
              <a:ext cx="852500" cy="922475"/>
            </a:xfrm>
            <a:custGeom>
              <a:avLst/>
              <a:gdLst/>
              <a:ahLst/>
              <a:cxnLst/>
              <a:rect l="l" t="t" r="r" b="b"/>
              <a:pathLst>
                <a:path w="34100" h="36899" extrusionOk="0">
                  <a:moveTo>
                    <a:pt x="33779" y="1"/>
                  </a:moveTo>
                  <a:lnTo>
                    <a:pt x="1" y="36577"/>
                  </a:lnTo>
                  <a:cubicBezTo>
                    <a:pt x="143" y="36672"/>
                    <a:pt x="239" y="36779"/>
                    <a:pt x="334" y="36898"/>
                  </a:cubicBezTo>
                  <a:lnTo>
                    <a:pt x="34100" y="310"/>
                  </a:lnTo>
                  <a:cubicBezTo>
                    <a:pt x="33969" y="239"/>
                    <a:pt x="33862" y="132"/>
                    <a:pt x="33779"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18"/>
            <p:cNvSpPr/>
            <p:nvPr/>
          </p:nvSpPr>
          <p:spPr>
            <a:xfrm>
              <a:off x="6299575" y="4069975"/>
              <a:ext cx="318525" cy="244400"/>
            </a:xfrm>
            <a:custGeom>
              <a:avLst/>
              <a:gdLst/>
              <a:ahLst/>
              <a:cxnLst/>
              <a:rect l="l" t="t" r="r" b="b"/>
              <a:pathLst>
                <a:path w="12741" h="9776" extrusionOk="0">
                  <a:moveTo>
                    <a:pt x="12455" y="1"/>
                  </a:moveTo>
                  <a:lnTo>
                    <a:pt x="1" y="9418"/>
                  </a:lnTo>
                  <a:cubicBezTo>
                    <a:pt x="108" y="9525"/>
                    <a:pt x="191" y="9645"/>
                    <a:pt x="263" y="9776"/>
                  </a:cubicBezTo>
                  <a:lnTo>
                    <a:pt x="12741" y="358"/>
                  </a:lnTo>
                  <a:cubicBezTo>
                    <a:pt x="12622" y="251"/>
                    <a:pt x="12514" y="131"/>
                    <a:pt x="12455"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18"/>
            <p:cNvSpPr/>
            <p:nvPr/>
          </p:nvSpPr>
          <p:spPr>
            <a:xfrm>
              <a:off x="6312675" y="4246175"/>
              <a:ext cx="406325" cy="101975"/>
            </a:xfrm>
            <a:custGeom>
              <a:avLst/>
              <a:gdLst/>
              <a:ahLst/>
              <a:cxnLst/>
              <a:rect l="l" t="t" r="r" b="b"/>
              <a:pathLst>
                <a:path w="16253" h="4079" extrusionOk="0">
                  <a:moveTo>
                    <a:pt x="15931" y="1"/>
                  </a:moveTo>
                  <a:lnTo>
                    <a:pt x="13" y="3620"/>
                  </a:lnTo>
                  <a:cubicBezTo>
                    <a:pt x="25" y="3716"/>
                    <a:pt x="25" y="3799"/>
                    <a:pt x="13" y="3918"/>
                  </a:cubicBezTo>
                  <a:cubicBezTo>
                    <a:pt x="13" y="3966"/>
                    <a:pt x="13" y="4025"/>
                    <a:pt x="1" y="4073"/>
                  </a:cubicBezTo>
                  <a:cubicBezTo>
                    <a:pt x="17" y="4073"/>
                    <a:pt x="38" y="4078"/>
                    <a:pt x="61" y="4078"/>
                  </a:cubicBezTo>
                  <a:cubicBezTo>
                    <a:pt x="72" y="4078"/>
                    <a:pt x="84" y="4077"/>
                    <a:pt x="96" y="4073"/>
                  </a:cubicBezTo>
                  <a:lnTo>
                    <a:pt x="16253" y="394"/>
                  </a:lnTo>
                  <a:cubicBezTo>
                    <a:pt x="16074" y="346"/>
                    <a:pt x="15931" y="203"/>
                    <a:pt x="15931"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18"/>
            <p:cNvSpPr/>
            <p:nvPr/>
          </p:nvSpPr>
          <p:spPr>
            <a:xfrm>
              <a:off x="6728200" y="4251550"/>
              <a:ext cx="2725" cy="2100"/>
            </a:xfrm>
            <a:custGeom>
              <a:avLst/>
              <a:gdLst/>
              <a:ahLst/>
              <a:cxnLst/>
              <a:rect l="l" t="t" r="r" b="b"/>
              <a:pathLst>
                <a:path w="109" h="84" extrusionOk="0">
                  <a:moveTo>
                    <a:pt x="72" y="0"/>
                  </a:moveTo>
                  <a:cubicBezTo>
                    <a:pt x="60" y="24"/>
                    <a:pt x="25" y="60"/>
                    <a:pt x="1" y="84"/>
                  </a:cubicBezTo>
                  <a:lnTo>
                    <a:pt x="108" y="60"/>
                  </a:lnTo>
                  <a:lnTo>
                    <a:pt x="72"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18"/>
            <p:cNvSpPr/>
            <p:nvPr/>
          </p:nvSpPr>
          <p:spPr>
            <a:xfrm>
              <a:off x="6736250" y="4181300"/>
              <a:ext cx="261950" cy="69375"/>
            </a:xfrm>
            <a:custGeom>
              <a:avLst/>
              <a:gdLst/>
              <a:ahLst/>
              <a:cxnLst/>
              <a:rect l="l" t="t" r="r" b="b"/>
              <a:pathLst>
                <a:path w="10478" h="2775" extrusionOk="0">
                  <a:moveTo>
                    <a:pt x="10442" y="0"/>
                  </a:moveTo>
                  <a:lnTo>
                    <a:pt x="4334" y="1382"/>
                  </a:lnTo>
                  <a:lnTo>
                    <a:pt x="3775" y="1513"/>
                  </a:lnTo>
                  <a:lnTo>
                    <a:pt x="0" y="2382"/>
                  </a:lnTo>
                  <a:lnTo>
                    <a:pt x="227" y="2775"/>
                  </a:lnTo>
                  <a:lnTo>
                    <a:pt x="4215" y="1870"/>
                  </a:lnTo>
                  <a:lnTo>
                    <a:pt x="4787" y="1739"/>
                  </a:lnTo>
                  <a:lnTo>
                    <a:pt x="10478" y="441"/>
                  </a:lnTo>
                  <a:cubicBezTo>
                    <a:pt x="10442" y="322"/>
                    <a:pt x="10406" y="203"/>
                    <a:pt x="10418" y="72"/>
                  </a:cubicBezTo>
                  <a:cubicBezTo>
                    <a:pt x="10418" y="36"/>
                    <a:pt x="10442" y="24"/>
                    <a:pt x="10442"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18"/>
            <p:cNvSpPr/>
            <p:nvPr/>
          </p:nvSpPr>
          <p:spPr>
            <a:xfrm>
              <a:off x="6640400" y="4078600"/>
              <a:ext cx="213150" cy="382525"/>
            </a:xfrm>
            <a:custGeom>
              <a:avLst/>
              <a:gdLst/>
              <a:ahLst/>
              <a:cxnLst/>
              <a:rect l="l" t="t" r="r" b="b"/>
              <a:pathLst>
                <a:path w="8526" h="15301" extrusionOk="0">
                  <a:moveTo>
                    <a:pt x="405" y="1"/>
                  </a:moveTo>
                  <a:cubicBezTo>
                    <a:pt x="286" y="84"/>
                    <a:pt x="143" y="156"/>
                    <a:pt x="1" y="191"/>
                  </a:cubicBezTo>
                  <a:lnTo>
                    <a:pt x="3275" y="6275"/>
                  </a:lnTo>
                  <a:lnTo>
                    <a:pt x="3322" y="6275"/>
                  </a:lnTo>
                  <a:cubicBezTo>
                    <a:pt x="3537" y="6311"/>
                    <a:pt x="3703" y="6502"/>
                    <a:pt x="3691" y="6728"/>
                  </a:cubicBezTo>
                  <a:cubicBezTo>
                    <a:pt x="3680" y="6799"/>
                    <a:pt x="3644" y="6859"/>
                    <a:pt x="3620" y="6918"/>
                  </a:cubicBezTo>
                  <a:lnTo>
                    <a:pt x="3644" y="6978"/>
                  </a:lnTo>
                  <a:lnTo>
                    <a:pt x="8121" y="15300"/>
                  </a:lnTo>
                  <a:lnTo>
                    <a:pt x="8180" y="15193"/>
                  </a:lnTo>
                  <a:cubicBezTo>
                    <a:pt x="8204" y="15193"/>
                    <a:pt x="8204" y="15181"/>
                    <a:pt x="8216" y="15157"/>
                  </a:cubicBezTo>
                  <a:lnTo>
                    <a:pt x="8228" y="15146"/>
                  </a:lnTo>
                  <a:lnTo>
                    <a:pt x="8240" y="15134"/>
                  </a:lnTo>
                  <a:cubicBezTo>
                    <a:pt x="8240" y="15122"/>
                    <a:pt x="8263" y="15122"/>
                    <a:pt x="8263" y="15122"/>
                  </a:cubicBezTo>
                  <a:cubicBezTo>
                    <a:pt x="8263" y="15122"/>
                    <a:pt x="8263" y="15098"/>
                    <a:pt x="8275" y="15098"/>
                  </a:cubicBezTo>
                  <a:lnTo>
                    <a:pt x="8287" y="15098"/>
                  </a:lnTo>
                  <a:cubicBezTo>
                    <a:pt x="8287" y="15086"/>
                    <a:pt x="8299" y="15086"/>
                    <a:pt x="8299" y="15086"/>
                  </a:cubicBezTo>
                  <a:lnTo>
                    <a:pt x="8525" y="15026"/>
                  </a:lnTo>
                  <a:lnTo>
                    <a:pt x="4120" y="6871"/>
                  </a:lnTo>
                  <a:lnTo>
                    <a:pt x="3894" y="6466"/>
                  </a:lnTo>
                  <a:lnTo>
                    <a:pt x="441" y="72"/>
                  </a:lnTo>
                  <a:lnTo>
                    <a:pt x="405"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18"/>
            <p:cNvSpPr/>
            <p:nvPr/>
          </p:nvSpPr>
          <p:spPr>
            <a:xfrm>
              <a:off x="6851450" y="4463175"/>
              <a:ext cx="184850" cy="115525"/>
            </a:xfrm>
            <a:custGeom>
              <a:avLst/>
              <a:gdLst/>
              <a:ahLst/>
              <a:cxnLst/>
              <a:rect l="l" t="t" r="r" b="b"/>
              <a:pathLst>
                <a:path w="7394" h="4621" extrusionOk="0">
                  <a:moveTo>
                    <a:pt x="488" y="1"/>
                  </a:moveTo>
                  <a:lnTo>
                    <a:pt x="60" y="108"/>
                  </a:lnTo>
                  <a:lnTo>
                    <a:pt x="0" y="227"/>
                  </a:lnTo>
                  <a:lnTo>
                    <a:pt x="7394" y="4620"/>
                  </a:lnTo>
                  <a:lnTo>
                    <a:pt x="7394" y="4096"/>
                  </a:lnTo>
                  <a:lnTo>
                    <a:pt x="488"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18"/>
            <p:cNvSpPr/>
            <p:nvPr/>
          </p:nvSpPr>
          <p:spPr>
            <a:xfrm>
              <a:off x="6847575" y="4406025"/>
              <a:ext cx="188425" cy="60450"/>
            </a:xfrm>
            <a:custGeom>
              <a:avLst/>
              <a:gdLst/>
              <a:ahLst/>
              <a:cxnLst/>
              <a:rect l="l" t="t" r="r" b="b"/>
              <a:pathLst>
                <a:path w="7537" h="2418" extrusionOk="0">
                  <a:moveTo>
                    <a:pt x="17" y="1997"/>
                  </a:moveTo>
                  <a:cubicBezTo>
                    <a:pt x="11" y="1998"/>
                    <a:pt x="6" y="2000"/>
                    <a:pt x="0" y="2001"/>
                  </a:cubicBezTo>
                  <a:lnTo>
                    <a:pt x="17" y="1997"/>
                  </a:lnTo>
                  <a:close/>
                  <a:moveTo>
                    <a:pt x="7537" y="1"/>
                  </a:moveTo>
                  <a:lnTo>
                    <a:pt x="167" y="1965"/>
                  </a:lnTo>
                  <a:lnTo>
                    <a:pt x="17" y="1997"/>
                  </a:lnTo>
                  <a:lnTo>
                    <a:pt x="17" y="1997"/>
                  </a:lnTo>
                  <a:cubicBezTo>
                    <a:pt x="29" y="1995"/>
                    <a:pt x="43" y="1994"/>
                    <a:pt x="57" y="1994"/>
                  </a:cubicBezTo>
                  <a:cubicBezTo>
                    <a:pt x="92" y="1994"/>
                    <a:pt x="129" y="2002"/>
                    <a:pt x="167" y="2025"/>
                  </a:cubicBezTo>
                  <a:cubicBezTo>
                    <a:pt x="286" y="2084"/>
                    <a:pt x="310" y="2215"/>
                    <a:pt x="250" y="2322"/>
                  </a:cubicBezTo>
                  <a:lnTo>
                    <a:pt x="215" y="2418"/>
                  </a:lnTo>
                  <a:lnTo>
                    <a:pt x="631" y="2299"/>
                  </a:lnTo>
                  <a:lnTo>
                    <a:pt x="7537" y="453"/>
                  </a:lnTo>
                  <a:lnTo>
                    <a:pt x="7537"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18"/>
            <p:cNvSpPr/>
            <p:nvPr/>
          </p:nvSpPr>
          <p:spPr>
            <a:xfrm>
              <a:off x="6725825" y="4654575"/>
              <a:ext cx="17300" cy="9550"/>
            </a:xfrm>
            <a:custGeom>
              <a:avLst/>
              <a:gdLst/>
              <a:ahLst/>
              <a:cxnLst/>
              <a:rect l="l" t="t" r="r" b="b"/>
              <a:pathLst>
                <a:path w="692" h="382" extrusionOk="0">
                  <a:moveTo>
                    <a:pt x="227" y="0"/>
                  </a:moveTo>
                  <a:lnTo>
                    <a:pt x="1" y="381"/>
                  </a:lnTo>
                  <a:lnTo>
                    <a:pt x="525" y="381"/>
                  </a:lnTo>
                  <a:lnTo>
                    <a:pt x="691" y="84"/>
                  </a:lnTo>
                  <a:lnTo>
                    <a:pt x="227"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18"/>
            <p:cNvSpPr/>
            <p:nvPr/>
          </p:nvSpPr>
          <p:spPr>
            <a:xfrm>
              <a:off x="6737150" y="4455550"/>
              <a:ext cx="117875" cy="190425"/>
            </a:xfrm>
            <a:custGeom>
              <a:avLst/>
              <a:gdLst/>
              <a:ahLst/>
              <a:cxnLst/>
              <a:rect l="l" t="t" r="r" b="b"/>
              <a:pathLst>
                <a:path w="4715" h="7617" extrusionOk="0">
                  <a:moveTo>
                    <a:pt x="4478" y="0"/>
                  </a:moveTo>
                  <a:cubicBezTo>
                    <a:pt x="4455" y="0"/>
                    <a:pt x="4430" y="3"/>
                    <a:pt x="4405" y="8"/>
                  </a:cubicBezTo>
                  <a:cubicBezTo>
                    <a:pt x="4405" y="20"/>
                    <a:pt x="4382" y="20"/>
                    <a:pt x="4382" y="20"/>
                  </a:cubicBezTo>
                  <a:lnTo>
                    <a:pt x="4370" y="20"/>
                  </a:lnTo>
                  <a:lnTo>
                    <a:pt x="4358" y="32"/>
                  </a:lnTo>
                  <a:cubicBezTo>
                    <a:pt x="4358" y="56"/>
                    <a:pt x="4346" y="56"/>
                    <a:pt x="4346" y="56"/>
                  </a:cubicBezTo>
                  <a:lnTo>
                    <a:pt x="4334" y="68"/>
                  </a:lnTo>
                  <a:lnTo>
                    <a:pt x="4310" y="79"/>
                  </a:lnTo>
                  <a:cubicBezTo>
                    <a:pt x="4298" y="79"/>
                    <a:pt x="4298" y="91"/>
                    <a:pt x="4286" y="115"/>
                  </a:cubicBezTo>
                  <a:lnTo>
                    <a:pt x="4227" y="222"/>
                  </a:lnTo>
                  <a:lnTo>
                    <a:pt x="0" y="7521"/>
                  </a:lnTo>
                  <a:lnTo>
                    <a:pt x="453" y="7616"/>
                  </a:lnTo>
                  <a:lnTo>
                    <a:pt x="4548" y="508"/>
                  </a:lnTo>
                  <a:lnTo>
                    <a:pt x="4608" y="389"/>
                  </a:lnTo>
                  <a:lnTo>
                    <a:pt x="4655" y="318"/>
                  </a:lnTo>
                  <a:cubicBezTo>
                    <a:pt x="4715" y="210"/>
                    <a:pt x="4667" y="79"/>
                    <a:pt x="4560" y="20"/>
                  </a:cubicBezTo>
                  <a:cubicBezTo>
                    <a:pt x="4539" y="6"/>
                    <a:pt x="4510" y="0"/>
                    <a:pt x="4478"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18"/>
            <p:cNvSpPr/>
            <p:nvPr/>
          </p:nvSpPr>
          <p:spPr>
            <a:xfrm>
              <a:off x="6337975" y="4576300"/>
              <a:ext cx="3900" cy="5375"/>
            </a:xfrm>
            <a:custGeom>
              <a:avLst/>
              <a:gdLst/>
              <a:ahLst/>
              <a:cxnLst/>
              <a:rect l="l" t="t" r="r" b="b"/>
              <a:pathLst>
                <a:path w="156" h="215" extrusionOk="0">
                  <a:moveTo>
                    <a:pt x="1" y="0"/>
                  </a:moveTo>
                  <a:lnTo>
                    <a:pt x="1" y="0"/>
                  </a:lnTo>
                  <a:cubicBezTo>
                    <a:pt x="13" y="95"/>
                    <a:pt x="72" y="179"/>
                    <a:pt x="156" y="214"/>
                  </a:cubicBezTo>
                  <a:lnTo>
                    <a:pt x="156" y="48"/>
                  </a:lnTo>
                  <a:lnTo>
                    <a:pt x="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18"/>
            <p:cNvSpPr/>
            <p:nvPr/>
          </p:nvSpPr>
          <p:spPr>
            <a:xfrm>
              <a:off x="6410025" y="4583425"/>
              <a:ext cx="434000" cy="80700"/>
            </a:xfrm>
            <a:custGeom>
              <a:avLst/>
              <a:gdLst/>
              <a:ahLst/>
              <a:cxnLst/>
              <a:rect l="l" t="t" r="r" b="b"/>
              <a:pathLst>
                <a:path w="17360" h="3228" extrusionOk="0">
                  <a:moveTo>
                    <a:pt x="107" y="1"/>
                  </a:moveTo>
                  <a:cubicBezTo>
                    <a:pt x="95" y="144"/>
                    <a:pt x="60" y="298"/>
                    <a:pt x="0" y="429"/>
                  </a:cubicBezTo>
                  <a:lnTo>
                    <a:pt x="12859" y="2846"/>
                  </a:lnTo>
                  <a:lnTo>
                    <a:pt x="13323" y="2930"/>
                  </a:lnTo>
                  <a:lnTo>
                    <a:pt x="14931" y="3227"/>
                  </a:lnTo>
                  <a:lnTo>
                    <a:pt x="17359" y="3227"/>
                  </a:lnTo>
                  <a:lnTo>
                    <a:pt x="13561" y="2513"/>
                  </a:lnTo>
                  <a:lnTo>
                    <a:pt x="13097" y="2418"/>
                  </a:lnTo>
                  <a:lnTo>
                    <a:pt x="107"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18"/>
            <p:cNvSpPr/>
            <p:nvPr/>
          </p:nvSpPr>
          <p:spPr>
            <a:xfrm>
              <a:off x="5778675" y="4344125"/>
              <a:ext cx="436700" cy="105675"/>
            </a:xfrm>
            <a:custGeom>
              <a:avLst/>
              <a:gdLst/>
              <a:ahLst/>
              <a:cxnLst/>
              <a:rect l="l" t="t" r="r" b="b"/>
              <a:pathLst>
                <a:path w="17468" h="4227" extrusionOk="0">
                  <a:moveTo>
                    <a:pt x="17384" y="0"/>
                  </a:moveTo>
                  <a:lnTo>
                    <a:pt x="1" y="3786"/>
                  </a:lnTo>
                  <a:cubicBezTo>
                    <a:pt x="25" y="3905"/>
                    <a:pt x="60" y="4048"/>
                    <a:pt x="49" y="4179"/>
                  </a:cubicBezTo>
                  <a:lnTo>
                    <a:pt x="49" y="4227"/>
                  </a:lnTo>
                  <a:lnTo>
                    <a:pt x="17467" y="429"/>
                  </a:lnTo>
                  <a:cubicBezTo>
                    <a:pt x="17432" y="286"/>
                    <a:pt x="17396" y="155"/>
                    <a:pt x="17384"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18"/>
            <p:cNvSpPr/>
            <p:nvPr/>
          </p:nvSpPr>
          <p:spPr>
            <a:xfrm>
              <a:off x="5778975" y="4449775"/>
              <a:ext cx="566475" cy="127425"/>
            </a:xfrm>
            <a:custGeom>
              <a:avLst/>
              <a:gdLst/>
              <a:ahLst/>
              <a:cxnLst/>
              <a:rect l="l" t="t" r="r" b="b"/>
              <a:pathLst>
                <a:path w="22659" h="5097" extrusionOk="0">
                  <a:moveTo>
                    <a:pt x="48" y="1"/>
                  </a:moveTo>
                  <a:cubicBezTo>
                    <a:pt x="37" y="72"/>
                    <a:pt x="13" y="132"/>
                    <a:pt x="1" y="191"/>
                  </a:cubicBezTo>
                  <a:lnTo>
                    <a:pt x="691" y="596"/>
                  </a:lnTo>
                  <a:lnTo>
                    <a:pt x="22373" y="5061"/>
                  </a:lnTo>
                  <a:lnTo>
                    <a:pt x="22539" y="5097"/>
                  </a:lnTo>
                  <a:cubicBezTo>
                    <a:pt x="22551" y="4942"/>
                    <a:pt x="22575" y="4799"/>
                    <a:pt x="22658" y="4656"/>
                  </a:cubicBezTo>
                  <a:lnTo>
                    <a:pt x="48"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18"/>
            <p:cNvSpPr/>
            <p:nvPr/>
          </p:nvSpPr>
          <p:spPr>
            <a:xfrm>
              <a:off x="6395425" y="4603375"/>
              <a:ext cx="42600" cy="60750"/>
            </a:xfrm>
            <a:custGeom>
              <a:avLst/>
              <a:gdLst/>
              <a:ahLst/>
              <a:cxnLst/>
              <a:rect l="l" t="t" r="r" b="b"/>
              <a:pathLst>
                <a:path w="1704" h="2430" extrusionOk="0">
                  <a:moveTo>
                    <a:pt x="346" y="0"/>
                  </a:moveTo>
                  <a:cubicBezTo>
                    <a:pt x="239" y="120"/>
                    <a:pt x="144" y="215"/>
                    <a:pt x="1" y="286"/>
                  </a:cubicBezTo>
                  <a:lnTo>
                    <a:pt x="1191" y="2429"/>
                  </a:lnTo>
                  <a:lnTo>
                    <a:pt x="1703" y="2429"/>
                  </a:lnTo>
                  <a:lnTo>
                    <a:pt x="346"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18"/>
            <p:cNvSpPr/>
            <p:nvPr/>
          </p:nvSpPr>
          <p:spPr>
            <a:xfrm>
              <a:off x="6271300" y="4385800"/>
              <a:ext cx="100350" cy="163725"/>
            </a:xfrm>
            <a:custGeom>
              <a:avLst/>
              <a:gdLst/>
              <a:ahLst/>
              <a:cxnLst/>
              <a:rect l="l" t="t" r="r" b="b"/>
              <a:pathLst>
                <a:path w="4014" h="6549" extrusionOk="0">
                  <a:moveTo>
                    <a:pt x="429" y="0"/>
                  </a:moveTo>
                  <a:cubicBezTo>
                    <a:pt x="298" y="60"/>
                    <a:pt x="144" y="107"/>
                    <a:pt x="1" y="131"/>
                  </a:cubicBezTo>
                  <a:lnTo>
                    <a:pt x="3585" y="6548"/>
                  </a:lnTo>
                  <a:cubicBezTo>
                    <a:pt x="3716" y="6477"/>
                    <a:pt x="3870" y="6429"/>
                    <a:pt x="4013" y="6406"/>
                  </a:cubicBezTo>
                  <a:lnTo>
                    <a:pt x="429"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18"/>
            <p:cNvSpPr/>
            <p:nvPr/>
          </p:nvSpPr>
          <p:spPr>
            <a:xfrm>
              <a:off x="5772725" y="4454250"/>
              <a:ext cx="364950" cy="209875"/>
            </a:xfrm>
            <a:custGeom>
              <a:avLst/>
              <a:gdLst/>
              <a:ahLst/>
              <a:cxnLst/>
              <a:rect l="l" t="t" r="r" b="b"/>
              <a:pathLst>
                <a:path w="14598" h="8395" extrusionOk="0">
                  <a:moveTo>
                    <a:pt x="239" y="0"/>
                  </a:moveTo>
                  <a:cubicBezTo>
                    <a:pt x="179" y="155"/>
                    <a:pt x="108" y="286"/>
                    <a:pt x="1" y="393"/>
                  </a:cubicBezTo>
                  <a:lnTo>
                    <a:pt x="13705" y="8394"/>
                  </a:lnTo>
                  <a:lnTo>
                    <a:pt x="14598" y="8394"/>
                  </a:lnTo>
                  <a:lnTo>
                    <a:pt x="918" y="417"/>
                  </a:lnTo>
                  <a:lnTo>
                    <a:pt x="239"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18"/>
            <p:cNvSpPr/>
            <p:nvPr/>
          </p:nvSpPr>
          <p:spPr>
            <a:xfrm>
              <a:off x="6341850" y="4544475"/>
              <a:ext cx="72350" cy="71050"/>
            </a:xfrm>
            <a:custGeom>
              <a:avLst/>
              <a:gdLst/>
              <a:ahLst/>
              <a:cxnLst/>
              <a:rect l="l" t="t" r="r" b="b"/>
              <a:pathLst>
                <a:path w="2894" h="2842" extrusionOk="0">
                  <a:moveTo>
                    <a:pt x="1417" y="1"/>
                  </a:moveTo>
                  <a:cubicBezTo>
                    <a:pt x="1338" y="1"/>
                    <a:pt x="1261" y="15"/>
                    <a:pt x="1179" y="23"/>
                  </a:cubicBezTo>
                  <a:cubicBezTo>
                    <a:pt x="1036" y="59"/>
                    <a:pt x="882" y="94"/>
                    <a:pt x="751" y="166"/>
                  </a:cubicBezTo>
                  <a:cubicBezTo>
                    <a:pt x="465" y="321"/>
                    <a:pt x="239" y="559"/>
                    <a:pt x="108" y="856"/>
                  </a:cubicBezTo>
                  <a:cubicBezTo>
                    <a:pt x="60" y="987"/>
                    <a:pt x="24" y="1142"/>
                    <a:pt x="1" y="1285"/>
                  </a:cubicBezTo>
                  <a:lnTo>
                    <a:pt x="1" y="1297"/>
                  </a:lnTo>
                  <a:lnTo>
                    <a:pt x="1" y="1464"/>
                  </a:lnTo>
                  <a:cubicBezTo>
                    <a:pt x="36" y="2178"/>
                    <a:pt x="584" y="2773"/>
                    <a:pt x="1298" y="2833"/>
                  </a:cubicBezTo>
                  <a:cubicBezTo>
                    <a:pt x="1351" y="2839"/>
                    <a:pt x="1403" y="2842"/>
                    <a:pt x="1455" y="2842"/>
                  </a:cubicBezTo>
                  <a:cubicBezTo>
                    <a:pt x="1707" y="2842"/>
                    <a:pt x="1946" y="2771"/>
                    <a:pt x="2144" y="2642"/>
                  </a:cubicBezTo>
                  <a:cubicBezTo>
                    <a:pt x="2287" y="2571"/>
                    <a:pt x="2382" y="2476"/>
                    <a:pt x="2489" y="2345"/>
                  </a:cubicBezTo>
                  <a:cubicBezTo>
                    <a:pt x="2584" y="2225"/>
                    <a:pt x="2656" y="2106"/>
                    <a:pt x="2715" y="1975"/>
                  </a:cubicBezTo>
                  <a:cubicBezTo>
                    <a:pt x="2775" y="1833"/>
                    <a:pt x="2799" y="1690"/>
                    <a:pt x="2822" y="1535"/>
                  </a:cubicBezTo>
                  <a:cubicBezTo>
                    <a:pt x="2894" y="761"/>
                    <a:pt x="2310" y="82"/>
                    <a:pt x="1525" y="11"/>
                  </a:cubicBezTo>
                  <a:cubicBezTo>
                    <a:pt x="1488" y="4"/>
                    <a:pt x="1452" y="1"/>
                    <a:pt x="1417"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18"/>
            <p:cNvSpPr/>
            <p:nvPr/>
          </p:nvSpPr>
          <p:spPr>
            <a:xfrm>
              <a:off x="6212375" y="4289200"/>
              <a:ext cx="100625" cy="100600"/>
            </a:xfrm>
            <a:custGeom>
              <a:avLst/>
              <a:gdLst/>
              <a:ahLst/>
              <a:cxnLst/>
              <a:rect l="l" t="t" r="r" b="b"/>
              <a:pathLst>
                <a:path w="4025" h="4024" extrusionOk="0">
                  <a:moveTo>
                    <a:pt x="2038" y="1"/>
                  </a:moveTo>
                  <a:cubicBezTo>
                    <a:pt x="1006" y="1"/>
                    <a:pt x="115" y="796"/>
                    <a:pt x="24" y="1840"/>
                  </a:cubicBezTo>
                  <a:cubicBezTo>
                    <a:pt x="0" y="1959"/>
                    <a:pt x="0" y="2078"/>
                    <a:pt x="24" y="2197"/>
                  </a:cubicBezTo>
                  <a:cubicBezTo>
                    <a:pt x="36" y="2352"/>
                    <a:pt x="60" y="2495"/>
                    <a:pt x="108" y="2626"/>
                  </a:cubicBezTo>
                  <a:cubicBezTo>
                    <a:pt x="358" y="3376"/>
                    <a:pt x="1036" y="3935"/>
                    <a:pt x="1846" y="4019"/>
                  </a:cubicBezTo>
                  <a:cubicBezTo>
                    <a:pt x="1890" y="4022"/>
                    <a:pt x="1934" y="4023"/>
                    <a:pt x="1978" y="4023"/>
                  </a:cubicBezTo>
                  <a:cubicBezTo>
                    <a:pt x="2107" y="4023"/>
                    <a:pt x="2230" y="4010"/>
                    <a:pt x="2346" y="3983"/>
                  </a:cubicBezTo>
                  <a:cubicBezTo>
                    <a:pt x="2501" y="3971"/>
                    <a:pt x="2655" y="3924"/>
                    <a:pt x="2786" y="3864"/>
                  </a:cubicBezTo>
                  <a:cubicBezTo>
                    <a:pt x="3417" y="3602"/>
                    <a:pt x="3894" y="3031"/>
                    <a:pt x="4013" y="2328"/>
                  </a:cubicBezTo>
                  <a:cubicBezTo>
                    <a:pt x="4013" y="2292"/>
                    <a:pt x="4025" y="2233"/>
                    <a:pt x="4025" y="2185"/>
                  </a:cubicBezTo>
                  <a:lnTo>
                    <a:pt x="4025" y="1899"/>
                  </a:lnTo>
                  <a:cubicBezTo>
                    <a:pt x="3989" y="1578"/>
                    <a:pt x="3906" y="1257"/>
                    <a:pt x="3739" y="995"/>
                  </a:cubicBezTo>
                  <a:cubicBezTo>
                    <a:pt x="3667" y="864"/>
                    <a:pt x="3572" y="745"/>
                    <a:pt x="3465" y="637"/>
                  </a:cubicBezTo>
                  <a:cubicBezTo>
                    <a:pt x="3144" y="292"/>
                    <a:pt x="2703" y="54"/>
                    <a:pt x="2191" y="6"/>
                  </a:cubicBezTo>
                  <a:cubicBezTo>
                    <a:pt x="2140" y="2"/>
                    <a:pt x="2089" y="1"/>
                    <a:pt x="2038"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18"/>
            <p:cNvSpPr/>
            <p:nvPr/>
          </p:nvSpPr>
          <p:spPr>
            <a:xfrm>
              <a:off x="6886575" y="1575550"/>
              <a:ext cx="19050" cy="17950"/>
            </a:xfrm>
            <a:custGeom>
              <a:avLst/>
              <a:gdLst/>
              <a:ahLst/>
              <a:cxnLst/>
              <a:rect l="l" t="t" r="r" b="b"/>
              <a:pathLst>
                <a:path w="762" h="718" extrusionOk="0">
                  <a:moveTo>
                    <a:pt x="367" y="0"/>
                  </a:moveTo>
                  <a:cubicBezTo>
                    <a:pt x="308" y="0"/>
                    <a:pt x="251" y="22"/>
                    <a:pt x="202" y="51"/>
                  </a:cubicBezTo>
                  <a:cubicBezTo>
                    <a:pt x="95" y="111"/>
                    <a:pt x="36" y="206"/>
                    <a:pt x="24" y="325"/>
                  </a:cubicBezTo>
                  <a:cubicBezTo>
                    <a:pt x="0" y="539"/>
                    <a:pt x="155" y="706"/>
                    <a:pt x="345" y="718"/>
                  </a:cubicBezTo>
                  <a:cubicBezTo>
                    <a:pt x="405" y="718"/>
                    <a:pt x="464" y="706"/>
                    <a:pt x="512" y="682"/>
                  </a:cubicBezTo>
                  <a:cubicBezTo>
                    <a:pt x="631" y="646"/>
                    <a:pt x="714" y="539"/>
                    <a:pt x="738" y="384"/>
                  </a:cubicBezTo>
                  <a:cubicBezTo>
                    <a:pt x="762" y="194"/>
                    <a:pt x="595" y="15"/>
                    <a:pt x="405" y="3"/>
                  </a:cubicBezTo>
                  <a:cubicBezTo>
                    <a:pt x="392" y="1"/>
                    <a:pt x="380" y="0"/>
                    <a:pt x="367"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18"/>
            <p:cNvSpPr/>
            <p:nvPr/>
          </p:nvSpPr>
          <p:spPr>
            <a:xfrm>
              <a:off x="6612725" y="2909675"/>
              <a:ext cx="36925" cy="36225"/>
            </a:xfrm>
            <a:custGeom>
              <a:avLst/>
              <a:gdLst/>
              <a:ahLst/>
              <a:cxnLst/>
              <a:rect l="l" t="t" r="r" b="b"/>
              <a:pathLst>
                <a:path w="1477" h="1449" extrusionOk="0">
                  <a:moveTo>
                    <a:pt x="765" y="1"/>
                  </a:moveTo>
                  <a:cubicBezTo>
                    <a:pt x="380" y="1"/>
                    <a:pt x="59" y="291"/>
                    <a:pt x="36" y="669"/>
                  </a:cubicBezTo>
                  <a:cubicBezTo>
                    <a:pt x="0" y="1074"/>
                    <a:pt x="298" y="1419"/>
                    <a:pt x="703" y="1443"/>
                  </a:cubicBezTo>
                  <a:cubicBezTo>
                    <a:pt x="732" y="1446"/>
                    <a:pt x="761" y="1448"/>
                    <a:pt x="790" y="1448"/>
                  </a:cubicBezTo>
                  <a:cubicBezTo>
                    <a:pt x="1039" y="1448"/>
                    <a:pt x="1252" y="1312"/>
                    <a:pt x="1369" y="1109"/>
                  </a:cubicBezTo>
                  <a:cubicBezTo>
                    <a:pt x="1429" y="1014"/>
                    <a:pt x="1465" y="907"/>
                    <a:pt x="1477" y="788"/>
                  </a:cubicBezTo>
                  <a:cubicBezTo>
                    <a:pt x="1477" y="752"/>
                    <a:pt x="1477" y="705"/>
                    <a:pt x="1465" y="657"/>
                  </a:cubicBezTo>
                  <a:lnTo>
                    <a:pt x="1465" y="645"/>
                  </a:lnTo>
                  <a:cubicBezTo>
                    <a:pt x="1417" y="312"/>
                    <a:pt x="1167" y="38"/>
                    <a:pt x="810" y="2"/>
                  </a:cubicBezTo>
                  <a:cubicBezTo>
                    <a:pt x="795" y="1"/>
                    <a:pt x="780" y="1"/>
                    <a:pt x="765"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18"/>
            <p:cNvSpPr/>
            <p:nvPr/>
          </p:nvSpPr>
          <p:spPr>
            <a:xfrm>
              <a:off x="6607950" y="4033250"/>
              <a:ext cx="50925" cy="50550"/>
            </a:xfrm>
            <a:custGeom>
              <a:avLst/>
              <a:gdLst/>
              <a:ahLst/>
              <a:cxnLst/>
              <a:rect l="l" t="t" r="r" b="b"/>
              <a:pathLst>
                <a:path w="2037" h="2022" extrusionOk="0">
                  <a:moveTo>
                    <a:pt x="1019" y="1"/>
                  </a:moveTo>
                  <a:cubicBezTo>
                    <a:pt x="930" y="1"/>
                    <a:pt x="843" y="14"/>
                    <a:pt x="763" y="41"/>
                  </a:cubicBezTo>
                  <a:cubicBezTo>
                    <a:pt x="358" y="148"/>
                    <a:pt x="48" y="505"/>
                    <a:pt x="13" y="934"/>
                  </a:cubicBezTo>
                  <a:cubicBezTo>
                    <a:pt x="1" y="1124"/>
                    <a:pt x="25" y="1291"/>
                    <a:pt x="108" y="1458"/>
                  </a:cubicBezTo>
                  <a:cubicBezTo>
                    <a:pt x="179" y="1600"/>
                    <a:pt x="275" y="1720"/>
                    <a:pt x="394" y="1815"/>
                  </a:cubicBezTo>
                  <a:cubicBezTo>
                    <a:pt x="537" y="1934"/>
                    <a:pt x="727" y="2005"/>
                    <a:pt x="941" y="2017"/>
                  </a:cubicBezTo>
                  <a:cubicBezTo>
                    <a:pt x="969" y="2020"/>
                    <a:pt x="997" y="2021"/>
                    <a:pt x="1024" y="2021"/>
                  </a:cubicBezTo>
                  <a:cubicBezTo>
                    <a:pt x="1110" y="2021"/>
                    <a:pt x="1187" y="2006"/>
                    <a:pt x="1251" y="1970"/>
                  </a:cubicBezTo>
                  <a:cubicBezTo>
                    <a:pt x="1406" y="1946"/>
                    <a:pt x="1537" y="1874"/>
                    <a:pt x="1656" y="1779"/>
                  </a:cubicBezTo>
                  <a:cubicBezTo>
                    <a:pt x="1775" y="1696"/>
                    <a:pt x="1858" y="1589"/>
                    <a:pt x="1918" y="1470"/>
                  </a:cubicBezTo>
                  <a:cubicBezTo>
                    <a:pt x="1977" y="1350"/>
                    <a:pt x="2013" y="1219"/>
                    <a:pt x="2025" y="1077"/>
                  </a:cubicBezTo>
                  <a:cubicBezTo>
                    <a:pt x="2037" y="874"/>
                    <a:pt x="2001" y="660"/>
                    <a:pt x="1894" y="505"/>
                  </a:cubicBezTo>
                  <a:cubicBezTo>
                    <a:pt x="1799" y="362"/>
                    <a:pt x="1703" y="267"/>
                    <a:pt x="1584" y="172"/>
                  </a:cubicBezTo>
                  <a:cubicBezTo>
                    <a:pt x="1465" y="100"/>
                    <a:pt x="1346" y="53"/>
                    <a:pt x="1203" y="29"/>
                  </a:cubicBezTo>
                  <a:cubicBezTo>
                    <a:pt x="1179" y="29"/>
                    <a:pt x="1132" y="5"/>
                    <a:pt x="1108" y="5"/>
                  </a:cubicBezTo>
                  <a:cubicBezTo>
                    <a:pt x="1078" y="2"/>
                    <a:pt x="1049" y="1"/>
                    <a:pt x="1019"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18"/>
            <p:cNvSpPr/>
            <p:nvPr/>
          </p:nvSpPr>
          <p:spPr>
            <a:xfrm>
              <a:off x="6996400" y="4166875"/>
              <a:ext cx="36325" cy="36000"/>
            </a:xfrm>
            <a:custGeom>
              <a:avLst/>
              <a:gdLst/>
              <a:ahLst/>
              <a:cxnLst/>
              <a:rect l="l" t="t" r="r" b="b"/>
              <a:pathLst>
                <a:path w="1453" h="1440" extrusionOk="0">
                  <a:moveTo>
                    <a:pt x="733" y="1"/>
                  </a:moveTo>
                  <a:cubicBezTo>
                    <a:pt x="700" y="1"/>
                    <a:pt x="671" y="6"/>
                    <a:pt x="631" y="6"/>
                  </a:cubicBezTo>
                  <a:cubicBezTo>
                    <a:pt x="465" y="18"/>
                    <a:pt x="334" y="101"/>
                    <a:pt x="227" y="196"/>
                  </a:cubicBezTo>
                  <a:cubicBezTo>
                    <a:pt x="119" y="304"/>
                    <a:pt x="60" y="423"/>
                    <a:pt x="36" y="577"/>
                  </a:cubicBezTo>
                  <a:cubicBezTo>
                    <a:pt x="36" y="601"/>
                    <a:pt x="12" y="613"/>
                    <a:pt x="12" y="649"/>
                  </a:cubicBezTo>
                  <a:cubicBezTo>
                    <a:pt x="0" y="780"/>
                    <a:pt x="36" y="899"/>
                    <a:pt x="84" y="1030"/>
                  </a:cubicBezTo>
                  <a:cubicBezTo>
                    <a:pt x="191" y="1256"/>
                    <a:pt x="405" y="1423"/>
                    <a:pt x="667" y="1435"/>
                  </a:cubicBezTo>
                  <a:cubicBezTo>
                    <a:pt x="696" y="1438"/>
                    <a:pt x="724" y="1440"/>
                    <a:pt x="752" y="1440"/>
                  </a:cubicBezTo>
                  <a:cubicBezTo>
                    <a:pt x="1119" y="1440"/>
                    <a:pt x="1419" y="1156"/>
                    <a:pt x="1441" y="780"/>
                  </a:cubicBezTo>
                  <a:cubicBezTo>
                    <a:pt x="1453" y="399"/>
                    <a:pt x="1155" y="42"/>
                    <a:pt x="786" y="6"/>
                  </a:cubicBezTo>
                  <a:cubicBezTo>
                    <a:pt x="766" y="2"/>
                    <a:pt x="749" y="1"/>
                    <a:pt x="733"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18"/>
            <p:cNvSpPr/>
            <p:nvPr/>
          </p:nvSpPr>
          <p:spPr>
            <a:xfrm>
              <a:off x="6710350" y="4394000"/>
              <a:ext cx="37225" cy="35950"/>
            </a:xfrm>
            <a:custGeom>
              <a:avLst/>
              <a:gdLst/>
              <a:ahLst/>
              <a:cxnLst/>
              <a:rect l="l" t="t" r="r" b="b"/>
              <a:pathLst>
                <a:path w="1489" h="1438" extrusionOk="0">
                  <a:moveTo>
                    <a:pt x="737" y="0"/>
                  </a:moveTo>
                  <a:cubicBezTo>
                    <a:pt x="370" y="0"/>
                    <a:pt x="70" y="284"/>
                    <a:pt x="48" y="660"/>
                  </a:cubicBezTo>
                  <a:cubicBezTo>
                    <a:pt x="1" y="1053"/>
                    <a:pt x="298" y="1398"/>
                    <a:pt x="703" y="1434"/>
                  </a:cubicBezTo>
                  <a:cubicBezTo>
                    <a:pt x="724" y="1436"/>
                    <a:pt x="746" y="1437"/>
                    <a:pt x="767" y="1437"/>
                  </a:cubicBezTo>
                  <a:cubicBezTo>
                    <a:pt x="1133" y="1437"/>
                    <a:pt x="1443" y="1151"/>
                    <a:pt x="1477" y="779"/>
                  </a:cubicBezTo>
                  <a:cubicBezTo>
                    <a:pt x="1489" y="386"/>
                    <a:pt x="1203" y="41"/>
                    <a:pt x="822" y="5"/>
                  </a:cubicBezTo>
                  <a:cubicBezTo>
                    <a:pt x="793" y="2"/>
                    <a:pt x="765" y="0"/>
                    <a:pt x="737"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18"/>
            <p:cNvSpPr/>
            <p:nvPr/>
          </p:nvSpPr>
          <p:spPr>
            <a:xfrm>
              <a:off x="6609750" y="3484075"/>
              <a:ext cx="35725" cy="35675"/>
            </a:xfrm>
            <a:custGeom>
              <a:avLst/>
              <a:gdLst/>
              <a:ahLst/>
              <a:cxnLst/>
              <a:rect l="l" t="t" r="r" b="b"/>
              <a:pathLst>
                <a:path w="1429" h="1427" extrusionOk="0">
                  <a:moveTo>
                    <a:pt x="700" y="1"/>
                  </a:moveTo>
                  <a:cubicBezTo>
                    <a:pt x="418" y="1"/>
                    <a:pt x="158" y="184"/>
                    <a:pt x="60" y="458"/>
                  </a:cubicBezTo>
                  <a:cubicBezTo>
                    <a:pt x="48" y="517"/>
                    <a:pt x="24" y="577"/>
                    <a:pt x="24" y="648"/>
                  </a:cubicBezTo>
                  <a:cubicBezTo>
                    <a:pt x="0" y="755"/>
                    <a:pt x="36" y="850"/>
                    <a:pt x="60" y="958"/>
                  </a:cubicBezTo>
                  <a:cubicBezTo>
                    <a:pt x="84" y="993"/>
                    <a:pt x="84" y="1005"/>
                    <a:pt x="95" y="1041"/>
                  </a:cubicBezTo>
                  <a:cubicBezTo>
                    <a:pt x="155" y="1172"/>
                    <a:pt x="274" y="1279"/>
                    <a:pt x="405" y="1350"/>
                  </a:cubicBezTo>
                  <a:cubicBezTo>
                    <a:pt x="417" y="1362"/>
                    <a:pt x="453" y="1362"/>
                    <a:pt x="465" y="1374"/>
                  </a:cubicBezTo>
                  <a:cubicBezTo>
                    <a:pt x="524" y="1398"/>
                    <a:pt x="584" y="1422"/>
                    <a:pt x="655" y="1422"/>
                  </a:cubicBezTo>
                  <a:cubicBezTo>
                    <a:pt x="683" y="1425"/>
                    <a:pt x="710" y="1427"/>
                    <a:pt x="736" y="1427"/>
                  </a:cubicBezTo>
                  <a:cubicBezTo>
                    <a:pt x="799" y="1427"/>
                    <a:pt x="858" y="1418"/>
                    <a:pt x="917" y="1410"/>
                  </a:cubicBezTo>
                  <a:cubicBezTo>
                    <a:pt x="1036" y="1374"/>
                    <a:pt x="1155" y="1315"/>
                    <a:pt x="1227" y="1243"/>
                  </a:cubicBezTo>
                  <a:lnTo>
                    <a:pt x="1238" y="1231"/>
                  </a:lnTo>
                  <a:cubicBezTo>
                    <a:pt x="1346" y="1112"/>
                    <a:pt x="1417" y="958"/>
                    <a:pt x="1429" y="779"/>
                  </a:cubicBezTo>
                  <a:cubicBezTo>
                    <a:pt x="1429" y="684"/>
                    <a:pt x="1429" y="600"/>
                    <a:pt x="1405" y="517"/>
                  </a:cubicBezTo>
                  <a:cubicBezTo>
                    <a:pt x="1358" y="362"/>
                    <a:pt x="1262" y="231"/>
                    <a:pt x="1143" y="148"/>
                  </a:cubicBezTo>
                  <a:cubicBezTo>
                    <a:pt x="1048" y="65"/>
                    <a:pt x="917" y="29"/>
                    <a:pt x="774" y="5"/>
                  </a:cubicBezTo>
                  <a:cubicBezTo>
                    <a:pt x="749" y="2"/>
                    <a:pt x="724" y="1"/>
                    <a:pt x="700"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18"/>
            <p:cNvSpPr/>
            <p:nvPr/>
          </p:nvSpPr>
          <p:spPr>
            <a:xfrm>
              <a:off x="7027050" y="3205875"/>
              <a:ext cx="8950" cy="31275"/>
            </a:xfrm>
            <a:custGeom>
              <a:avLst/>
              <a:gdLst/>
              <a:ahLst/>
              <a:cxnLst/>
              <a:rect l="l" t="t" r="r" b="b"/>
              <a:pathLst>
                <a:path w="358" h="1251" extrusionOk="0">
                  <a:moveTo>
                    <a:pt x="358" y="1"/>
                  </a:moveTo>
                  <a:cubicBezTo>
                    <a:pt x="334" y="25"/>
                    <a:pt x="310" y="36"/>
                    <a:pt x="298" y="48"/>
                  </a:cubicBezTo>
                  <a:cubicBezTo>
                    <a:pt x="132" y="167"/>
                    <a:pt x="13" y="346"/>
                    <a:pt x="1" y="572"/>
                  </a:cubicBezTo>
                  <a:cubicBezTo>
                    <a:pt x="1" y="656"/>
                    <a:pt x="1" y="751"/>
                    <a:pt x="25" y="834"/>
                  </a:cubicBezTo>
                  <a:cubicBezTo>
                    <a:pt x="72" y="989"/>
                    <a:pt x="179" y="1108"/>
                    <a:pt x="275" y="1215"/>
                  </a:cubicBezTo>
                  <a:cubicBezTo>
                    <a:pt x="310" y="1227"/>
                    <a:pt x="322" y="1239"/>
                    <a:pt x="358" y="1251"/>
                  </a:cubicBezTo>
                  <a:lnTo>
                    <a:pt x="358" y="1"/>
                  </a:ln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18"/>
            <p:cNvSpPr/>
            <p:nvPr/>
          </p:nvSpPr>
          <p:spPr>
            <a:xfrm>
              <a:off x="6923175" y="1659900"/>
              <a:ext cx="35750" cy="35150"/>
            </a:xfrm>
            <a:custGeom>
              <a:avLst/>
              <a:gdLst/>
              <a:ahLst/>
              <a:cxnLst/>
              <a:rect l="l" t="t" r="r" b="b"/>
              <a:pathLst>
                <a:path w="1430" h="1406" extrusionOk="0">
                  <a:moveTo>
                    <a:pt x="681" y="1"/>
                  </a:moveTo>
                  <a:cubicBezTo>
                    <a:pt x="607" y="1"/>
                    <a:pt x="536" y="18"/>
                    <a:pt x="477" y="35"/>
                  </a:cubicBezTo>
                  <a:cubicBezTo>
                    <a:pt x="227" y="130"/>
                    <a:pt x="24" y="344"/>
                    <a:pt x="12" y="642"/>
                  </a:cubicBezTo>
                  <a:cubicBezTo>
                    <a:pt x="0" y="844"/>
                    <a:pt x="60" y="1035"/>
                    <a:pt x="179" y="1166"/>
                  </a:cubicBezTo>
                  <a:cubicBezTo>
                    <a:pt x="262" y="1285"/>
                    <a:pt x="405" y="1356"/>
                    <a:pt x="548" y="1392"/>
                  </a:cubicBezTo>
                  <a:cubicBezTo>
                    <a:pt x="584" y="1392"/>
                    <a:pt x="608" y="1404"/>
                    <a:pt x="655" y="1404"/>
                  </a:cubicBezTo>
                  <a:cubicBezTo>
                    <a:pt x="677" y="1405"/>
                    <a:pt x="698" y="1406"/>
                    <a:pt x="720" y="1406"/>
                  </a:cubicBezTo>
                  <a:cubicBezTo>
                    <a:pt x="874" y="1406"/>
                    <a:pt x="1016" y="1367"/>
                    <a:pt x="1132" y="1273"/>
                  </a:cubicBezTo>
                  <a:cubicBezTo>
                    <a:pt x="1263" y="1178"/>
                    <a:pt x="1370" y="1023"/>
                    <a:pt x="1394" y="844"/>
                  </a:cubicBezTo>
                  <a:cubicBezTo>
                    <a:pt x="1394" y="820"/>
                    <a:pt x="1417" y="797"/>
                    <a:pt x="1417" y="761"/>
                  </a:cubicBezTo>
                  <a:cubicBezTo>
                    <a:pt x="1429" y="546"/>
                    <a:pt x="1334" y="332"/>
                    <a:pt x="1191" y="189"/>
                  </a:cubicBezTo>
                  <a:cubicBezTo>
                    <a:pt x="1132" y="130"/>
                    <a:pt x="1060" y="82"/>
                    <a:pt x="977" y="46"/>
                  </a:cubicBezTo>
                  <a:cubicBezTo>
                    <a:pt x="917" y="35"/>
                    <a:pt x="846" y="11"/>
                    <a:pt x="774" y="11"/>
                  </a:cubicBezTo>
                  <a:cubicBezTo>
                    <a:pt x="743" y="4"/>
                    <a:pt x="712" y="1"/>
                    <a:pt x="681"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18"/>
            <p:cNvSpPr/>
            <p:nvPr/>
          </p:nvSpPr>
          <p:spPr>
            <a:xfrm>
              <a:off x="6526400" y="2260750"/>
              <a:ext cx="36625" cy="35900"/>
            </a:xfrm>
            <a:custGeom>
              <a:avLst/>
              <a:gdLst/>
              <a:ahLst/>
              <a:cxnLst/>
              <a:rect l="l" t="t" r="r" b="b"/>
              <a:pathLst>
                <a:path w="1465" h="1436" extrusionOk="0">
                  <a:moveTo>
                    <a:pt x="756" y="1"/>
                  </a:moveTo>
                  <a:cubicBezTo>
                    <a:pt x="382" y="1"/>
                    <a:pt x="82" y="287"/>
                    <a:pt x="48" y="658"/>
                  </a:cubicBezTo>
                  <a:cubicBezTo>
                    <a:pt x="0" y="1063"/>
                    <a:pt x="298" y="1408"/>
                    <a:pt x="703" y="1432"/>
                  </a:cubicBezTo>
                  <a:cubicBezTo>
                    <a:pt x="727" y="1435"/>
                    <a:pt x="751" y="1436"/>
                    <a:pt x="775" y="1436"/>
                  </a:cubicBezTo>
                  <a:cubicBezTo>
                    <a:pt x="986" y="1436"/>
                    <a:pt x="1182" y="1343"/>
                    <a:pt x="1310" y="1182"/>
                  </a:cubicBezTo>
                  <a:cubicBezTo>
                    <a:pt x="1405" y="1075"/>
                    <a:pt x="1465" y="944"/>
                    <a:pt x="1465" y="765"/>
                  </a:cubicBezTo>
                  <a:lnTo>
                    <a:pt x="1465" y="754"/>
                  </a:lnTo>
                  <a:lnTo>
                    <a:pt x="1465" y="682"/>
                  </a:lnTo>
                  <a:cubicBezTo>
                    <a:pt x="1453" y="515"/>
                    <a:pt x="1393" y="384"/>
                    <a:pt x="1298" y="265"/>
                  </a:cubicBezTo>
                  <a:cubicBezTo>
                    <a:pt x="1179" y="123"/>
                    <a:pt x="1012" y="27"/>
                    <a:pt x="822" y="3"/>
                  </a:cubicBezTo>
                  <a:cubicBezTo>
                    <a:pt x="800" y="2"/>
                    <a:pt x="778" y="1"/>
                    <a:pt x="756"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18"/>
            <p:cNvSpPr/>
            <p:nvPr/>
          </p:nvSpPr>
          <p:spPr>
            <a:xfrm>
              <a:off x="5728375" y="4421425"/>
              <a:ext cx="51825" cy="50475"/>
            </a:xfrm>
            <a:custGeom>
              <a:avLst/>
              <a:gdLst/>
              <a:ahLst/>
              <a:cxnLst/>
              <a:rect l="l" t="t" r="r" b="b"/>
              <a:pathLst>
                <a:path w="2073" h="2019" extrusionOk="0">
                  <a:moveTo>
                    <a:pt x="1045" y="0"/>
                  </a:moveTo>
                  <a:cubicBezTo>
                    <a:pt x="521" y="0"/>
                    <a:pt x="71" y="402"/>
                    <a:pt x="48" y="932"/>
                  </a:cubicBezTo>
                  <a:cubicBezTo>
                    <a:pt x="1" y="1492"/>
                    <a:pt x="418" y="1980"/>
                    <a:pt x="965" y="2016"/>
                  </a:cubicBezTo>
                  <a:cubicBezTo>
                    <a:pt x="992" y="2018"/>
                    <a:pt x="1019" y="2019"/>
                    <a:pt x="1046" y="2019"/>
                  </a:cubicBezTo>
                  <a:cubicBezTo>
                    <a:pt x="1333" y="2019"/>
                    <a:pt x="1579" y="1903"/>
                    <a:pt x="1775" y="1718"/>
                  </a:cubicBezTo>
                  <a:cubicBezTo>
                    <a:pt x="1870" y="1611"/>
                    <a:pt x="1965" y="1480"/>
                    <a:pt x="2013" y="1325"/>
                  </a:cubicBezTo>
                  <a:cubicBezTo>
                    <a:pt x="2037" y="1266"/>
                    <a:pt x="2037" y="1194"/>
                    <a:pt x="2061" y="1135"/>
                  </a:cubicBezTo>
                  <a:lnTo>
                    <a:pt x="2061" y="1123"/>
                  </a:lnTo>
                  <a:lnTo>
                    <a:pt x="2061" y="1075"/>
                  </a:lnTo>
                  <a:cubicBezTo>
                    <a:pt x="2072" y="944"/>
                    <a:pt x="2061" y="813"/>
                    <a:pt x="2013" y="671"/>
                  </a:cubicBezTo>
                  <a:cubicBezTo>
                    <a:pt x="1977" y="599"/>
                    <a:pt x="1942" y="528"/>
                    <a:pt x="1894" y="456"/>
                  </a:cubicBezTo>
                  <a:cubicBezTo>
                    <a:pt x="1822" y="337"/>
                    <a:pt x="1703" y="218"/>
                    <a:pt x="1561" y="135"/>
                  </a:cubicBezTo>
                  <a:cubicBezTo>
                    <a:pt x="1430" y="63"/>
                    <a:pt x="1275" y="16"/>
                    <a:pt x="1132" y="4"/>
                  </a:cubicBezTo>
                  <a:cubicBezTo>
                    <a:pt x="1103" y="1"/>
                    <a:pt x="1074" y="0"/>
                    <a:pt x="1045"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18"/>
            <p:cNvSpPr/>
            <p:nvPr/>
          </p:nvSpPr>
          <p:spPr>
            <a:xfrm>
              <a:off x="6710950" y="4235475"/>
              <a:ext cx="20850" cy="20600"/>
            </a:xfrm>
            <a:custGeom>
              <a:avLst/>
              <a:gdLst/>
              <a:ahLst/>
              <a:cxnLst/>
              <a:rect l="l" t="t" r="r" b="b"/>
              <a:pathLst>
                <a:path w="834" h="824" extrusionOk="0">
                  <a:moveTo>
                    <a:pt x="405" y="0"/>
                  </a:moveTo>
                  <a:cubicBezTo>
                    <a:pt x="203" y="0"/>
                    <a:pt x="24" y="155"/>
                    <a:pt x="0" y="369"/>
                  </a:cubicBezTo>
                  <a:lnTo>
                    <a:pt x="0" y="417"/>
                  </a:lnTo>
                  <a:cubicBezTo>
                    <a:pt x="24" y="608"/>
                    <a:pt x="143" y="762"/>
                    <a:pt x="322" y="810"/>
                  </a:cubicBezTo>
                  <a:cubicBezTo>
                    <a:pt x="334" y="822"/>
                    <a:pt x="358" y="822"/>
                    <a:pt x="381" y="822"/>
                  </a:cubicBezTo>
                  <a:cubicBezTo>
                    <a:pt x="394" y="823"/>
                    <a:pt x="406" y="824"/>
                    <a:pt x="418" y="824"/>
                  </a:cubicBezTo>
                  <a:cubicBezTo>
                    <a:pt x="520" y="824"/>
                    <a:pt x="604" y="780"/>
                    <a:pt x="679" y="727"/>
                  </a:cubicBezTo>
                  <a:cubicBezTo>
                    <a:pt x="703" y="703"/>
                    <a:pt x="739" y="667"/>
                    <a:pt x="750" y="643"/>
                  </a:cubicBezTo>
                  <a:cubicBezTo>
                    <a:pt x="798" y="584"/>
                    <a:pt x="822" y="524"/>
                    <a:pt x="822" y="453"/>
                  </a:cubicBezTo>
                  <a:cubicBezTo>
                    <a:pt x="834" y="227"/>
                    <a:pt x="679" y="36"/>
                    <a:pt x="453"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18"/>
            <p:cNvSpPr/>
            <p:nvPr/>
          </p:nvSpPr>
          <p:spPr>
            <a:xfrm>
              <a:off x="6828225" y="3855375"/>
              <a:ext cx="21150" cy="20450"/>
            </a:xfrm>
            <a:custGeom>
              <a:avLst/>
              <a:gdLst/>
              <a:ahLst/>
              <a:cxnLst/>
              <a:rect l="l" t="t" r="r" b="b"/>
              <a:pathLst>
                <a:path w="846" h="818" extrusionOk="0">
                  <a:moveTo>
                    <a:pt x="465" y="0"/>
                  </a:moveTo>
                  <a:cubicBezTo>
                    <a:pt x="393" y="0"/>
                    <a:pt x="334" y="12"/>
                    <a:pt x="274" y="24"/>
                  </a:cubicBezTo>
                  <a:lnTo>
                    <a:pt x="250" y="24"/>
                  </a:lnTo>
                  <a:cubicBezTo>
                    <a:pt x="119" y="83"/>
                    <a:pt x="36" y="203"/>
                    <a:pt x="12" y="369"/>
                  </a:cubicBezTo>
                  <a:cubicBezTo>
                    <a:pt x="0" y="429"/>
                    <a:pt x="12" y="488"/>
                    <a:pt x="36" y="536"/>
                  </a:cubicBezTo>
                  <a:cubicBezTo>
                    <a:pt x="60" y="595"/>
                    <a:pt x="96" y="631"/>
                    <a:pt x="119" y="679"/>
                  </a:cubicBezTo>
                  <a:cubicBezTo>
                    <a:pt x="191" y="774"/>
                    <a:pt x="286" y="810"/>
                    <a:pt x="369" y="810"/>
                  </a:cubicBezTo>
                  <a:cubicBezTo>
                    <a:pt x="392" y="815"/>
                    <a:pt x="415" y="817"/>
                    <a:pt x="438" y="817"/>
                  </a:cubicBezTo>
                  <a:cubicBezTo>
                    <a:pt x="521" y="817"/>
                    <a:pt x="599" y="785"/>
                    <a:pt x="655" y="738"/>
                  </a:cubicBezTo>
                  <a:cubicBezTo>
                    <a:pt x="762" y="679"/>
                    <a:pt x="822" y="572"/>
                    <a:pt x="834" y="441"/>
                  </a:cubicBezTo>
                  <a:cubicBezTo>
                    <a:pt x="846" y="357"/>
                    <a:pt x="822" y="250"/>
                    <a:pt x="762" y="179"/>
                  </a:cubicBezTo>
                  <a:cubicBezTo>
                    <a:pt x="703" y="72"/>
                    <a:pt x="596" y="12"/>
                    <a:pt x="465"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18"/>
            <p:cNvSpPr/>
            <p:nvPr/>
          </p:nvSpPr>
          <p:spPr>
            <a:xfrm>
              <a:off x="6930325" y="4028600"/>
              <a:ext cx="21450" cy="20575"/>
            </a:xfrm>
            <a:custGeom>
              <a:avLst/>
              <a:gdLst/>
              <a:ahLst/>
              <a:cxnLst/>
              <a:rect l="l" t="t" r="r" b="b"/>
              <a:pathLst>
                <a:path w="858" h="823" extrusionOk="0">
                  <a:moveTo>
                    <a:pt x="476" y="1"/>
                  </a:moveTo>
                  <a:cubicBezTo>
                    <a:pt x="357" y="1"/>
                    <a:pt x="250" y="36"/>
                    <a:pt x="179" y="96"/>
                  </a:cubicBezTo>
                  <a:cubicBezTo>
                    <a:pt x="84" y="155"/>
                    <a:pt x="24" y="251"/>
                    <a:pt x="12" y="370"/>
                  </a:cubicBezTo>
                  <a:cubicBezTo>
                    <a:pt x="0" y="608"/>
                    <a:pt x="143" y="810"/>
                    <a:pt x="381" y="822"/>
                  </a:cubicBezTo>
                  <a:cubicBezTo>
                    <a:pt x="453" y="822"/>
                    <a:pt x="512" y="810"/>
                    <a:pt x="572" y="786"/>
                  </a:cubicBezTo>
                  <a:cubicBezTo>
                    <a:pt x="727" y="751"/>
                    <a:pt x="834" y="608"/>
                    <a:pt x="846" y="453"/>
                  </a:cubicBezTo>
                  <a:cubicBezTo>
                    <a:pt x="857" y="215"/>
                    <a:pt x="679" y="12"/>
                    <a:pt x="476"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18"/>
            <p:cNvSpPr/>
            <p:nvPr/>
          </p:nvSpPr>
          <p:spPr>
            <a:xfrm>
              <a:off x="6984800" y="3178775"/>
              <a:ext cx="21450" cy="20600"/>
            </a:xfrm>
            <a:custGeom>
              <a:avLst/>
              <a:gdLst/>
              <a:ahLst/>
              <a:cxnLst/>
              <a:rect l="l" t="t" r="r" b="b"/>
              <a:pathLst>
                <a:path w="858" h="824" extrusionOk="0">
                  <a:moveTo>
                    <a:pt x="440" y="1"/>
                  </a:moveTo>
                  <a:cubicBezTo>
                    <a:pt x="225" y="1"/>
                    <a:pt x="47" y="152"/>
                    <a:pt x="24" y="370"/>
                  </a:cubicBezTo>
                  <a:cubicBezTo>
                    <a:pt x="0" y="608"/>
                    <a:pt x="155" y="799"/>
                    <a:pt x="393" y="823"/>
                  </a:cubicBezTo>
                  <a:cubicBezTo>
                    <a:pt x="402" y="823"/>
                    <a:pt x="411" y="823"/>
                    <a:pt x="420" y="823"/>
                  </a:cubicBezTo>
                  <a:cubicBezTo>
                    <a:pt x="646" y="823"/>
                    <a:pt x="822" y="682"/>
                    <a:pt x="834" y="442"/>
                  </a:cubicBezTo>
                  <a:cubicBezTo>
                    <a:pt x="857" y="204"/>
                    <a:pt x="703" y="13"/>
                    <a:pt x="464" y="1"/>
                  </a:cubicBezTo>
                  <a:cubicBezTo>
                    <a:pt x="456" y="1"/>
                    <a:pt x="448" y="1"/>
                    <a:pt x="440"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18"/>
            <p:cNvSpPr/>
            <p:nvPr/>
          </p:nvSpPr>
          <p:spPr>
            <a:xfrm>
              <a:off x="6950250" y="2089625"/>
              <a:ext cx="20875" cy="20600"/>
            </a:xfrm>
            <a:custGeom>
              <a:avLst/>
              <a:gdLst/>
              <a:ahLst/>
              <a:cxnLst/>
              <a:rect l="l" t="t" r="r" b="b"/>
              <a:pathLst>
                <a:path w="835" h="824" extrusionOk="0">
                  <a:moveTo>
                    <a:pt x="410" y="1"/>
                  </a:moveTo>
                  <a:cubicBezTo>
                    <a:pt x="287" y="1"/>
                    <a:pt x="183" y="47"/>
                    <a:pt x="108" y="121"/>
                  </a:cubicBezTo>
                  <a:cubicBezTo>
                    <a:pt x="49" y="205"/>
                    <a:pt x="1" y="276"/>
                    <a:pt x="1" y="383"/>
                  </a:cubicBezTo>
                  <a:lnTo>
                    <a:pt x="1" y="419"/>
                  </a:lnTo>
                  <a:cubicBezTo>
                    <a:pt x="1" y="574"/>
                    <a:pt x="72" y="693"/>
                    <a:pt x="191" y="764"/>
                  </a:cubicBezTo>
                  <a:cubicBezTo>
                    <a:pt x="239" y="800"/>
                    <a:pt x="299" y="824"/>
                    <a:pt x="370" y="824"/>
                  </a:cubicBezTo>
                  <a:cubicBezTo>
                    <a:pt x="441" y="824"/>
                    <a:pt x="525" y="812"/>
                    <a:pt x="584" y="776"/>
                  </a:cubicBezTo>
                  <a:cubicBezTo>
                    <a:pt x="692" y="741"/>
                    <a:pt x="751" y="657"/>
                    <a:pt x="787" y="574"/>
                  </a:cubicBezTo>
                  <a:cubicBezTo>
                    <a:pt x="811" y="538"/>
                    <a:pt x="822" y="502"/>
                    <a:pt x="822" y="455"/>
                  </a:cubicBezTo>
                  <a:cubicBezTo>
                    <a:pt x="834" y="324"/>
                    <a:pt x="787" y="217"/>
                    <a:pt x="703" y="121"/>
                  </a:cubicBezTo>
                  <a:cubicBezTo>
                    <a:pt x="656" y="98"/>
                    <a:pt x="608" y="50"/>
                    <a:pt x="549" y="38"/>
                  </a:cubicBezTo>
                  <a:cubicBezTo>
                    <a:pt x="525" y="26"/>
                    <a:pt x="489" y="2"/>
                    <a:pt x="453" y="2"/>
                  </a:cubicBezTo>
                  <a:cubicBezTo>
                    <a:pt x="439" y="1"/>
                    <a:pt x="424" y="1"/>
                    <a:pt x="410"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18"/>
            <p:cNvSpPr/>
            <p:nvPr/>
          </p:nvSpPr>
          <p:spPr>
            <a:xfrm>
              <a:off x="6882700" y="3304975"/>
              <a:ext cx="21450" cy="20600"/>
            </a:xfrm>
            <a:custGeom>
              <a:avLst/>
              <a:gdLst/>
              <a:ahLst/>
              <a:cxnLst/>
              <a:rect l="l" t="t" r="r" b="b"/>
              <a:pathLst>
                <a:path w="858" h="824" extrusionOk="0">
                  <a:moveTo>
                    <a:pt x="425" y="1"/>
                  </a:moveTo>
                  <a:cubicBezTo>
                    <a:pt x="200" y="1"/>
                    <a:pt x="24" y="142"/>
                    <a:pt x="12" y="371"/>
                  </a:cubicBezTo>
                  <a:cubicBezTo>
                    <a:pt x="0" y="490"/>
                    <a:pt x="36" y="597"/>
                    <a:pt x="119" y="680"/>
                  </a:cubicBezTo>
                  <a:cubicBezTo>
                    <a:pt x="179" y="764"/>
                    <a:pt x="274" y="799"/>
                    <a:pt x="381" y="823"/>
                  </a:cubicBezTo>
                  <a:cubicBezTo>
                    <a:pt x="391" y="824"/>
                    <a:pt x="400" y="824"/>
                    <a:pt x="410" y="824"/>
                  </a:cubicBezTo>
                  <a:cubicBezTo>
                    <a:pt x="623" y="824"/>
                    <a:pt x="799" y="694"/>
                    <a:pt x="834" y="478"/>
                  </a:cubicBezTo>
                  <a:lnTo>
                    <a:pt x="834" y="442"/>
                  </a:lnTo>
                  <a:cubicBezTo>
                    <a:pt x="857" y="252"/>
                    <a:pt x="727" y="61"/>
                    <a:pt x="512" y="13"/>
                  </a:cubicBezTo>
                  <a:cubicBezTo>
                    <a:pt x="500" y="2"/>
                    <a:pt x="476" y="2"/>
                    <a:pt x="453" y="2"/>
                  </a:cubicBezTo>
                  <a:cubicBezTo>
                    <a:pt x="443" y="1"/>
                    <a:pt x="434" y="1"/>
                    <a:pt x="425"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18"/>
            <p:cNvSpPr/>
            <p:nvPr/>
          </p:nvSpPr>
          <p:spPr>
            <a:xfrm>
              <a:off x="6801125" y="3180575"/>
              <a:ext cx="21475" cy="20600"/>
            </a:xfrm>
            <a:custGeom>
              <a:avLst/>
              <a:gdLst/>
              <a:ahLst/>
              <a:cxnLst/>
              <a:rect l="l" t="t" r="r" b="b"/>
              <a:pathLst>
                <a:path w="859" h="824" extrusionOk="0">
                  <a:moveTo>
                    <a:pt x="418" y="1"/>
                  </a:moveTo>
                  <a:cubicBezTo>
                    <a:pt x="203" y="1"/>
                    <a:pt x="25" y="155"/>
                    <a:pt x="13" y="370"/>
                  </a:cubicBezTo>
                  <a:cubicBezTo>
                    <a:pt x="1" y="620"/>
                    <a:pt x="144" y="810"/>
                    <a:pt x="382" y="822"/>
                  </a:cubicBezTo>
                  <a:cubicBezTo>
                    <a:pt x="392" y="823"/>
                    <a:pt x="402" y="823"/>
                    <a:pt x="412" y="823"/>
                  </a:cubicBezTo>
                  <a:cubicBezTo>
                    <a:pt x="579" y="823"/>
                    <a:pt x="731" y="730"/>
                    <a:pt x="799" y="572"/>
                  </a:cubicBezTo>
                  <a:cubicBezTo>
                    <a:pt x="822" y="536"/>
                    <a:pt x="834" y="489"/>
                    <a:pt x="834" y="453"/>
                  </a:cubicBezTo>
                  <a:cubicBezTo>
                    <a:pt x="858" y="227"/>
                    <a:pt x="703" y="25"/>
                    <a:pt x="465"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56" name="Google Shape;2356;p18"/>
          <p:cNvGrpSpPr/>
          <p:nvPr/>
        </p:nvGrpSpPr>
        <p:grpSpPr>
          <a:xfrm rot="5400000" flipH="1">
            <a:off x="1305405" y="-1305407"/>
            <a:ext cx="1834029" cy="4444824"/>
            <a:chOff x="5728375" y="1492875"/>
            <a:chExt cx="1308525" cy="3171250"/>
          </a:xfrm>
        </p:grpSpPr>
        <p:sp>
          <p:nvSpPr>
            <p:cNvPr id="2357" name="Google Shape;2357;p18"/>
            <p:cNvSpPr/>
            <p:nvPr/>
          </p:nvSpPr>
          <p:spPr>
            <a:xfrm>
              <a:off x="6942225" y="2835900"/>
              <a:ext cx="625" cy="925"/>
            </a:xfrm>
            <a:custGeom>
              <a:avLst/>
              <a:gdLst/>
              <a:ahLst/>
              <a:cxnLst/>
              <a:rect l="l" t="t" r="r" b="b"/>
              <a:pathLst>
                <a:path w="25" h="37" extrusionOk="0">
                  <a:moveTo>
                    <a:pt x="24" y="0"/>
                  </a:moveTo>
                  <a:lnTo>
                    <a:pt x="24" y="0"/>
                  </a:lnTo>
                  <a:cubicBezTo>
                    <a:pt x="12" y="12"/>
                    <a:pt x="12" y="24"/>
                    <a:pt x="0" y="36"/>
                  </a:cubicBezTo>
                  <a:cubicBezTo>
                    <a:pt x="12" y="36"/>
                    <a:pt x="12" y="24"/>
                    <a:pt x="24"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18"/>
            <p:cNvSpPr/>
            <p:nvPr/>
          </p:nvSpPr>
          <p:spPr>
            <a:xfrm>
              <a:off x="6942225" y="2836800"/>
              <a:ext cx="25" cy="25"/>
            </a:xfrm>
            <a:custGeom>
              <a:avLst/>
              <a:gdLst/>
              <a:ahLst/>
              <a:cxnLst/>
              <a:rect l="l" t="t" r="r" b="b"/>
              <a:pathLst>
                <a:path w="1" h="1" extrusionOk="0">
                  <a:moveTo>
                    <a:pt x="0" y="0"/>
                  </a:moveTo>
                  <a:lnTo>
                    <a:pt x="0"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18"/>
            <p:cNvSpPr/>
            <p:nvPr/>
          </p:nvSpPr>
          <p:spPr>
            <a:xfrm>
              <a:off x="6945500" y="2844825"/>
              <a:ext cx="42300" cy="133375"/>
            </a:xfrm>
            <a:custGeom>
              <a:avLst/>
              <a:gdLst/>
              <a:ahLst/>
              <a:cxnLst/>
              <a:rect l="l" t="t" r="r" b="b"/>
              <a:pathLst>
                <a:path w="1692" h="5335" extrusionOk="0">
                  <a:moveTo>
                    <a:pt x="346" y="0"/>
                  </a:moveTo>
                  <a:lnTo>
                    <a:pt x="203" y="12"/>
                  </a:lnTo>
                  <a:lnTo>
                    <a:pt x="0" y="453"/>
                  </a:lnTo>
                  <a:lnTo>
                    <a:pt x="1215" y="5263"/>
                  </a:lnTo>
                  <a:lnTo>
                    <a:pt x="1691" y="5334"/>
                  </a:lnTo>
                  <a:lnTo>
                    <a:pt x="1691" y="5334"/>
                  </a:lnTo>
                  <a:lnTo>
                    <a:pt x="346"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18"/>
            <p:cNvSpPr/>
            <p:nvPr/>
          </p:nvSpPr>
          <p:spPr>
            <a:xfrm>
              <a:off x="6943725" y="2835300"/>
              <a:ext cx="300" cy="25"/>
            </a:xfrm>
            <a:custGeom>
              <a:avLst/>
              <a:gdLst/>
              <a:ahLst/>
              <a:cxnLst/>
              <a:rect l="l" t="t" r="r" b="b"/>
              <a:pathLst>
                <a:path w="12" h="1" extrusionOk="0">
                  <a:moveTo>
                    <a:pt x="0" y="0"/>
                  </a:moveTo>
                  <a:lnTo>
                    <a:pt x="0" y="0"/>
                  </a:lnTo>
                  <a:cubicBezTo>
                    <a:pt x="12" y="0"/>
                    <a:pt x="0" y="0"/>
                    <a:pt x="0"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18"/>
            <p:cNvSpPr/>
            <p:nvPr/>
          </p:nvSpPr>
          <p:spPr>
            <a:xfrm>
              <a:off x="6945500" y="2834575"/>
              <a:ext cx="625" cy="150"/>
            </a:xfrm>
            <a:custGeom>
              <a:avLst/>
              <a:gdLst/>
              <a:ahLst/>
              <a:cxnLst/>
              <a:rect l="l" t="t" r="r" b="b"/>
              <a:pathLst>
                <a:path w="25" h="6" extrusionOk="0">
                  <a:moveTo>
                    <a:pt x="15" y="0"/>
                  </a:moveTo>
                  <a:cubicBezTo>
                    <a:pt x="11" y="0"/>
                    <a:pt x="8" y="6"/>
                    <a:pt x="0" y="6"/>
                  </a:cubicBezTo>
                  <a:lnTo>
                    <a:pt x="24" y="6"/>
                  </a:lnTo>
                  <a:cubicBezTo>
                    <a:pt x="20" y="2"/>
                    <a:pt x="18" y="0"/>
                    <a:pt x="15"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18"/>
            <p:cNvSpPr/>
            <p:nvPr/>
          </p:nvSpPr>
          <p:spPr>
            <a:xfrm>
              <a:off x="6943125" y="2835625"/>
              <a:ext cx="550" cy="300"/>
            </a:xfrm>
            <a:custGeom>
              <a:avLst/>
              <a:gdLst/>
              <a:ahLst/>
              <a:cxnLst/>
              <a:rect l="l" t="t" r="r" b="b"/>
              <a:pathLst>
                <a:path w="22" h="12" extrusionOk="0">
                  <a:moveTo>
                    <a:pt x="16" y="1"/>
                  </a:moveTo>
                  <a:cubicBezTo>
                    <a:pt x="13" y="1"/>
                    <a:pt x="8" y="3"/>
                    <a:pt x="0" y="11"/>
                  </a:cubicBezTo>
                  <a:cubicBezTo>
                    <a:pt x="16" y="11"/>
                    <a:pt x="21" y="1"/>
                    <a:pt x="16"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18"/>
            <p:cNvSpPr/>
            <p:nvPr/>
          </p:nvSpPr>
          <p:spPr>
            <a:xfrm>
              <a:off x="6978825" y="2988300"/>
              <a:ext cx="57175" cy="218500"/>
            </a:xfrm>
            <a:custGeom>
              <a:avLst/>
              <a:gdLst/>
              <a:ahLst/>
              <a:cxnLst/>
              <a:rect l="l" t="t" r="r" b="b"/>
              <a:pathLst>
                <a:path w="2287" h="8740" extrusionOk="0">
                  <a:moveTo>
                    <a:pt x="1" y="0"/>
                  </a:moveTo>
                  <a:lnTo>
                    <a:pt x="2227" y="8739"/>
                  </a:lnTo>
                  <a:cubicBezTo>
                    <a:pt x="2239" y="8728"/>
                    <a:pt x="2251" y="8704"/>
                    <a:pt x="2287" y="8692"/>
                  </a:cubicBezTo>
                  <a:lnTo>
                    <a:pt x="2287" y="7180"/>
                  </a:lnTo>
                  <a:lnTo>
                    <a:pt x="477" y="72"/>
                  </a:lnTo>
                  <a:lnTo>
                    <a:pt x="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18"/>
            <p:cNvSpPr/>
            <p:nvPr/>
          </p:nvSpPr>
          <p:spPr>
            <a:xfrm>
              <a:off x="6796675" y="2972825"/>
              <a:ext cx="91400" cy="176525"/>
            </a:xfrm>
            <a:custGeom>
              <a:avLst/>
              <a:gdLst/>
              <a:ahLst/>
              <a:cxnLst/>
              <a:rect l="l" t="t" r="r" b="b"/>
              <a:pathLst>
                <a:path w="3656" h="7061" extrusionOk="0">
                  <a:moveTo>
                    <a:pt x="3203" y="0"/>
                  </a:moveTo>
                  <a:lnTo>
                    <a:pt x="0" y="6632"/>
                  </a:lnTo>
                  <a:lnTo>
                    <a:pt x="286" y="7061"/>
                  </a:lnTo>
                  <a:lnTo>
                    <a:pt x="3656" y="48"/>
                  </a:lnTo>
                  <a:lnTo>
                    <a:pt x="320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18"/>
            <p:cNvSpPr/>
            <p:nvPr/>
          </p:nvSpPr>
          <p:spPr>
            <a:xfrm>
              <a:off x="6629100" y="3150225"/>
              <a:ext cx="168775" cy="337550"/>
            </a:xfrm>
            <a:custGeom>
              <a:avLst/>
              <a:gdLst/>
              <a:ahLst/>
              <a:cxnLst/>
              <a:rect l="l" t="t" r="r" b="b"/>
              <a:pathLst>
                <a:path w="6751" h="13502" extrusionOk="0">
                  <a:moveTo>
                    <a:pt x="6465" y="0"/>
                  </a:moveTo>
                  <a:lnTo>
                    <a:pt x="0" y="13359"/>
                  </a:lnTo>
                  <a:cubicBezTo>
                    <a:pt x="155" y="13359"/>
                    <a:pt x="274" y="13419"/>
                    <a:pt x="381" y="13502"/>
                  </a:cubicBezTo>
                  <a:lnTo>
                    <a:pt x="464" y="13442"/>
                  </a:lnTo>
                  <a:lnTo>
                    <a:pt x="6751" y="429"/>
                  </a:lnTo>
                  <a:lnTo>
                    <a:pt x="6465"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18"/>
            <p:cNvSpPr/>
            <p:nvPr/>
          </p:nvSpPr>
          <p:spPr>
            <a:xfrm>
              <a:off x="6945500" y="2834700"/>
              <a:ext cx="25" cy="25"/>
            </a:xfrm>
            <a:custGeom>
              <a:avLst/>
              <a:gdLst/>
              <a:ahLst/>
              <a:cxnLst/>
              <a:rect l="l" t="t" r="r" b="b"/>
              <a:pathLst>
                <a:path w="1" h="1" extrusionOk="0">
                  <a:moveTo>
                    <a:pt x="0" y="1"/>
                  </a:moveTo>
                  <a:lnTo>
                    <a:pt x="0" y="1"/>
                  </a:lnTo>
                  <a:lnTo>
                    <a:pt x="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18"/>
            <p:cNvSpPr/>
            <p:nvPr/>
          </p:nvSpPr>
          <p:spPr>
            <a:xfrm>
              <a:off x="6943725" y="2835300"/>
              <a:ext cx="0" cy="625"/>
            </a:xfrm>
            <a:custGeom>
              <a:avLst/>
              <a:gdLst/>
              <a:ahLst/>
              <a:cxnLst/>
              <a:rect l="l" t="t" r="r" b="b"/>
              <a:pathLst>
                <a:path h="25" extrusionOk="0">
                  <a:moveTo>
                    <a:pt x="0" y="24"/>
                  </a:moveTo>
                  <a:cubicBezTo>
                    <a:pt x="0" y="24"/>
                    <a:pt x="0" y="0"/>
                    <a:pt x="0" y="24"/>
                  </a:cubicBezTo>
                  <a:cubicBezTo>
                    <a:pt x="0" y="0"/>
                    <a:pt x="0" y="0"/>
                    <a:pt x="0" y="24"/>
                  </a:cubicBezTo>
                  <a:cubicBezTo>
                    <a:pt x="0" y="0"/>
                    <a:pt x="0" y="0"/>
                    <a:pt x="0" y="24"/>
                  </a:cubicBezTo>
                  <a:cubicBezTo>
                    <a:pt x="0" y="0"/>
                    <a:pt x="0" y="24"/>
                    <a:pt x="0" y="24"/>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18"/>
            <p:cNvSpPr/>
            <p:nvPr/>
          </p:nvSpPr>
          <p:spPr>
            <a:xfrm>
              <a:off x="6942225" y="2836800"/>
              <a:ext cx="25" cy="25"/>
            </a:xfrm>
            <a:custGeom>
              <a:avLst/>
              <a:gdLst/>
              <a:ahLst/>
              <a:cxnLst/>
              <a:rect l="l" t="t" r="r" b="b"/>
              <a:pathLst>
                <a:path w="1" h="1" extrusionOk="0">
                  <a:moveTo>
                    <a:pt x="0" y="0"/>
                  </a:moveTo>
                  <a:lnTo>
                    <a:pt x="0" y="0"/>
                  </a:lnTo>
                  <a:lnTo>
                    <a:pt x="0"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18"/>
            <p:cNvSpPr/>
            <p:nvPr/>
          </p:nvSpPr>
          <p:spPr>
            <a:xfrm>
              <a:off x="6881800" y="2836500"/>
              <a:ext cx="68775" cy="126825"/>
            </a:xfrm>
            <a:custGeom>
              <a:avLst/>
              <a:gdLst/>
              <a:ahLst/>
              <a:cxnLst/>
              <a:rect l="l" t="t" r="r" b="b"/>
              <a:pathLst>
                <a:path w="2751" h="5073" extrusionOk="0">
                  <a:moveTo>
                    <a:pt x="2429" y="0"/>
                  </a:moveTo>
                  <a:cubicBezTo>
                    <a:pt x="2417" y="0"/>
                    <a:pt x="2417" y="12"/>
                    <a:pt x="2417" y="12"/>
                  </a:cubicBezTo>
                  <a:lnTo>
                    <a:pt x="1" y="5001"/>
                  </a:lnTo>
                  <a:lnTo>
                    <a:pt x="465" y="5072"/>
                  </a:lnTo>
                  <a:lnTo>
                    <a:pt x="2548" y="774"/>
                  </a:lnTo>
                  <a:lnTo>
                    <a:pt x="2751" y="345"/>
                  </a:lnTo>
                  <a:lnTo>
                    <a:pt x="2632" y="357"/>
                  </a:lnTo>
                  <a:cubicBezTo>
                    <a:pt x="2624" y="358"/>
                    <a:pt x="2615" y="358"/>
                    <a:pt x="2607" y="358"/>
                  </a:cubicBezTo>
                  <a:cubicBezTo>
                    <a:pt x="2488" y="358"/>
                    <a:pt x="2394" y="276"/>
                    <a:pt x="2394" y="131"/>
                  </a:cubicBezTo>
                  <a:cubicBezTo>
                    <a:pt x="2394" y="95"/>
                    <a:pt x="2394" y="48"/>
                    <a:pt x="2429"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18"/>
            <p:cNvSpPr/>
            <p:nvPr/>
          </p:nvSpPr>
          <p:spPr>
            <a:xfrm>
              <a:off x="6902350" y="1492875"/>
              <a:ext cx="133950" cy="92000"/>
            </a:xfrm>
            <a:custGeom>
              <a:avLst/>
              <a:gdLst/>
              <a:ahLst/>
              <a:cxnLst/>
              <a:rect l="l" t="t" r="r" b="b"/>
              <a:pathLst>
                <a:path w="5358" h="3680" extrusionOk="0">
                  <a:moveTo>
                    <a:pt x="5358" y="0"/>
                  </a:moveTo>
                  <a:lnTo>
                    <a:pt x="0" y="3275"/>
                  </a:lnTo>
                  <a:lnTo>
                    <a:pt x="202" y="3679"/>
                  </a:lnTo>
                  <a:lnTo>
                    <a:pt x="5358" y="524"/>
                  </a:lnTo>
                  <a:lnTo>
                    <a:pt x="5358"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18"/>
            <p:cNvSpPr/>
            <p:nvPr/>
          </p:nvSpPr>
          <p:spPr>
            <a:xfrm>
              <a:off x="6839525" y="1837250"/>
              <a:ext cx="325" cy="925"/>
            </a:xfrm>
            <a:custGeom>
              <a:avLst/>
              <a:gdLst/>
              <a:ahLst/>
              <a:cxnLst/>
              <a:rect l="l" t="t" r="r" b="b"/>
              <a:pathLst>
                <a:path w="13" h="37" extrusionOk="0">
                  <a:moveTo>
                    <a:pt x="13" y="1"/>
                  </a:moveTo>
                  <a:cubicBezTo>
                    <a:pt x="1" y="1"/>
                    <a:pt x="1" y="25"/>
                    <a:pt x="1" y="37"/>
                  </a:cubicBezTo>
                  <a:cubicBezTo>
                    <a:pt x="1" y="25"/>
                    <a:pt x="1" y="13"/>
                    <a:pt x="13"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18"/>
            <p:cNvSpPr/>
            <p:nvPr/>
          </p:nvSpPr>
          <p:spPr>
            <a:xfrm>
              <a:off x="6839525" y="1689025"/>
              <a:ext cx="97375" cy="151525"/>
            </a:xfrm>
            <a:custGeom>
              <a:avLst/>
              <a:gdLst/>
              <a:ahLst/>
              <a:cxnLst/>
              <a:rect l="l" t="t" r="r" b="b"/>
              <a:pathLst>
                <a:path w="3895" h="6061" extrusionOk="0">
                  <a:moveTo>
                    <a:pt x="20" y="5898"/>
                  </a:moveTo>
                  <a:cubicBezTo>
                    <a:pt x="13" y="5908"/>
                    <a:pt x="6" y="5919"/>
                    <a:pt x="1" y="5930"/>
                  </a:cubicBezTo>
                  <a:lnTo>
                    <a:pt x="20" y="5898"/>
                  </a:lnTo>
                  <a:close/>
                  <a:moveTo>
                    <a:pt x="3513" y="1"/>
                  </a:moveTo>
                  <a:lnTo>
                    <a:pt x="20" y="5898"/>
                  </a:lnTo>
                  <a:lnTo>
                    <a:pt x="20" y="5898"/>
                  </a:lnTo>
                  <a:cubicBezTo>
                    <a:pt x="42" y="5867"/>
                    <a:pt x="69" y="5844"/>
                    <a:pt x="96" y="5835"/>
                  </a:cubicBezTo>
                  <a:cubicBezTo>
                    <a:pt x="130" y="5818"/>
                    <a:pt x="166" y="5809"/>
                    <a:pt x="201" y="5809"/>
                  </a:cubicBezTo>
                  <a:cubicBezTo>
                    <a:pt x="288" y="5809"/>
                    <a:pt x="368" y="5860"/>
                    <a:pt x="394" y="5954"/>
                  </a:cubicBezTo>
                  <a:lnTo>
                    <a:pt x="441" y="6061"/>
                  </a:lnTo>
                  <a:lnTo>
                    <a:pt x="3894" y="239"/>
                  </a:lnTo>
                  <a:cubicBezTo>
                    <a:pt x="3727" y="191"/>
                    <a:pt x="3597" y="120"/>
                    <a:pt x="3513"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18"/>
            <p:cNvSpPr/>
            <p:nvPr/>
          </p:nvSpPr>
          <p:spPr>
            <a:xfrm>
              <a:off x="6838950" y="1834425"/>
              <a:ext cx="124725" cy="258250"/>
            </a:xfrm>
            <a:custGeom>
              <a:avLst/>
              <a:gdLst/>
              <a:ahLst/>
              <a:cxnLst/>
              <a:rect l="l" t="t" r="r" b="b"/>
              <a:pathLst>
                <a:path w="4989" h="10330" extrusionOk="0">
                  <a:moveTo>
                    <a:pt x="212" y="0"/>
                  </a:moveTo>
                  <a:cubicBezTo>
                    <a:pt x="182" y="0"/>
                    <a:pt x="150" y="6"/>
                    <a:pt x="119" y="19"/>
                  </a:cubicBezTo>
                  <a:cubicBezTo>
                    <a:pt x="83" y="31"/>
                    <a:pt x="48" y="66"/>
                    <a:pt x="24" y="102"/>
                  </a:cubicBezTo>
                  <a:cubicBezTo>
                    <a:pt x="24" y="126"/>
                    <a:pt x="0" y="138"/>
                    <a:pt x="0" y="150"/>
                  </a:cubicBezTo>
                  <a:lnTo>
                    <a:pt x="0" y="162"/>
                  </a:lnTo>
                  <a:lnTo>
                    <a:pt x="0" y="197"/>
                  </a:lnTo>
                  <a:lnTo>
                    <a:pt x="0" y="209"/>
                  </a:lnTo>
                  <a:lnTo>
                    <a:pt x="0" y="245"/>
                  </a:lnTo>
                  <a:lnTo>
                    <a:pt x="0" y="257"/>
                  </a:lnTo>
                  <a:cubicBezTo>
                    <a:pt x="0" y="269"/>
                    <a:pt x="24" y="281"/>
                    <a:pt x="24" y="304"/>
                  </a:cubicBezTo>
                  <a:lnTo>
                    <a:pt x="4560" y="10329"/>
                  </a:lnTo>
                  <a:cubicBezTo>
                    <a:pt x="4624" y="10255"/>
                    <a:pt x="4736" y="10209"/>
                    <a:pt x="4845" y="10209"/>
                  </a:cubicBezTo>
                  <a:cubicBezTo>
                    <a:pt x="4857" y="10209"/>
                    <a:pt x="4869" y="10209"/>
                    <a:pt x="4882" y="10210"/>
                  </a:cubicBezTo>
                  <a:cubicBezTo>
                    <a:pt x="4917" y="10210"/>
                    <a:pt x="4965" y="10222"/>
                    <a:pt x="4989" y="10246"/>
                  </a:cubicBezTo>
                  <a:lnTo>
                    <a:pt x="464" y="221"/>
                  </a:lnTo>
                  <a:lnTo>
                    <a:pt x="417" y="126"/>
                  </a:lnTo>
                  <a:cubicBezTo>
                    <a:pt x="373" y="47"/>
                    <a:pt x="297" y="0"/>
                    <a:pt x="212"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18"/>
            <p:cNvSpPr/>
            <p:nvPr/>
          </p:nvSpPr>
          <p:spPr>
            <a:xfrm>
              <a:off x="6945800" y="1529475"/>
              <a:ext cx="90500" cy="135175"/>
            </a:xfrm>
            <a:custGeom>
              <a:avLst/>
              <a:gdLst/>
              <a:ahLst/>
              <a:cxnLst/>
              <a:rect l="l" t="t" r="r" b="b"/>
              <a:pathLst>
                <a:path w="3620" h="5407" extrusionOk="0">
                  <a:moveTo>
                    <a:pt x="3620" y="1"/>
                  </a:moveTo>
                  <a:lnTo>
                    <a:pt x="0" y="5073"/>
                  </a:lnTo>
                  <a:lnTo>
                    <a:pt x="108" y="5263"/>
                  </a:lnTo>
                  <a:cubicBezTo>
                    <a:pt x="179" y="5299"/>
                    <a:pt x="250" y="5335"/>
                    <a:pt x="310" y="5406"/>
                  </a:cubicBezTo>
                  <a:lnTo>
                    <a:pt x="3620" y="775"/>
                  </a:lnTo>
                  <a:lnTo>
                    <a:pt x="362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18"/>
            <p:cNvSpPr/>
            <p:nvPr/>
          </p:nvSpPr>
          <p:spPr>
            <a:xfrm>
              <a:off x="6951750" y="1681000"/>
              <a:ext cx="84550" cy="169075"/>
            </a:xfrm>
            <a:custGeom>
              <a:avLst/>
              <a:gdLst/>
              <a:ahLst/>
              <a:cxnLst/>
              <a:rect l="l" t="t" r="r" b="b"/>
              <a:pathLst>
                <a:path w="3382" h="6763" extrusionOk="0">
                  <a:moveTo>
                    <a:pt x="286" y="0"/>
                  </a:moveTo>
                  <a:cubicBezTo>
                    <a:pt x="239" y="179"/>
                    <a:pt x="155" y="334"/>
                    <a:pt x="0" y="429"/>
                  </a:cubicBezTo>
                  <a:lnTo>
                    <a:pt x="3382" y="6763"/>
                  </a:lnTo>
                  <a:lnTo>
                    <a:pt x="3382" y="5810"/>
                  </a:lnTo>
                  <a:lnTo>
                    <a:pt x="286"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18"/>
            <p:cNvSpPr/>
            <p:nvPr/>
          </p:nvSpPr>
          <p:spPr>
            <a:xfrm>
              <a:off x="6891325" y="1570800"/>
              <a:ext cx="56875" cy="90275"/>
            </a:xfrm>
            <a:custGeom>
              <a:avLst/>
              <a:gdLst/>
              <a:ahLst/>
              <a:cxnLst/>
              <a:rect l="l" t="t" r="r" b="b"/>
              <a:pathLst>
                <a:path w="2275" h="3611" extrusionOk="0">
                  <a:moveTo>
                    <a:pt x="219" y="1"/>
                  </a:moveTo>
                  <a:cubicBezTo>
                    <a:pt x="185" y="1"/>
                    <a:pt x="151" y="9"/>
                    <a:pt x="120" y="27"/>
                  </a:cubicBezTo>
                  <a:cubicBezTo>
                    <a:pt x="84" y="62"/>
                    <a:pt x="48" y="86"/>
                    <a:pt x="36" y="122"/>
                  </a:cubicBezTo>
                  <a:cubicBezTo>
                    <a:pt x="24" y="146"/>
                    <a:pt x="1" y="193"/>
                    <a:pt x="1" y="241"/>
                  </a:cubicBezTo>
                  <a:cubicBezTo>
                    <a:pt x="72" y="205"/>
                    <a:pt x="143" y="193"/>
                    <a:pt x="215" y="193"/>
                  </a:cubicBezTo>
                  <a:cubicBezTo>
                    <a:pt x="405" y="205"/>
                    <a:pt x="572" y="384"/>
                    <a:pt x="548" y="574"/>
                  </a:cubicBezTo>
                  <a:cubicBezTo>
                    <a:pt x="524" y="717"/>
                    <a:pt x="441" y="836"/>
                    <a:pt x="322" y="872"/>
                  </a:cubicBezTo>
                  <a:lnTo>
                    <a:pt x="1763" y="3587"/>
                  </a:lnTo>
                  <a:cubicBezTo>
                    <a:pt x="1834" y="3560"/>
                    <a:pt x="1906" y="3546"/>
                    <a:pt x="1982" y="3546"/>
                  </a:cubicBezTo>
                  <a:cubicBezTo>
                    <a:pt x="2007" y="3546"/>
                    <a:pt x="2034" y="3548"/>
                    <a:pt x="2060" y="3551"/>
                  </a:cubicBezTo>
                  <a:cubicBezTo>
                    <a:pt x="2132" y="3575"/>
                    <a:pt x="2215" y="3587"/>
                    <a:pt x="2275" y="3610"/>
                  </a:cubicBezTo>
                  <a:lnTo>
                    <a:pt x="2167" y="3420"/>
                  </a:lnTo>
                  <a:lnTo>
                    <a:pt x="643" y="551"/>
                  </a:lnTo>
                  <a:lnTo>
                    <a:pt x="441" y="146"/>
                  </a:lnTo>
                  <a:lnTo>
                    <a:pt x="417" y="122"/>
                  </a:lnTo>
                  <a:cubicBezTo>
                    <a:pt x="375" y="47"/>
                    <a:pt x="298" y="1"/>
                    <a:pt x="219"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18"/>
            <p:cNvSpPr/>
            <p:nvPr/>
          </p:nvSpPr>
          <p:spPr>
            <a:xfrm>
              <a:off x="6967825" y="2063475"/>
              <a:ext cx="68475" cy="40500"/>
            </a:xfrm>
            <a:custGeom>
              <a:avLst/>
              <a:gdLst/>
              <a:ahLst/>
              <a:cxnLst/>
              <a:rect l="l" t="t" r="r" b="b"/>
              <a:pathLst>
                <a:path w="2739" h="1620" extrusionOk="0">
                  <a:moveTo>
                    <a:pt x="2739" y="1"/>
                  </a:moveTo>
                  <a:lnTo>
                    <a:pt x="0" y="1167"/>
                  </a:lnTo>
                  <a:cubicBezTo>
                    <a:pt x="72" y="1263"/>
                    <a:pt x="131" y="1370"/>
                    <a:pt x="119" y="1501"/>
                  </a:cubicBezTo>
                  <a:cubicBezTo>
                    <a:pt x="119" y="1548"/>
                    <a:pt x="108" y="1572"/>
                    <a:pt x="84" y="1620"/>
                  </a:cubicBezTo>
                  <a:lnTo>
                    <a:pt x="2739" y="489"/>
                  </a:lnTo>
                  <a:lnTo>
                    <a:pt x="2739"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18"/>
            <p:cNvSpPr/>
            <p:nvPr/>
          </p:nvSpPr>
          <p:spPr>
            <a:xfrm>
              <a:off x="6558850" y="2100100"/>
              <a:ext cx="396200" cy="178025"/>
            </a:xfrm>
            <a:custGeom>
              <a:avLst/>
              <a:gdLst/>
              <a:ahLst/>
              <a:cxnLst/>
              <a:rect l="l" t="t" r="r" b="b"/>
              <a:pathLst>
                <a:path w="15848" h="7121" extrusionOk="0">
                  <a:moveTo>
                    <a:pt x="15657" y="0"/>
                  </a:moveTo>
                  <a:lnTo>
                    <a:pt x="0" y="6703"/>
                  </a:lnTo>
                  <a:cubicBezTo>
                    <a:pt x="95" y="6822"/>
                    <a:pt x="155" y="6965"/>
                    <a:pt x="167" y="7120"/>
                  </a:cubicBezTo>
                  <a:lnTo>
                    <a:pt x="15824" y="417"/>
                  </a:lnTo>
                  <a:cubicBezTo>
                    <a:pt x="15836" y="393"/>
                    <a:pt x="15836" y="357"/>
                    <a:pt x="15847" y="345"/>
                  </a:cubicBezTo>
                  <a:cubicBezTo>
                    <a:pt x="15728" y="274"/>
                    <a:pt x="15657" y="155"/>
                    <a:pt x="15657"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18"/>
            <p:cNvSpPr/>
            <p:nvPr/>
          </p:nvSpPr>
          <p:spPr>
            <a:xfrm>
              <a:off x="6954425" y="2108725"/>
              <a:ext cx="81875" cy="207200"/>
            </a:xfrm>
            <a:custGeom>
              <a:avLst/>
              <a:gdLst/>
              <a:ahLst/>
              <a:cxnLst/>
              <a:rect l="l" t="t" r="r" b="b"/>
              <a:pathLst>
                <a:path w="3275" h="8288" extrusionOk="0">
                  <a:moveTo>
                    <a:pt x="24" y="0"/>
                  </a:moveTo>
                  <a:cubicBezTo>
                    <a:pt x="13" y="36"/>
                    <a:pt x="1" y="48"/>
                    <a:pt x="1" y="60"/>
                  </a:cubicBezTo>
                  <a:cubicBezTo>
                    <a:pt x="1" y="108"/>
                    <a:pt x="1" y="155"/>
                    <a:pt x="13" y="191"/>
                  </a:cubicBezTo>
                  <a:lnTo>
                    <a:pt x="3275" y="8287"/>
                  </a:lnTo>
                  <a:lnTo>
                    <a:pt x="3275" y="7097"/>
                  </a:lnTo>
                  <a:lnTo>
                    <a:pt x="429" y="36"/>
                  </a:lnTo>
                  <a:cubicBezTo>
                    <a:pt x="417" y="36"/>
                    <a:pt x="417" y="12"/>
                    <a:pt x="417" y="12"/>
                  </a:cubicBezTo>
                  <a:cubicBezTo>
                    <a:pt x="358" y="48"/>
                    <a:pt x="286" y="60"/>
                    <a:pt x="203" y="60"/>
                  </a:cubicBezTo>
                  <a:cubicBezTo>
                    <a:pt x="132" y="48"/>
                    <a:pt x="72" y="36"/>
                    <a:pt x="24"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18"/>
            <p:cNvSpPr/>
            <p:nvPr/>
          </p:nvSpPr>
          <p:spPr>
            <a:xfrm>
              <a:off x="6559150" y="2280175"/>
              <a:ext cx="477150" cy="150350"/>
            </a:xfrm>
            <a:custGeom>
              <a:avLst/>
              <a:gdLst/>
              <a:ahLst/>
              <a:cxnLst/>
              <a:rect l="l" t="t" r="r" b="b"/>
              <a:pathLst>
                <a:path w="19086" h="6014" extrusionOk="0">
                  <a:moveTo>
                    <a:pt x="167" y="0"/>
                  </a:moveTo>
                  <a:cubicBezTo>
                    <a:pt x="155" y="167"/>
                    <a:pt x="95" y="298"/>
                    <a:pt x="0" y="405"/>
                  </a:cubicBezTo>
                  <a:lnTo>
                    <a:pt x="19086" y="6013"/>
                  </a:lnTo>
                  <a:lnTo>
                    <a:pt x="19086" y="5561"/>
                  </a:lnTo>
                  <a:lnTo>
                    <a:pt x="167"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18"/>
            <p:cNvSpPr/>
            <p:nvPr/>
          </p:nvSpPr>
          <p:spPr>
            <a:xfrm>
              <a:off x="6941625" y="2825775"/>
              <a:ext cx="95275" cy="19700"/>
            </a:xfrm>
            <a:custGeom>
              <a:avLst/>
              <a:gdLst/>
              <a:ahLst/>
              <a:cxnLst/>
              <a:rect l="l" t="t" r="r" b="b"/>
              <a:pathLst>
                <a:path w="3811" h="788" extrusionOk="0">
                  <a:moveTo>
                    <a:pt x="3811" y="0"/>
                  </a:moveTo>
                  <a:lnTo>
                    <a:pt x="227" y="334"/>
                  </a:lnTo>
                  <a:lnTo>
                    <a:pt x="155" y="334"/>
                  </a:lnTo>
                  <a:cubicBezTo>
                    <a:pt x="132" y="334"/>
                    <a:pt x="132" y="358"/>
                    <a:pt x="120" y="358"/>
                  </a:cubicBezTo>
                  <a:cubicBezTo>
                    <a:pt x="120" y="370"/>
                    <a:pt x="108" y="370"/>
                    <a:pt x="108" y="370"/>
                  </a:cubicBezTo>
                  <a:cubicBezTo>
                    <a:pt x="108" y="381"/>
                    <a:pt x="96" y="381"/>
                    <a:pt x="96" y="381"/>
                  </a:cubicBezTo>
                  <a:lnTo>
                    <a:pt x="84" y="405"/>
                  </a:lnTo>
                  <a:lnTo>
                    <a:pt x="60" y="417"/>
                  </a:lnTo>
                  <a:cubicBezTo>
                    <a:pt x="48" y="417"/>
                    <a:pt x="48" y="429"/>
                    <a:pt x="36" y="441"/>
                  </a:cubicBezTo>
                  <a:cubicBezTo>
                    <a:pt x="1" y="489"/>
                    <a:pt x="1" y="536"/>
                    <a:pt x="1" y="584"/>
                  </a:cubicBezTo>
                  <a:cubicBezTo>
                    <a:pt x="1" y="707"/>
                    <a:pt x="105" y="787"/>
                    <a:pt x="216" y="787"/>
                  </a:cubicBezTo>
                  <a:cubicBezTo>
                    <a:pt x="224" y="787"/>
                    <a:pt x="231" y="787"/>
                    <a:pt x="239" y="786"/>
                  </a:cubicBezTo>
                  <a:lnTo>
                    <a:pt x="358" y="774"/>
                  </a:lnTo>
                  <a:lnTo>
                    <a:pt x="501" y="762"/>
                  </a:lnTo>
                  <a:lnTo>
                    <a:pt x="3811" y="441"/>
                  </a:lnTo>
                  <a:lnTo>
                    <a:pt x="381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18"/>
            <p:cNvSpPr/>
            <p:nvPr/>
          </p:nvSpPr>
          <p:spPr>
            <a:xfrm>
              <a:off x="6649325" y="2926075"/>
              <a:ext cx="386100" cy="71175"/>
            </a:xfrm>
            <a:custGeom>
              <a:avLst/>
              <a:gdLst/>
              <a:ahLst/>
              <a:cxnLst/>
              <a:rect l="l" t="t" r="r" b="b"/>
              <a:pathLst>
                <a:path w="15444" h="2847" extrusionOk="0">
                  <a:moveTo>
                    <a:pt x="1" y="1"/>
                  </a:moveTo>
                  <a:lnTo>
                    <a:pt x="1" y="25"/>
                  </a:lnTo>
                  <a:cubicBezTo>
                    <a:pt x="18" y="20"/>
                    <a:pt x="36" y="17"/>
                    <a:pt x="52" y="17"/>
                  </a:cubicBezTo>
                  <a:cubicBezTo>
                    <a:pt x="117" y="17"/>
                    <a:pt x="175" y="52"/>
                    <a:pt x="203" y="108"/>
                  </a:cubicBezTo>
                  <a:lnTo>
                    <a:pt x="489" y="525"/>
                  </a:lnTo>
                  <a:lnTo>
                    <a:pt x="9097" y="1846"/>
                  </a:lnTo>
                  <a:lnTo>
                    <a:pt x="9550" y="1918"/>
                  </a:lnTo>
                  <a:lnTo>
                    <a:pt x="13169" y="2489"/>
                  </a:lnTo>
                  <a:lnTo>
                    <a:pt x="13645" y="2561"/>
                  </a:lnTo>
                  <a:lnTo>
                    <a:pt x="15443" y="2846"/>
                  </a:lnTo>
                  <a:lnTo>
                    <a:pt x="15443" y="2406"/>
                  </a:lnTo>
                  <a:lnTo>
                    <a:pt x="13526" y="2108"/>
                  </a:lnTo>
                  <a:lnTo>
                    <a:pt x="13050" y="2025"/>
                  </a:lnTo>
                  <a:lnTo>
                    <a:pt x="9752" y="1525"/>
                  </a:lnTo>
                  <a:lnTo>
                    <a:pt x="9288" y="1453"/>
                  </a:lnTo>
                  <a:lnTo>
                    <a:pt x="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18"/>
            <p:cNvSpPr/>
            <p:nvPr/>
          </p:nvSpPr>
          <p:spPr>
            <a:xfrm>
              <a:off x="6909175" y="3226725"/>
              <a:ext cx="125350" cy="88725"/>
            </a:xfrm>
            <a:custGeom>
              <a:avLst/>
              <a:gdLst/>
              <a:ahLst/>
              <a:cxnLst/>
              <a:rect l="l" t="t" r="r" b="b"/>
              <a:pathLst>
                <a:path w="5014" h="3549" extrusionOk="0">
                  <a:moveTo>
                    <a:pt x="4740" y="0"/>
                  </a:moveTo>
                  <a:lnTo>
                    <a:pt x="1" y="3179"/>
                  </a:lnTo>
                  <a:lnTo>
                    <a:pt x="263" y="3548"/>
                  </a:lnTo>
                  <a:lnTo>
                    <a:pt x="5013" y="357"/>
                  </a:lnTo>
                  <a:cubicBezTo>
                    <a:pt x="4871" y="274"/>
                    <a:pt x="4787" y="155"/>
                    <a:pt x="4740"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18"/>
            <p:cNvSpPr/>
            <p:nvPr/>
          </p:nvSpPr>
          <p:spPr>
            <a:xfrm>
              <a:off x="6638625" y="3316900"/>
              <a:ext cx="267900" cy="180400"/>
            </a:xfrm>
            <a:custGeom>
              <a:avLst/>
              <a:gdLst/>
              <a:ahLst/>
              <a:cxnLst/>
              <a:rect l="l" t="t" r="r" b="b"/>
              <a:pathLst>
                <a:path w="10716" h="7216" extrusionOk="0">
                  <a:moveTo>
                    <a:pt x="10573" y="1"/>
                  </a:moveTo>
                  <a:cubicBezTo>
                    <a:pt x="10550" y="196"/>
                    <a:pt x="10372" y="347"/>
                    <a:pt x="10157" y="347"/>
                  </a:cubicBezTo>
                  <a:cubicBezTo>
                    <a:pt x="10149" y="347"/>
                    <a:pt x="10141" y="346"/>
                    <a:pt x="10132" y="346"/>
                  </a:cubicBezTo>
                  <a:cubicBezTo>
                    <a:pt x="10025" y="322"/>
                    <a:pt x="9918" y="287"/>
                    <a:pt x="9858" y="203"/>
                  </a:cubicBezTo>
                  <a:lnTo>
                    <a:pt x="83" y="6775"/>
                  </a:lnTo>
                  <a:lnTo>
                    <a:pt x="0" y="6835"/>
                  </a:lnTo>
                  <a:cubicBezTo>
                    <a:pt x="119" y="6930"/>
                    <a:pt x="203" y="7049"/>
                    <a:pt x="250" y="7216"/>
                  </a:cubicBezTo>
                  <a:lnTo>
                    <a:pt x="10716" y="191"/>
                  </a:lnTo>
                  <a:lnTo>
                    <a:pt x="10573"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18"/>
            <p:cNvSpPr/>
            <p:nvPr/>
          </p:nvSpPr>
          <p:spPr>
            <a:xfrm>
              <a:off x="6965450" y="3661000"/>
              <a:ext cx="70850" cy="74725"/>
            </a:xfrm>
            <a:custGeom>
              <a:avLst/>
              <a:gdLst/>
              <a:ahLst/>
              <a:cxnLst/>
              <a:rect l="l" t="t" r="r" b="b"/>
              <a:pathLst>
                <a:path w="2834" h="2989" extrusionOk="0">
                  <a:moveTo>
                    <a:pt x="2834" y="0"/>
                  </a:moveTo>
                  <a:lnTo>
                    <a:pt x="0" y="2739"/>
                  </a:lnTo>
                  <a:lnTo>
                    <a:pt x="393" y="2989"/>
                  </a:lnTo>
                  <a:lnTo>
                    <a:pt x="2834" y="631"/>
                  </a:lnTo>
                  <a:lnTo>
                    <a:pt x="2834"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18"/>
            <p:cNvSpPr/>
            <p:nvPr/>
          </p:nvSpPr>
          <p:spPr>
            <a:xfrm>
              <a:off x="6647850" y="3864600"/>
              <a:ext cx="184850" cy="181875"/>
            </a:xfrm>
            <a:custGeom>
              <a:avLst/>
              <a:gdLst/>
              <a:ahLst/>
              <a:cxnLst/>
              <a:rect l="l" t="t" r="r" b="b"/>
              <a:pathLst>
                <a:path w="7394" h="7275" extrusionOk="0">
                  <a:moveTo>
                    <a:pt x="7156" y="0"/>
                  </a:moveTo>
                  <a:lnTo>
                    <a:pt x="0" y="6953"/>
                  </a:lnTo>
                  <a:cubicBezTo>
                    <a:pt x="119" y="7025"/>
                    <a:pt x="226" y="7144"/>
                    <a:pt x="310" y="7275"/>
                  </a:cubicBezTo>
                  <a:lnTo>
                    <a:pt x="7394" y="405"/>
                  </a:lnTo>
                  <a:lnTo>
                    <a:pt x="7346" y="322"/>
                  </a:lnTo>
                  <a:cubicBezTo>
                    <a:pt x="7311" y="286"/>
                    <a:pt x="7275" y="238"/>
                    <a:pt x="7263" y="179"/>
                  </a:cubicBezTo>
                  <a:lnTo>
                    <a:pt x="7156"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18"/>
            <p:cNvSpPr/>
            <p:nvPr/>
          </p:nvSpPr>
          <p:spPr>
            <a:xfrm>
              <a:off x="6835375" y="3737800"/>
              <a:ext cx="131575" cy="122050"/>
            </a:xfrm>
            <a:custGeom>
              <a:avLst/>
              <a:gdLst/>
              <a:ahLst/>
              <a:cxnLst/>
              <a:rect l="l" t="t" r="r" b="b"/>
              <a:pathLst>
                <a:path w="5263" h="4882" extrusionOk="0">
                  <a:moveTo>
                    <a:pt x="4882" y="0"/>
                  </a:moveTo>
                  <a:lnTo>
                    <a:pt x="0" y="4727"/>
                  </a:lnTo>
                  <a:cubicBezTo>
                    <a:pt x="60" y="4703"/>
                    <a:pt x="119" y="4703"/>
                    <a:pt x="191" y="4703"/>
                  </a:cubicBezTo>
                  <a:cubicBezTo>
                    <a:pt x="310" y="4715"/>
                    <a:pt x="429" y="4775"/>
                    <a:pt x="488" y="4882"/>
                  </a:cubicBezTo>
                  <a:lnTo>
                    <a:pt x="5263" y="250"/>
                  </a:lnTo>
                  <a:lnTo>
                    <a:pt x="4882"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18"/>
            <p:cNvSpPr/>
            <p:nvPr/>
          </p:nvSpPr>
          <p:spPr>
            <a:xfrm>
              <a:off x="6647550" y="2926675"/>
              <a:ext cx="388750" cy="587000"/>
            </a:xfrm>
            <a:custGeom>
              <a:avLst/>
              <a:gdLst/>
              <a:ahLst/>
              <a:cxnLst/>
              <a:rect l="l" t="t" r="r" b="b"/>
              <a:pathLst>
                <a:path w="15550" h="23480" extrusionOk="0">
                  <a:moveTo>
                    <a:pt x="96" y="1"/>
                  </a:moveTo>
                  <a:lnTo>
                    <a:pt x="96" y="132"/>
                  </a:lnTo>
                  <a:cubicBezTo>
                    <a:pt x="84" y="251"/>
                    <a:pt x="60" y="358"/>
                    <a:pt x="0" y="441"/>
                  </a:cubicBezTo>
                  <a:lnTo>
                    <a:pt x="5739" y="8954"/>
                  </a:lnTo>
                  <a:lnTo>
                    <a:pt x="6025" y="9383"/>
                  </a:lnTo>
                  <a:lnTo>
                    <a:pt x="6561" y="10181"/>
                  </a:lnTo>
                  <a:lnTo>
                    <a:pt x="6608" y="10181"/>
                  </a:lnTo>
                  <a:cubicBezTo>
                    <a:pt x="6823" y="10192"/>
                    <a:pt x="7001" y="10395"/>
                    <a:pt x="6977" y="10621"/>
                  </a:cubicBezTo>
                  <a:cubicBezTo>
                    <a:pt x="6977" y="10669"/>
                    <a:pt x="6965" y="10692"/>
                    <a:pt x="6942" y="10740"/>
                  </a:cubicBezTo>
                  <a:lnTo>
                    <a:pt x="9918" y="15145"/>
                  </a:lnTo>
                  <a:cubicBezTo>
                    <a:pt x="10121" y="15193"/>
                    <a:pt x="10263" y="15372"/>
                    <a:pt x="10240" y="15574"/>
                  </a:cubicBezTo>
                  <a:lnTo>
                    <a:pt x="10240" y="15610"/>
                  </a:lnTo>
                  <a:lnTo>
                    <a:pt x="10371" y="15800"/>
                  </a:lnTo>
                  <a:lnTo>
                    <a:pt x="15550" y="23480"/>
                  </a:lnTo>
                  <a:lnTo>
                    <a:pt x="15550" y="22682"/>
                  </a:lnTo>
                  <a:lnTo>
                    <a:pt x="10728" y="15550"/>
                  </a:lnTo>
                  <a:lnTo>
                    <a:pt x="10478" y="15181"/>
                  </a:lnTo>
                  <a:lnTo>
                    <a:pt x="6263" y="8907"/>
                  </a:lnTo>
                  <a:lnTo>
                    <a:pt x="5977" y="8478"/>
                  </a:lnTo>
                  <a:lnTo>
                    <a:pt x="596" y="501"/>
                  </a:lnTo>
                  <a:lnTo>
                    <a:pt x="310" y="84"/>
                  </a:lnTo>
                  <a:cubicBezTo>
                    <a:pt x="262" y="25"/>
                    <a:pt x="179" y="1"/>
                    <a:pt x="96"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18"/>
            <p:cNvSpPr/>
            <p:nvPr/>
          </p:nvSpPr>
          <p:spPr>
            <a:xfrm>
              <a:off x="6603800" y="3495625"/>
              <a:ext cx="7450" cy="13000"/>
            </a:xfrm>
            <a:custGeom>
              <a:avLst/>
              <a:gdLst/>
              <a:ahLst/>
              <a:cxnLst/>
              <a:rect l="l" t="t" r="r" b="b"/>
              <a:pathLst>
                <a:path w="298" h="520" extrusionOk="0">
                  <a:moveTo>
                    <a:pt x="237" y="0"/>
                  </a:moveTo>
                  <a:cubicBezTo>
                    <a:pt x="172" y="0"/>
                    <a:pt x="97" y="34"/>
                    <a:pt x="60" y="91"/>
                  </a:cubicBezTo>
                  <a:lnTo>
                    <a:pt x="60" y="115"/>
                  </a:lnTo>
                  <a:cubicBezTo>
                    <a:pt x="0" y="222"/>
                    <a:pt x="36" y="353"/>
                    <a:pt x="143" y="412"/>
                  </a:cubicBezTo>
                  <a:lnTo>
                    <a:pt x="298" y="519"/>
                  </a:lnTo>
                  <a:cubicBezTo>
                    <a:pt x="262" y="412"/>
                    <a:pt x="238" y="305"/>
                    <a:pt x="238" y="198"/>
                  </a:cubicBezTo>
                  <a:cubicBezTo>
                    <a:pt x="238" y="138"/>
                    <a:pt x="262" y="67"/>
                    <a:pt x="286" y="7"/>
                  </a:cubicBezTo>
                  <a:cubicBezTo>
                    <a:pt x="271" y="2"/>
                    <a:pt x="254" y="0"/>
                    <a:pt x="237"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18"/>
            <p:cNvSpPr/>
            <p:nvPr/>
          </p:nvSpPr>
          <p:spPr>
            <a:xfrm>
              <a:off x="6640400" y="3514550"/>
              <a:ext cx="395900" cy="275350"/>
            </a:xfrm>
            <a:custGeom>
              <a:avLst/>
              <a:gdLst/>
              <a:ahLst/>
              <a:cxnLst/>
              <a:rect l="l" t="t" r="r" b="b"/>
              <a:pathLst>
                <a:path w="15836" h="11014" extrusionOk="0">
                  <a:moveTo>
                    <a:pt x="12" y="0"/>
                  </a:moveTo>
                  <a:lnTo>
                    <a:pt x="1" y="12"/>
                  </a:lnTo>
                  <a:lnTo>
                    <a:pt x="477" y="846"/>
                  </a:lnTo>
                  <a:lnTo>
                    <a:pt x="12681" y="8930"/>
                  </a:lnTo>
                  <a:lnTo>
                    <a:pt x="13062" y="9180"/>
                  </a:lnTo>
                  <a:lnTo>
                    <a:pt x="15836" y="11014"/>
                  </a:lnTo>
                  <a:lnTo>
                    <a:pt x="15836" y="10478"/>
                  </a:lnTo>
                  <a:lnTo>
                    <a:pt x="13395" y="8847"/>
                  </a:lnTo>
                  <a:lnTo>
                    <a:pt x="13002" y="8597"/>
                  </a:lnTo>
                  <a:lnTo>
                    <a:pt x="12"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18"/>
            <p:cNvSpPr/>
            <p:nvPr/>
          </p:nvSpPr>
          <p:spPr>
            <a:xfrm>
              <a:off x="6841925" y="4224750"/>
              <a:ext cx="194375" cy="153025"/>
            </a:xfrm>
            <a:custGeom>
              <a:avLst/>
              <a:gdLst/>
              <a:ahLst/>
              <a:cxnLst/>
              <a:rect l="l" t="t" r="r" b="b"/>
              <a:pathLst>
                <a:path w="7775" h="6121" extrusionOk="0">
                  <a:moveTo>
                    <a:pt x="560" y="1"/>
                  </a:moveTo>
                  <a:lnTo>
                    <a:pt x="0" y="120"/>
                  </a:lnTo>
                  <a:lnTo>
                    <a:pt x="7775" y="6121"/>
                  </a:lnTo>
                  <a:lnTo>
                    <a:pt x="7775" y="5549"/>
                  </a:lnTo>
                  <a:lnTo>
                    <a:pt x="56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18"/>
            <p:cNvSpPr/>
            <p:nvPr/>
          </p:nvSpPr>
          <p:spPr>
            <a:xfrm>
              <a:off x="6649325" y="4070575"/>
              <a:ext cx="195300" cy="148550"/>
            </a:xfrm>
            <a:custGeom>
              <a:avLst/>
              <a:gdLst/>
              <a:ahLst/>
              <a:cxnLst/>
              <a:rect l="l" t="t" r="r" b="b"/>
              <a:pathLst>
                <a:path w="7812" h="5942" extrusionOk="0">
                  <a:moveTo>
                    <a:pt x="263" y="0"/>
                  </a:moveTo>
                  <a:cubicBezTo>
                    <a:pt x="203" y="119"/>
                    <a:pt x="120" y="227"/>
                    <a:pt x="1" y="334"/>
                  </a:cubicBezTo>
                  <a:lnTo>
                    <a:pt x="48" y="405"/>
                  </a:lnTo>
                  <a:lnTo>
                    <a:pt x="7252" y="5942"/>
                  </a:lnTo>
                  <a:lnTo>
                    <a:pt x="7811" y="5811"/>
                  </a:lnTo>
                  <a:lnTo>
                    <a:pt x="26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18"/>
            <p:cNvSpPr/>
            <p:nvPr/>
          </p:nvSpPr>
          <p:spPr>
            <a:xfrm>
              <a:off x="6831200" y="3872325"/>
              <a:ext cx="180400" cy="298875"/>
            </a:xfrm>
            <a:custGeom>
              <a:avLst/>
              <a:gdLst/>
              <a:ahLst/>
              <a:cxnLst/>
              <a:rect l="l" t="t" r="r" b="b"/>
              <a:pathLst>
                <a:path w="7216" h="11955" extrusionOk="0">
                  <a:moveTo>
                    <a:pt x="0" y="1"/>
                  </a:moveTo>
                  <a:lnTo>
                    <a:pt x="48" y="72"/>
                  </a:lnTo>
                  <a:lnTo>
                    <a:pt x="6823" y="11955"/>
                  </a:lnTo>
                  <a:cubicBezTo>
                    <a:pt x="6918" y="11847"/>
                    <a:pt x="7073" y="11776"/>
                    <a:pt x="7216" y="11764"/>
                  </a:cubicBezTo>
                  <a:lnTo>
                    <a:pt x="4525" y="7025"/>
                  </a:lnTo>
                  <a:cubicBezTo>
                    <a:pt x="4465" y="7061"/>
                    <a:pt x="4394" y="7061"/>
                    <a:pt x="4334" y="7061"/>
                  </a:cubicBezTo>
                  <a:cubicBezTo>
                    <a:pt x="4108" y="7037"/>
                    <a:pt x="3941" y="6847"/>
                    <a:pt x="3965" y="6609"/>
                  </a:cubicBezTo>
                  <a:cubicBezTo>
                    <a:pt x="3977" y="6490"/>
                    <a:pt x="4037" y="6383"/>
                    <a:pt x="4120" y="6323"/>
                  </a:cubicBezTo>
                  <a:lnTo>
                    <a:pt x="548" y="60"/>
                  </a:lnTo>
                  <a:cubicBezTo>
                    <a:pt x="483" y="107"/>
                    <a:pt x="410" y="139"/>
                    <a:pt x="335" y="139"/>
                  </a:cubicBezTo>
                  <a:cubicBezTo>
                    <a:pt x="315" y="139"/>
                    <a:pt x="295" y="137"/>
                    <a:pt x="274" y="132"/>
                  </a:cubicBezTo>
                  <a:cubicBezTo>
                    <a:pt x="167" y="120"/>
                    <a:pt x="60" y="72"/>
                    <a:pt x="0"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18"/>
            <p:cNvSpPr/>
            <p:nvPr/>
          </p:nvSpPr>
          <p:spPr>
            <a:xfrm>
              <a:off x="6632950" y="3514850"/>
              <a:ext cx="202450" cy="354225"/>
            </a:xfrm>
            <a:custGeom>
              <a:avLst/>
              <a:gdLst/>
              <a:ahLst/>
              <a:cxnLst/>
              <a:rect l="l" t="t" r="r" b="b"/>
              <a:pathLst>
                <a:path w="8098" h="14169" extrusionOk="0">
                  <a:moveTo>
                    <a:pt x="310" y="0"/>
                  </a:moveTo>
                  <a:cubicBezTo>
                    <a:pt x="227" y="84"/>
                    <a:pt x="120" y="143"/>
                    <a:pt x="1" y="179"/>
                  </a:cubicBezTo>
                  <a:lnTo>
                    <a:pt x="1" y="358"/>
                  </a:lnTo>
                  <a:lnTo>
                    <a:pt x="7764" y="13990"/>
                  </a:lnTo>
                  <a:lnTo>
                    <a:pt x="7871" y="14169"/>
                  </a:lnTo>
                  <a:cubicBezTo>
                    <a:pt x="7859" y="14121"/>
                    <a:pt x="7859" y="14062"/>
                    <a:pt x="7859" y="14002"/>
                  </a:cubicBezTo>
                  <a:cubicBezTo>
                    <a:pt x="7859" y="13835"/>
                    <a:pt x="7954" y="13716"/>
                    <a:pt x="8097" y="13657"/>
                  </a:cubicBezTo>
                  <a:lnTo>
                    <a:pt x="787" y="834"/>
                  </a:lnTo>
                  <a:lnTo>
                    <a:pt x="310"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18"/>
            <p:cNvSpPr/>
            <p:nvPr/>
          </p:nvSpPr>
          <p:spPr>
            <a:xfrm>
              <a:off x="6621650" y="3519025"/>
              <a:ext cx="17000" cy="515550"/>
            </a:xfrm>
            <a:custGeom>
              <a:avLst/>
              <a:gdLst/>
              <a:ahLst/>
              <a:cxnLst/>
              <a:rect l="l" t="t" r="r" b="b"/>
              <a:pathLst>
                <a:path w="680" h="20622" extrusionOk="0">
                  <a:moveTo>
                    <a:pt x="0" y="0"/>
                  </a:moveTo>
                  <a:lnTo>
                    <a:pt x="227" y="20622"/>
                  </a:lnTo>
                  <a:cubicBezTo>
                    <a:pt x="311" y="20605"/>
                    <a:pt x="389" y="20588"/>
                    <a:pt x="470" y="20588"/>
                  </a:cubicBezTo>
                  <a:cubicBezTo>
                    <a:pt x="503" y="20588"/>
                    <a:pt x="537" y="20591"/>
                    <a:pt x="572" y="20598"/>
                  </a:cubicBezTo>
                  <a:cubicBezTo>
                    <a:pt x="596" y="20598"/>
                    <a:pt x="643" y="20610"/>
                    <a:pt x="679" y="20610"/>
                  </a:cubicBezTo>
                  <a:lnTo>
                    <a:pt x="453" y="202"/>
                  </a:lnTo>
                  <a:lnTo>
                    <a:pt x="453" y="24"/>
                  </a:lnTo>
                  <a:cubicBezTo>
                    <a:pt x="387" y="32"/>
                    <a:pt x="333" y="46"/>
                    <a:pt x="278" y="46"/>
                  </a:cubicBezTo>
                  <a:cubicBezTo>
                    <a:pt x="253" y="46"/>
                    <a:pt x="229" y="43"/>
                    <a:pt x="203" y="36"/>
                  </a:cubicBezTo>
                  <a:cubicBezTo>
                    <a:pt x="143" y="36"/>
                    <a:pt x="60" y="24"/>
                    <a:pt x="0"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18"/>
            <p:cNvSpPr/>
            <p:nvPr/>
          </p:nvSpPr>
          <p:spPr>
            <a:xfrm>
              <a:off x="5767375" y="3510375"/>
              <a:ext cx="852500" cy="922475"/>
            </a:xfrm>
            <a:custGeom>
              <a:avLst/>
              <a:gdLst/>
              <a:ahLst/>
              <a:cxnLst/>
              <a:rect l="l" t="t" r="r" b="b"/>
              <a:pathLst>
                <a:path w="34100" h="36899" extrusionOk="0">
                  <a:moveTo>
                    <a:pt x="33779" y="1"/>
                  </a:moveTo>
                  <a:lnTo>
                    <a:pt x="1" y="36577"/>
                  </a:lnTo>
                  <a:cubicBezTo>
                    <a:pt x="143" y="36672"/>
                    <a:pt x="239" y="36779"/>
                    <a:pt x="334" y="36898"/>
                  </a:cubicBezTo>
                  <a:lnTo>
                    <a:pt x="34100" y="310"/>
                  </a:lnTo>
                  <a:cubicBezTo>
                    <a:pt x="33969" y="239"/>
                    <a:pt x="33862" y="132"/>
                    <a:pt x="33779"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18"/>
            <p:cNvSpPr/>
            <p:nvPr/>
          </p:nvSpPr>
          <p:spPr>
            <a:xfrm>
              <a:off x="6299575" y="4069975"/>
              <a:ext cx="318525" cy="244400"/>
            </a:xfrm>
            <a:custGeom>
              <a:avLst/>
              <a:gdLst/>
              <a:ahLst/>
              <a:cxnLst/>
              <a:rect l="l" t="t" r="r" b="b"/>
              <a:pathLst>
                <a:path w="12741" h="9776" extrusionOk="0">
                  <a:moveTo>
                    <a:pt x="12455" y="1"/>
                  </a:moveTo>
                  <a:lnTo>
                    <a:pt x="1" y="9418"/>
                  </a:lnTo>
                  <a:cubicBezTo>
                    <a:pt x="108" y="9525"/>
                    <a:pt x="191" y="9645"/>
                    <a:pt x="263" y="9776"/>
                  </a:cubicBezTo>
                  <a:lnTo>
                    <a:pt x="12741" y="358"/>
                  </a:lnTo>
                  <a:cubicBezTo>
                    <a:pt x="12622" y="251"/>
                    <a:pt x="12514" y="131"/>
                    <a:pt x="12455"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18"/>
            <p:cNvSpPr/>
            <p:nvPr/>
          </p:nvSpPr>
          <p:spPr>
            <a:xfrm>
              <a:off x="6312675" y="4246175"/>
              <a:ext cx="406325" cy="101975"/>
            </a:xfrm>
            <a:custGeom>
              <a:avLst/>
              <a:gdLst/>
              <a:ahLst/>
              <a:cxnLst/>
              <a:rect l="l" t="t" r="r" b="b"/>
              <a:pathLst>
                <a:path w="16253" h="4079" extrusionOk="0">
                  <a:moveTo>
                    <a:pt x="15931" y="1"/>
                  </a:moveTo>
                  <a:lnTo>
                    <a:pt x="13" y="3620"/>
                  </a:lnTo>
                  <a:cubicBezTo>
                    <a:pt x="25" y="3716"/>
                    <a:pt x="25" y="3799"/>
                    <a:pt x="13" y="3918"/>
                  </a:cubicBezTo>
                  <a:cubicBezTo>
                    <a:pt x="13" y="3966"/>
                    <a:pt x="13" y="4025"/>
                    <a:pt x="1" y="4073"/>
                  </a:cubicBezTo>
                  <a:cubicBezTo>
                    <a:pt x="17" y="4073"/>
                    <a:pt x="38" y="4078"/>
                    <a:pt x="61" y="4078"/>
                  </a:cubicBezTo>
                  <a:cubicBezTo>
                    <a:pt x="72" y="4078"/>
                    <a:pt x="84" y="4077"/>
                    <a:pt x="96" y="4073"/>
                  </a:cubicBezTo>
                  <a:lnTo>
                    <a:pt x="16253" y="394"/>
                  </a:lnTo>
                  <a:cubicBezTo>
                    <a:pt x="16074" y="346"/>
                    <a:pt x="15931" y="203"/>
                    <a:pt x="15931"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18"/>
            <p:cNvSpPr/>
            <p:nvPr/>
          </p:nvSpPr>
          <p:spPr>
            <a:xfrm>
              <a:off x="6728200" y="4251550"/>
              <a:ext cx="2725" cy="2100"/>
            </a:xfrm>
            <a:custGeom>
              <a:avLst/>
              <a:gdLst/>
              <a:ahLst/>
              <a:cxnLst/>
              <a:rect l="l" t="t" r="r" b="b"/>
              <a:pathLst>
                <a:path w="109" h="84" extrusionOk="0">
                  <a:moveTo>
                    <a:pt x="72" y="0"/>
                  </a:moveTo>
                  <a:cubicBezTo>
                    <a:pt x="60" y="24"/>
                    <a:pt x="25" y="60"/>
                    <a:pt x="1" y="84"/>
                  </a:cubicBezTo>
                  <a:lnTo>
                    <a:pt x="108" y="60"/>
                  </a:lnTo>
                  <a:lnTo>
                    <a:pt x="72"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18"/>
            <p:cNvSpPr/>
            <p:nvPr/>
          </p:nvSpPr>
          <p:spPr>
            <a:xfrm>
              <a:off x="6736250" y="4181300"/>
              <a:ext cx="261950" cy="69375"/>
            </a:xfrm>
            <a:custGeom>
              <a:avLst/>
              <a:gdLst/>
              <a:ahLst/>
              <a:cxnLst/>
              <a:rect l="l" t="t" r="r" b="b"/>
              <a:pathLst>
                <a:path w="10478" h="2775" extrusionOk="0">
                  <a:moveTo>
                    <a:pt x="10442" y="0"/>
                  </a:moveTo>
                  <a:lnTo>
                    <a:pt x="4334" y="1382"/>
                  </a:lnTo>
                  <a:lnTo>
                    <a:pt x="3775" y="1513"/>
                  </a:lnTo>
                  <a:lnTo>
                    <a:pt x="0" y="2382"/>
                  </a:lnTo>
                  <a:lnTo>
                    <a:pt x="227" y="2775"/>
                  </a:lnTo>
                  <a:lnTo>
                    <a:pt x="4215" y="1870"/>
                  </a:lnTo>
                  <a:lnTo>
                    <a:pt x="4787" y="1739"/>
                  </a:lnTo>
                  <a:lnTo>
                    <a:pt x="10478" y="441"/>
                  </a:lnTo>
                  <a:cubicBezTo>
                    <a:pt x="10442" y="322"/>
                    <a:pt x="10406" y="203"/>
                    <a:pt x="10418" y="72"/>
                  </a:cubicBezTo>
                  <a:cubicBezTo>
                    <a:pt x="10418" y="36"/>
                    <a:pt x="10442" y="24"/>
                    <a:pt x="10442"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18"/>
            <p:cNvSpPr/>
            <p:nvPr/>
          </p:nvSpPr>
          <p:spPr>
            <a:xfrm>
              <a:off x="6640400" y="4078600"/>
              <a:ext cx="213150" cy="382525"/>
            </a:xfrm>
            <a:custGeom>
              <a:avLst/>
              <a:gdLst/>
              <a:ahLst/>
              <a:cxnLst/>
              <a:rect l="l" t="t" r="r" b="b"/>
              <a:pathLst>
                <a:path w="8526" h="15301" extrusionOk="0">
                  <a:moveTo>
                    <a:pt x="405" y="1"/>
                  </a:moveTo>
                  <a:cubicBezTo>
                    <a:pt x="286" y="84"/>
                    <a:pt x="143" y="156"/>
                    <a:pt x="1" y="191"/>
                  </a:cubicBezTo>
                  <a:lnTo>
                    <a:pt x="3275" y="6275"/>
                  </a:lnTo>
                  <a:lnTo>
                    <a:pt x="3322" y="6275"/>
                  </a:lnTo>
                  <a:cubicBezTo>
                    <a:pt x="3537" y="6311"/>
                    <a:pt x="3703" y="6502"/>
                    <a:pt x="3691" y="6728"/>
                  </a:cubicBezTo>
                  <a:cubicBezTo>
                    <a:pt x="3680" y="6799"/>
                    <a:pt x="3644" y="6859"/>
                    <a:pt x="3620" y="6918"/>
                  </a:cubicBezTo>
                  <a:lnTo>
                    <a:pt x="3644" y="6978"/>
                  </a:lnTo>
                  <a:lnTo>
                    <a:pt x="8121" y="15300"/>
                  </a:lnTo>
                  <a:lnTo>
                    <a:pt x="8180" y="15193"/>
                  </a:lnTo>
                  <a:cubicBezTo>
                    <a:pt x="8204" y="15193"/>
                    <a:pt x="8204" y="15181"/>
                    <a:pt x="8216" y="15157"/>
                  </a:cubicBezTo>
                  <a:lnTo>
                    <a:pt x="8228" y="15146"/>
                  </a:lnTo>
                  <a:lnTo>
                    <a:pt x="8240" y="15134"/>
                  </a:lnTo>
                  <a:cubicBezTo>
                    <a:pt x="8240" y="15122"/>
                    <a:pt x="8263" y="15122"/>
                    <a:pt x="8263" y="15122"/>
                  </a:cubicBezTo>
                  <a:cubicBezTo>
                    <a:pt x="8263" y="15122"/>
                    <a:pt x="8263" y="15098"/>
                    <a:pt x="8275" y="15098"/>
                  </a:cubicBezTo>
                  <a:lnTo>
                    <a:pt x="8287" y="15098"/>
                  </a:lnTo>
                  <a:cubicBezTo>
                    <a:pt x="8287" y="15086"/>
                    <a:pt x="8299" y="15086"/>
                    <a:pt x="8299" y="15086"/>
                  </a:cubicBezTo>
                  <a:lnTo>
                    <a:pt x="8525" y="15026"/>
                  </a:lnTo>
                  <a:lnTo>
                    <a:pt x="4120" y="6871"/>
                  </a:lnTo>
                  <a:lnTo>
                    <a:pt x="3894" y="6466"/>
                  </a:lnTo>
                  <a:lnTo>
                    <a:pt x="441" y="72"/>
                  </a:lnTo>
                  <a:lnTo>
                    <a:pt x="405"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18"/>
            <p:cNvSpPr/>
            <p:nvPr/>
          </p:nvSpPr>
          <p:spPr>
            <a:xfrm>
              <a:off x="6851450" y="4463175"/>
              <a:ext cx="184850" cy="115525"/>
            </a:xfrm>
            <a:custGeom>
              <a:avLst/>
              <a:gdLst/>
              <a:ahLst/>
              <a:cxnLst/>
              <a:rect l="l" t="t" r="r" b="b"/>
              <a:pathLst>
                <a:path w="7394" h="4621" extrusionOk="0">
                  <a:moveTo>
                    <a:pt x="488" y="1"/>
                  </a:moveTo>
                  <a:lnTo>
                    <a:pt x="60" y="108"/>
                  </a:lnTo>
                  <a:lnTo>
                    <a:pt x="0" y="227"/>
                  </a:lnTo>
                  <a:lnTo>
                    <a:pt x="7394" y="4620"/>
                  </a:lnTo>
                  <a:lnTo>
                    <a:pt x="7394" y="4096"/>
                  </a:lnTo>
                  <a:lnTo>
                    <a:pt x="488"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18"/>
            <p:cNvSpPr/>
            <p:nvPr/>
          </p:nvSpPr>
          <p:spPr>
            <a:xfrm>
              <a:off x="6847575" y="4406025"/>
              <a:ext cx="188425" cy="60450"/>
            </a:xfrm>
            <a:custGeom>
              <a:avLst/>
              <a:gdLst/>
              <a:ahLst/>
              <a:cxnLst/>
              <a:rect l="l" t="t" r="r" b="b"/>
              <a:pathLst>
                <a:path w="7537" h="2418" extrusionOk="0">
                  <a:moveTo>
                    <a:pt x="17" y="1997"/>
                  </a:moveTo>
                  <a:cubicBezTo>
                    <a:pt x="11" y="1998"/>
                    <a:pt x="6" y="2000"/>
                    <a:pt x="0" y="2001"/>
                  </a:cubicBezTo>
                  <a:lnTo>
                    <a:pt x="17" y="1997"/>
                  </a:lnTo>
                  <a:close/>
                  <a:moveTo>
                    <a:pt x="7537" y="1"/>
                  </a:moveTo>
                  <a:lnTo>
                    <a:pt x="167" y="1965"/>
                  </a:lnTo>
                  <a:lnTo>
                    <a:pt x="17" y="1997"/>
                  </a:lnTo>
                  <a:lnTo>
                    <a:pt x="17" y="1997"/>
                  </a:lnTo>
                  <a:cubicBezTo>
                    <a:pt x="29" y="1995"/>
                    <a:pt x="43" y="1994"/>
                    <a:pt x="57" y="1994"/>
                  </a:cubicBezTo>
                  <a:cubicBezTo>
                    <a:pt x="92" y="1994"/>
                    <a:pt x="129" y="2002"/>
                    <a:pt x="167" y="2025"/>
                  </a:cubicBezTo>
                  <a:cubicBezTo>
                    <a:pt x="286" y="2084"/>
                    <a:pt x="310" y="2215"/>
                    <a:pt x="250" y="2322"/>
                  </a:cubicBezTo>
                  <a:lnTo>
                    <a:pt x="215" y="2418"/>
                  </a:lnTo>
                  <a:lnTo>
                    <a:pt x="631" y="2299"/>
                  </a:lnTo>
                  <a:lnTo>
                    <a:pt x="7537" y="453"/>
                  </a:lnTo>
                  <a:lnTo>
                    <a:pt x="7537"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18"/>
            <p:cNvSpPr/>
            <p:nvPr/>
          </p:nvSpPr>
          <p:spPr>
            <a:xfrm>
              <a:off x="6725825" y="4654575"/>
              <a:ext cx="17300" cy="9550"/>
            </a:xfrm>
            <a:custGeom>
              <a:avLst/>
              <a:gdLst/>
              <a:ahLst/>
              <a:cxnLst/>
              <a:rect l="l" t="t" r="r" b="b"/>
              <a:pathLst>
                <a:path w="692" h="382" extrusionOk="0">
                  <a:moveTo>
                    <a:pt x="227" y="0"/>
                  </a:moveTo>
                  <a:lnTo>
                    <a:pt x="1" y="381"/>
                  </a:lnTo>
                  <a:lnTo>
                    <a:pt x="525" y="381"/>
                  </a:lnTo>
                  <a:lnTo>
                    <a:pt x="691" y="84"/>
                  </a:lnTo>
                  <a:lnTo>
                    <a:pt x="227"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18"/>
            <p:cNvSpPr/>
            <p:nvPr/>
          </p:nvSpPr>
          <p:spPr>
            <a:xfrm>
              <a:off x="6737150" y="4455550"/>
              <a:ext cx="117875" cy="190425"/>
            </a:xfrm>
            <a:custGeom>
              <a:avLst/>
              <a:gdLst/>
              <a:ahLst/>
              <a:cxnLst/>
              <a:rect l="l" t="t" r="r" b="b"/>
              <a:pathLst>
                <a:path w="4715" h="7617" extrusionOk="0">
                  <a:moveTo>
                    <a:pt x="4478" y="0"/>
                  </a:moveTo>
                  <a:cubicBezTo>
                    <a:pt x="4455" y="0"/>
                    <a:pt x="4430" y="3"/>
                    <a:pt x="4405" y="8"/>
                  </a:cubicBezTo>
                  <a:cubicBezTo>
                    <a:pt x="4405" y="20"/>
                    <a:pt x="4382" y="20"/>
                    <a:pt x="4382" y="20"/>
                  </a:cubicBezTo>
                  <a:lnTo>
                    <a:pt x="4370" y="20"/>
                  </a:lnTo>
                  <a:lnTo>
                    <a:pt x="4358" y="32"/>
                  </a:lnTo>
                  <a:cubicBezTo>
                    <a:pt x="4358" y="56"/>
                    <a:pt x="4346" y="56"/>
                    <a:pt x="4346" y="56"/>
                  </a:cubicBezTo>
                  <a:lnTo>
                    <a:pt x="4334" y="68"/>
                  </a:lnTo>
                  <a:lnTo>
                    <a:pt x="4310" y="79"/>
                  </a:lnTo>
                  <a:cubicBezTo>
                    <a:pt x="4298" y="79"/>
                    <a:pt x="4298" y="91"/>
                    <a:pt x="4286" y="115"/>
                  </a:cubicBezTo>
                  <a:lnTo>
                    <a:pt x="4227" y="222"/>
                  </a:lnTo>
                  <a:lnTo>
                    <a:pt x="0" y="7521"/>
                  </a:lnTo>
                  <a:lnTo>
                    <a:pt x="453" y="7616"/>
                  </a:lnTo>
                  <a:lnTo>
                    <a:pt x="4548" y="508"/>
                  </a:lnTo>
                  <a:lnTo>
                    <a:pt x="4608" y="389"/>
                  </a:lnTo>
                  <a:lnTo>
                    <a:pt x="4655" y="318"/>
                  </a:lnTo>
                  <a:cubicBezTo>
                    <a:pt x="4715" y="210"/>
                    <a:pt x="4667" y="79"/>
                    <a:pt x="4560" y="20"/>
                  </a:cubicBezTo>
                  <a:cubicBezTo>
                    <a:pt x="4539" y="6"/>
                    <a:pt x="4510" y="0"/>
                    <a:pt x="4478"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18"/>
            <p:cNvSpPr/>
            <p:nvPr/>
          </p:nvSpPr>
          <p:spPr>
            <a:xfrm>
              <a:off x="6337975" y="4576300"/>
              <a:ext cx="3900" cy="5375"/>
            </a:xfrm>
            <a:custGeom>
              <a:avLst/>
              <a:gdLst/>
              <a:ahLst/>
              <a:cxnLst/>
              <a:rect l="l" t="t" r="r" b="b"/>
              <a:pathLst>
                <a:path w="156" h="215" extrusionOk="0">
                  <a:moveTo>
                    <a:pt x="1" y="0"/>
                  </a:moveTo>
                  <a:lnTo>
                    <a:pt x="1" y="0"/>
                  </a:lnTo>
                  <a:cubicBezTo>
                    <a:pt x="13" y="95"/>
                    <a:pt x="72" y="179"/>
                    <a:pt x="156" y="214"/>
                  </a:cubicBezTo>
                  <a:lnTo>
                    <a:pt x="156" y="48"/>
                  </a:lnTo>
                  <a:lnTo>
                    <a:pt x="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18"/>
            <p:cNvSpPr/>
            <p:nvPr/>
          </p:nvSpPr>
          <p:spPr>
            <a:xfrm>
              <a:off x="6410025" y="4583425"/>
              <a:ext cx="434000" cy="80700"/>
            </a:xfrm>
            <a:custGeom>
              <a:avLst/>
              <a:gdLst/>
              <a:ahLst/>
              <a:cxnLst/>
              <a:rect l="l" t="t" r="r" b="b"/>
              <a:pathLst>
                <a:path w="17360" h="3228" extrusionOk="0">
                  <a:moveTo>
                    <a:pt x="107" y="1"/>
                  </a:moveTo>
                  <a:cubicBezTo>
                    <a:pt x="95" y="144"/>
                    <a:pt x="60" y="298"/>
                    <a:pt x="0" y="429"/>
                  </a:cubicBezTo>
                  <a:lnTo>
                    <a:pt x="12859" y="2846"/>
                  </a:lnTo>
                  <a:lnTo>
                    <a:pt x="13323" y="2930"/>
                  </a:lnTo>
                  <a:lnTo>
                    <a:pt x="14931" y="3227"/>
                  </a:lnTo>
                  <a:lnTo>
                    <a:pt x="17359" y="3227"/>
                  </a:lnTo>
                  <a:lnTo>
                    <a:pt x="13561" y="2513"/>
                  </a:lnTo>
                  <a:lnTo>
                    <a:pt x="13097" y="2418"/>
                  </a:lnTo>
                  <a:lnTo>
                    <a:pt x="107"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18"/>
            <p:cNvSpPr/>
            <p:nvPr/>
          </p:nvSpPr>
          <p:spPr>
            <a:xfrm>
              <a:off x="5778675" y="4344125"/>
              <a:ext cx="436700" cy="105675"/>
            </a:xfrm>
            <a:custGeom>
              <a:avLst/>
              <a:gdLst/>
              <a:ahLst/>
              <a:cxnLst/>
              <a:rect l="l" t="t" r="r" b="b"/>
              <a:pathLst>
                <a:path w="17468" h="4227" extrusionOk="0">
                  <a:moveTo>
                    <a:pt x="17384" y="0"/>
                  </a:moveTo>
                  <a:lnTo>
                    <a:pt x="1" y="3786"/>
                  </a:lnTo>
                  <a:cubicBezTo>
                    <a:pt x="25" y="3905"/>
                    <a:pt x="60" y="4048"/>
                    <a:pt x="49" y="4179"/>
                  </a:cubicBezTo>
                  <a:lnTo>
                    <a:pt x="49" y="4227"/>
                  </a:lnTo>
                  <a:lnTo>
                    <a:pt x="17467" y="429"/>
                  </a:lnTo>
                  <a:cubicBezTo>
                    <a:pt x="17432" y="286"/>
                    <a:pt x="17396" y="155"/>
                    <a:pt x="17384"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18"/>
            <p:cNvSpPr/>
            <p:nvPr/>
          </p:nvSpPr>
          <p:spPr>
            <a:xfrm>
              <a:off x="5778975" y="4449775"/>
              <a:ext cx="566475" cy="127425"/>
            </a:xfrm>
            <a:custGeom>
              <a:avLst/>
              <a:gdLst/>
              <a:ahLst/>
              <a:cxnLst/>
              <a:rect l="l" t="t" r="r" b="b"/>
              <a:pathLst>
                <a:path w="22659" h="5097" extrusionOk="0">
                  <a:moveTo>
                    <a:pt x="48" y="1"/>
                  </a:moveTo>
                  <a:cubicBezTo>
                    <a:pt x="37" y="72"/>
                    <a:pt x="13" y="132"/>
                    <a:pt x="1" y="191"/>
                  </a:cubicBezTo>
                  <a:lnTo>
                    <a:pt x="691" y="596"/>
                  </a:lnTo>
                  <a:lnTo>
                    <a:pt x="22373" y="5061"/>
                  </a:lnTo>
                  <a:lnTo>
                    <a:pt x="22539" y="5097"/>
                  </a:lnTo>
                  <a:cubicBezTo>
                    <a:pt x="22551" y="4942"/>
                    <a:pt x="22575" y="4799"/>
                    <a:pt x="22658" y="4656"/>
                  </a:cubicBezTo>
                  <a:lnTo>
                    <a:pt x="48"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18"/>
            <p:cNvSpPr/>
            <p:nvPr/>
          </p:nvSpPr>
          <p:spPr>
            <a:xfrm>
              <a:off x="6395425" y="4603375"/>
              <a:ext cx="42600" cy="60750"/>
            </a:xfrm>
            <a:custGeom>
              <a:avLst/>
              <a:gdLst/>
              <a:ahLst/>
              <a:cxnLst/>
              <a:rect l="l" t="t" r="r" b="b"/>
              <a:pathLst>
                <a:path w="1704" h="2430" extrusionOk="0">
                  <a:moveTo>
                    <a:pt x="346" y="0"/>
                  </a:moveTo>
                  <a:cubicBezTo>
                    <a:pt x="239" y="120"/>
                    <a:pt x="144" y="215"/>
                    <a:pt x="1" y="286"/>
                  </a:cubicBezTo>
                  <a:lnTo>
                    <a:pt x="1191" y="2429"/>
                  </a:lnTo>
                  <a:lnTo>
                    <a:pt x="1703" y="2429"/>
                  </a:lnTo>
                  <a:lnTo>
                    <a:pt x="346"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18"/>
            <p:cNvSpPr/>
            <p:nvPr/>
          </p:nvSpPr>
          <p:spPr>
            <a:xfrm>
              <a:off x="6271300" y="4385800"/>
              <a:ext cx="100350" cy="163725"/>
            </a:xfrm>
            <a:custGeom>
              <a:avLst/>
              <a:gdLst/>
              <a:ahLst/>
              <a:cxnLst/>
              <a:rect l="l" t="t" r="r" b="b"/>
              <a:pathLst>
                <a:path w="4014" h="6549" extrusionOk="0">
                  <a:moveTo>
                    <a:pt x="429" y="0"/>
                  </a:moveTo>
                  <a:cubicBezTo>
                    <a:pt x="298" y="60"/>
                    <a:pt x="144" y="107"/>
                    <a:pt x="1" y="131"/>
                  </a:cubicBezTo>
                  <a:lnTo>
                    <a:pt x="3585" y="6548"/>
                  </a:lnTo>
                  <a:cubicBezTo>
                    <a:pt x="3716" y="6477"/>
                    <a:pt x="3870" y="6429"/>
                    <a:pt x="4013" y="6406"/>
                  </a:cubicBezTo>
                  <a:lnTo>
                    <a:pt x="429"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18"/>
            <p:cNvSpPr/>
            <p:nvPr/>
          </p:nvSpPr>
          <p:spPr>
            <a:xfrm>
              <a:off x="5772725" y="4454250"/>
              <a:ext cx="364950" cy="209875"/>
            </a:xfrm>
            <a:custGeom>
              <a:avLst/>
              <a:gdLst/>
              <a:ahLst/>
              <a:cxnLst/>
              <a:rect l="l" t="t" r="r" b="b"/>
              <a:pathLst>
                <a:path w="14598" h="8395" extrusionOk="0">
                  <a:moveTo>
                    <a:pt x="239" y="0"/>
                  </a:moveTo>
                  <a:cubicBezTo>
                    <a:pt x="179" y="155"/>
                    <a:pt x="108" y="286"/>
                    <a:pt x="1" y="393"/>
                  </a:cubicBezTo>
                  <a:lnTo>
                    <a:pt x="13705" y="8394"/>
                  </a:lnTo>
                  <a:lnTo>
                    <a:pt x="14598" y="8394"/>
                  </a:lnTo>
                  <a:lnTo>
                    <a:pt x="918" y="417"/>
                  </a:lnTo>
                  <a:lnTo>
                    <a:pt x="239"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18"/>
            <p:cNvSpPr/>
            <p:nvPr/>
          </p:nvSpPr>
          <p:spPr>
            <a:xfrm>
              <a:off x="6341850" y="4544475"/>
              <a:ext cx="72350" cy="71050"/>
            </a:xfrm>
            <a:custGeom>
              <a:avLst/>
              <a:gdLst/>
              <a:ahLst/>
              <a:cxnLst/>
              <a:rect l="l" t="t" r="r" b="b"/>
              <a:pathLst>
                <a:path w="2894" h="2842" extrusionOk="0">
                  <a:moveTo>
                    <a:pt x="1417" y="1"/>
                  </a:moveTo>
                  <a:cubicBezTo>
                    <a:pt x="1338" y="1"/>
                    <a:pt x="1261" y="15"/>
                    <a:pt x="1179" y="23"/>
                  </a:cubicBezTo>
                  <a:cubicBezTo>
                    <a:pt x="1036" y="59"/>
                    <a:pt x="882" y="94"/>
                    <a:pt x="751" y="166"/>
                  </a:cubicBezTo>
                  <a:cubicBezTo>
                    <a:pt x="465" y="321"/>
                    <a:pt x="239" y="559"/>
                    <a:pt x="108" y="856"/>
                  </a:cubicBezTo>
                  <a:cubicBezTo>
                    <a:pt x="60" y="987"/>
                    <a:pt x="24" y="1142"/>
                    <a:pt x="1" y="1285"/>
                  </a:cubicBezTo>
                  <a:lnTo>
                    <a:pt x="1" y="1297"/>
                  </a:lnTo>
                  <a:lnTo>
                    <a:pt x="1" y="1464"/>
                  </a:lnTo>
                  <a:cubicBezTo>
                    <a:pt x="36" y="2178"/>
                    <a:pt x="584" y="2773"/>
                    <a:pt x="1298" y="2833"/>
                  </a:cubicBezTo>
                  <a:cubicBezTo>
                    <a:pt x="1351" y="2839"/>
                    <a:pt x="1403" y="2842"/>
                    <a:pt x="1455" y="2842"/>
                  </a:cubicBezTo>
                  <a:cubicBezTo>
                    <a:pt x="1707" y="2842"/>
                    <a:pt x="1946" y="2771"/>
                    <a:pt x="2144" y="2642"/>
                  </a:cubicBezTo>
                  <a:cubicBezTo>
                    <a:pt x="2287" y="2571"/>
                    <a:pt x="2382" y="2476"/>
                    <a:pt x="2489" y="2345"/>
                  </a:cubicBezTo>
                  <a:cubicBezTo>
                    <a:pt x="2584" y="2225"/>
                    <a:pt x="2656" y="2106"/>
                    <a:pt x="2715" y="1975"/>
                  </a:cubicBezTo>
                  <a:cubicBezTo>
                    <a:pt x="2775" y="1833"/>
                    <a:pt x="2799" y="1690"/>
                    <a:pt x="2822" y="1535"/>
                  </a:cubicBezTo>
                  <a:cubicBezTo>
                    <a:pt x="2894" y="761"/>
                    <a:pt x="2310" y="82"/>
                    <a:pt x="1525" y="11"/>
                  </a:cubicBezTo>
                  <a:cubicBezTo>
                    <a:pt x="1488" y="4"/>
                    <a:pt x="1452" y="1"/>
                    <a:pt x="1417"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18"/>
            <p:cNvSpPr/>
            <p:nvPr/>
          </p:nvSpPr>
          <p:spPr>
            <a:xfrm>
              <a:off x="6212375" y="4289200"/>
              <a:ext cx="100625" cy="100600"/>
            </a:xfrm>
            <a:custGeom>
              <a:avLst/>
              <a:gdLst/>
              <a:ahLst/>
              <a:cxnLst/>
              <a:rect l="l" t="t" r="r" b="b"/>
              <a:pathLst>
                <a:path w="4025" h="4024" extrusionOk="0">
                  <a:moveTo>
                    <a:pt x="2038" y="1"/>
                  </a:moveTo>
                  <a:cubicBezTo>
                    <a:pt x="1006" y="1"/>
                    <a:pt x="115" y="796"/>
                    <a:pt x="24" y="1840"/>
                  </a:cubicBezTo>
                  <a:cubicBezTo>
                    <a:pt x="0" y="1959"/>
                    <a:pt x="0" y="2078"/>
                    <a:pt x="24" y="2197"/>
                  </a:cubicBezTo>
                  <a:cubicBezTo>
                    <a:pt x="36" y="2352"/>
                    <a:pt x="60" y="2495"/>
                    <a:pt x="108" y="2626"/>
                  </a:cubicBezTo>
                  <a:cubicBezTo>
                    <a:pt x="358" y="3376"/>
                    <a:pt x="1036" y="3935"/>
                    <a:pt x="1846" y="4019"/>
                  </a:cubicBezTo>
                  <a:cubicBezTo>
                    <a:pt x="1890" y="4022"/>
                    <a:pt x="1934" y="4023"/>
                    <a:pt x="1978" y="4023"/>
                  </a:cubicBezTo>
                  <a:cubicBezTo>
                    <a:pt x="2107" y="4023"/>
                    <a:pt x="2230" y="4010"/>
                    <a:pt x="2346" y="3983"/>
                  </a:cubicBezTo>
                  <a:cubicBezTo>
                    <a:pt x="2501" y="3971"/>
                    <a:pt x="2655" y="3924"/>
                    <a:pt x="2786" y="3864"/>
                  </a:cubicBezTo>
                  <a:cubicBezTo>
                    <a:pt x="3417" y="3602"/>
                    <a:pt x="3894" y="3031"/>
                    <a:pt x="4013" y="2328"/>
                  </a:cubicBezTo>
                  <a:cubicBezTo>
                    <a:pt x="4013" y="2292"/>
                    <a:pt x="4025" y="2233"/>
                    <a:pt x="4025" y="2185"/>
                  </a:cubicBezTo>
                  <a:lnTo>
                    <a:pt x="4025" y="1899"/>
                  </a:lnTo>
                  <a:cubicBezTo>
                    <a:pt x="3989" y="1578"/>
                    <a:pt x="3906" y="1257"/>
                    <a:pt x="3739" y="995"/>
                  </a:cubicBezTo>
                  <a:cubicBezTo>
                    <a:pt x="3667" y="864"/>
                    <a:pt x="3572" y="745"/>
                    <a:pt x="3465" y="637"/>
                  </a:cubicBezTo>
                  <a:cubicBezTo>
                    <a:pt x="3144" y="292"/>
                    <a:pt x="2703" y="54"/>
                    <a:pt x="2191" y="6"/>
                  </a:cubicBezTo>
                  <a:cubicBezTo>
                    <a:pt x="2140" y="2"/>
                    <a:pt x="2089" y="1"/>
                    <a:pt x="2038"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18"/>
            <p:cNvSpPr/>
            <p:nvPr/>
          </p:nvSpPr>
          <p:spPr>
            <a:xfrm>
              <a:off x="6886575" y="1575550"/>
              <a:ext cx="19050" cy="17950"/>
            </a:xfrm>
            <a:custGeom>
              <a:avLst/>
              <a:gdLst/>
              <a:ahLst/>
              <a:cxnLst/>
              <a:rect l="l" t="t" r="r" b="b"/>
              <a:pathLst>
                <a:path w="762" h="718" extrusionOk="0">
                  <a:moveTo>
                    <a:pt x="367" y="0"/>
                  </a:moveTo>
                  <a:cubicBezTo>
                    <a:pt x="308" y="0"/>
                    <a:pt x="251" y="22"/>
                    <a:pt x="202" y="51"/>
                  </a:cubicBezTo>
                  <a:cubicBezTo>
                    <a:pt x="95" y="111"/>
                    <a:pt x="36" y="206"/>
                    <a:pt x="24" y="325"/>
                  </a:cubicBezTo>
                  <a:cubicBezTo>
                    <a:pt x="0" y="539"/>
                    <a:pt x="155" y="706"/>
                    <a:pt x="345" y="718"/>
                  </a:cubicBezTo>
                  <a:cubicBezTo>
                    <a:pt x="405" y="718"/>
                    <a:pt x="464" y="706"/>
                    <a:pt x="512" y="682"/>
                  </a:cubicBezTo>
                  <a:cubicBezTo>
                    <a:pt x="631" y="646"/>
                    <a:pt x="714" y="539"/>
                    <a:pt x="738" y="384"/>
                  </a:cubicBezTo>
                  <a:cubicBezTo>
                    <a:pt x="762" y="194"/>
                    <a:pt x="595" y="15"/>
                    <a:pt x="405" y="3"/>
                  </a:cubicBezTo>
                  <a:cubicBezTo>
                    <a:pt x="392" y="1"/>
                    <a:pt x="380" y="0"/>
                    <a:pt x="367"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18"/>
            <p:cNvSpPr/>
            <p:nvPr/>
          </p:nvSpPr>
          <p:spPr>
            <a:xfrm>
              <a:off x="6612725" y="2909675"/>
              <a:ext cx="36925" cy="36225"/>
            </a:xfrm>
            <a:custGeom>
              <a:avLst/>
              <a:gdLst/>
              <a:ahLst/>
              <a:cxnLst/>
              <a:rect l="l" t="t" r="r" b="b"/>
              <a:pathLst>
                <a:path w="1477" h="1449" extrusionOk="0">
                  <a:moveTo>
                    <a:pt x="765" y="1"/>
                  </a:moveTo>
                  <a:cubicBezTo>
                    <a:pt x="380" y="1"/>
                    <a:pt x="59" y="291"/>
                    <a:pt x="36" y="669"/>
                  </a:cubicBezTo>
                  <a:cubicBezTo>
                    <a:pt x="0" y="1074"/>
                    <a:pt x="298" y="1419"/>
                    <a:pt x="703" y="1443"/>
                  </a:cubicBezTo>
                  <a:cubicBezTo>
                    <a:pt x="732" y="1446"/>
                    <a:pt x="761" y="1448"/>
                    <a:pt x="790" y="1448"/>
                  </a:cubicBezTo>
                  <a:cubicBezTo>
                    <a:pt x="1039" y="1448"/>
                    <a:pt x="1252" y="1312"/>
                    <a:pt x="1369" y="1109"/>
                  </a:cubicBezTo>
                  <a:cubicBezTo>
                    <a:pt x="1429" y="1014"/>
                    <a:pt x="1465" y="907"/>
                    <a:pt x="1477" y="788"/>
                  </a:cubicBezTo>
                  <a:cubicBezTo>
                    <a:pt x="1477" y="752"/>
                    <a:pt x="1477" y="705"/>
                    <a:pt x="1465" y="657"/>
                  </a:cubicBezTo>
                  <a:lnTo>
                    <a:pt x="1465" y="645"/>
                  </a:lnTo>
                  <a:cubicBezTo>
                    <a:pt x="1417" y="312"/>
                    <a:pt x="1167" y="38"/>
                    <a:pt x="810" y="2"/>
                  </a:cubicBezTo>
                  <a:cubicBezTo>
                    <a:pt x="795" y="1"/>
                    <a:pt x="780" y="1"/>
                    <a:pt x="765"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18"/>
            <p:cNvSpPr/>
            <p:nvPr/>
          </p:nvSpPr>
          <p:spPr>
            <a:xfrm>
              <a:off x="6607950" y="4033250"/>
              <a:ext cx="50925" cy="50550"/>
            </a:xfrm>
            <a:custGeom>
              <a:avLst/>
              <a:gdLst/>
              <a:ahLst/>
              <a:cxnLst/>
              <a:rect l="l" t="t" r="r" b="b"/>
              <a:pathLst>
                <a:path w="2037" h="2022" extrusionOk="0">
                  <a:moveTo>
                    <a:pt x="1019" y="1"/>
                  </a:moveTo>
                  <a:cubicBezTo>
                    <a:pt x="930" y="1"/>
                    <a:pt x="843" y="14"/>
                    <a:pt x="763" y="41"/>
                  </a:cubicBezTo>
                  <a:cubicBezTo>
                    <a:pt x="358" y="148"/>
                    <a:pt x="48" y="505"/>
                    <a:pt x="13" y="934"/>
                  </a:cubicBezTo>
                  <a:cubicBezTo>
                    <a:pt x="1" y="1124"/>
                    <a:pt x="25" y="1291"/>
                    <a:pt x="108" y="1458"/>
                  </a:cubicBezTo>
                  <a:cubicBezTo>
                    <a:pt x="179" y="1600"/>
                    <a:pt x="275" y="1720"/>
                    <a:pt x="394" y="1815"/>
                  </a:cubicBezTo>
                  <a:cubicBezTo>
                    <a:pt x="537" y="1934"/>
                    <a:pt x="727" y="2005"/>
                    <a:pt x="941" y="2017"/>
                  </a:cubicBezTo>
                  <a:cubicBezTo>
                    <a:pt x="969" y="2020"/>
                    <a:pt x="997" y="2021"/>
                    <a:pt x="1024" y="2021"/>
                  </a:cubicBezTo>
                  <a:cubicBezTo>
                    <a:pt x="1110" y="2021"/>
                    <a:pt x="1187" y="2006"/>
                    <a:pt x="1251" y="1970"/>
                  </a:cubicBezTo>
                  <a:cubicBezTo>
                    <a:pt x="1406" y="1946"/>
                    <a:pt x="1537" y="1874"/>
                    <a:pt x="1656" y="1779"/>
                  </a:cubicBezTo>
                  <a:cubicBezTo>
                    <a:pt x="1775" y="1696"/>
                    <a:pt x="1858" y="1589"/>
                    <a:pt x="1918" y="1470"/>
                  </a:cubicBezTo>
                  <a:cubicBezTo>
                    <a:pt x="1977" y="1350"/>
                    <a:pt x="2013" y="1219"/>
                    <a:pt x="2025" y="1077"/>
                  </a:cubicBezTo>
                  <a:cubicBezTo>
                    <a:pt x="2037" y="874"/>
                    <a:pt x="2001" y="660"/>
                    <a:pt x="1894" y="505"/>
                  </a:cubicBezTo>
                  <a:cubicBezTo>
                    <a:pt x="1799" y="362"/>
                    <a:pt x="1703" y="267"/>
                    <a:pt x="1584" y="172"/>
                  </a:cubicBezTo>
                  <a:cubicBezTo>
                    <a:pt x="1465" y="100"/>
                    <a:pt x="1346" y="53"/>
                    <a:pt x="1203" y="29"/>
                  </a:cubicBezTo>
                  <a:cubicBezTo>
                    <a:pt x="1179" y="29"/>
                    <a:pt x="1132" y="5"/>
                    <a:pt x="1108" y="5"/>
                  </a:cubicBezTo>
                  <a:cubicBezTo>
                    <a:pt x="1078" y="2"/>
                    <a:pt x="1049" y="1"/>
                    <a:pt x="1019"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18"/>
            <p:cNvSpPr/>
            <p:nvPr/>
          </p:nvSpPr>
          <p:spPr>
            <a:xfrm>
              <a:off x="6996400" y="4166875"/>
              <a:ext cx="36325" cy="36000"/>
            </a:xfrm>
            <a:custGeom>
              <a:avLst/>
              <a:gdLst/>
              <a:ahLst/>
              <a:cxnLst/>
              <a:rect l="l" t="t" r="r" b="b"/>
              <a:pathLst>
                <a:path w="1453" h="1440" extrusionOk="0">
                  <a:moveTo>
                    <a:pt x="733" y="1"/>
                  </a:moveTo>
                  <a:cubicBezTo>
                    <a:pt x="700" y="1"/>
                    <a:pt x="671" y="6"/>
                    <a:pt x="631" y="6"/>
                  </a:cubicBezTo>
                  <a:cubicBezTo>
                    <a:pt x="465" y="18"/>
                    <a:pt x="334" y="101"/>
                    <a:pt x="227" y="196"/>
                  </a:cubicBezTo>
                  <a:cubicBezTo>
                    <a:pt x="119" y="304"/>
                    <a:pt x="60" y="423"/>
                    <a:pt x="36" y="577"/>
                  </a:cubicBezTo>
                  <a:cubicBezTo>
                    <a:pt x="36" y="601"/>
                    <a:pt x="12" y="613"/>
                    <a:pt x="12" y="649"/>
                  </a:cubicBezTo>
                  <a:cubicBezTo>
                    <a:pt x="0" y="780"/>
                    <a:pt x="36" y="899"/>
                    <a:pt x="84" y="1030"/>
                  </a:cubicBezTo>
                  <a:cubicBezTo>
                    <a:pt x="191" y="1256"/>
                    <a:pt x="405" y="1423"/>
                    <a:pt x="667" y="1435"/>
                  </a:cubicBezTo>
                  <a:cubicBezTo>
                    <a:pt x="696" y="1438"/>
                    <a:pt x="724" y="1440"/>
                    <a:pt x="752" y="1440"/>
                  </a:cubicBezTo>
                  <a:cubicBezTo>
                    <a:pt x="1119" y="1440"/>
                    <a:pt x="1419" y="1156"/>
                    <a:pt x="1441" y="780"/>
                  </a:cubicBezTo>
                  <a:cubicBezTo>
                    <a:pt x="1453" y="399"/>
                    <a:pt x="1155" y="42"/>
                    <a:pt x="786" y="6"/>
                  </a:cubicBezTo>
                  <a:cubicBezTo>
                    <a:pt x="766" y="2"/>
                    <a:pt x="749" y="1"/>
                    <a:pt x="733"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18"/>
            <p:cNvSpPr/>
            <p:nvPr/>
          </p:nvSpPr>
          <p:spPr>
            <a:xfrm>
              <a:off x="6710350" y="4394000"/>
              <a:ext cx="37225" cy="35950"/>
            </a:xfrm>
            <a:custGeom>
              <a:avLst/>
              <a:gdLst/>
              <a:ahLst/>
              <a:cxnLst/>
              <a:rect l="l" t="t" r="r" b="b"/>
              <a:pathLst>
                <a:path w="1489" h="1438" extrusionOk="0">
                  <a:moveTo>
                    <a:pt x="737" y="0"/>
                  </a:moveTo>
                  <a:cubicBezTo>
                    <a:pt x="370" y="0"/>
                    <a:pt x="70" y="284"/>
                    <a:pt x="48" y="660"/>
                  </a:cubicBezTo>
                  <a:cubicBezTo>
                    <a:pt x="1" y="1053"/>
                    <a:pt x="298" y="1398"/>
                    <a:pt x="703" y="1434"/>
                  </a:cubicBezTo>
                  <a:cubicBezTo>
                    <a:pt x="724" y="1436"/>
                    <a:pt x="746" y="1437"/>
                    <a:pt x="767" y="1437"/>
                  </a:cubicBezTo>
                  <a:cubicBezTo>
                    <a:pt x="1133" y="1437"/>
                    <a:pt x="1443" y="1151"/>
                    <a:pt x="1477" y="779"/>
                  </a:cubicBezTo>
                  <a:cubicBezTo>
                    <a:pt x="1489" y="386"/>
                    <a:pt x="1203" y="41"/>
                    <a:pt x="822" y="5"/>
                  </a:cubicBezTo>
                  <a:cubicBezTo>
                    <a:pt x="793" y="2"/>
                    <a:pt x="765" y="0"/>
                    <a:pt x="737"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18"/>
            <p:cNvSpPr/>
            <p:nvPr/>
          </p:nvSpPr>
          <p:spPr>
            <a:xfrm>
              <a:off x="6609750" y="3484075"/>
              <a:ext cx="35725" cy="35675"/>
            </a:xfrm>
            <a:custGeom>
              <a:avLst/>
              <a:gdLst/>
              <a:ahLst/>
              <a:cxnLst/>
              <a:rect l="l" t="t" r="r" b="b"/>
              <a:pathLst>
                <a:path w="1429" h="1427" extrusionOk="0">
                  <a:moveTo>
                    <a:pt x="700" y="1"/>
                  </a:moveTo>
                  <a:cubicBezTo>
                    <a:pt x="418" y="1"/>
                    <a:pt x="158" y="184"/>
                    <a:pt x="60" y="458"/>
                  </a:cubicBezTo>
                  <a:cubicBezTo>
                    <a:pt x="48" y="517"/>
                    <a:pt x="24" y="577"/>
                    <a:pt x="24" y="648"/>
                  </a:cubicBezTo>
                  <a:cubicBezTo>
                    <a:pt x="0" y="755"/>
                    <a:pt x="36" y="850"/>
                    <a:pt x="60" y="958"/>
                  </a:cubicBezTo>
                  <a:cubicBezTo>
                    <a:pt x="84" y="993"/>
                    <a:pt x="84" y="1005"/>
                    <a:pt x="95" y="1041"/>
                  </a:cubicBezTo>
                  <a:cubicBezTo>
                    <a:pt x="155" y="1172"/>
                    <a:pt x="274" y="1279"/>
                    <a:pt x="405" y="1350"/>
                  </a:cubicBezTo>
                  <a:cubicBezTo>
                    <a:pt x="417" y="1362"/>
                    <a:pt x="453" y="1362"/>
                    <a:pt x="465" y="1374"/>
                  </a:cubicBezTo>
                  <a:cubicBezTo>
                    <a:pt x="524" y="1398"/>
                    <a:pt x="584" y="1422"/>
                    <a:pt x="655" y="1422"/>
                  </a:cubicBezTo>
                  <a:cubicBezTo>
                    <a:pt x="683" y="1425"/>
                    <a:pt x="710" y="1427"/>
                    <a:pt x="736" y="1427"/>
                  </a:cubicBezTo>
                  <a:cubicBezTo>
                    <a:pt x="799" y="1427"/>
                    <a:pt x="858" y="1418"/>
                    <a:pt x="917" y="1410"/>
                  </a:cubicBezTo>
                  <a:cubicBezTo>
                    <a:pt x="1036" y="1374"/>
                    <a:pt x="1155" y="1315"/>
                    <a:pt x="1227" y="1243"/>
                  </a:cubicBezTo>
                  <a:lnTo>
                    <a:pt x="1238" y="1231"/>
                  </a:lnTo>
                  <a:cubicBezTo>
                    <a:pt x="1346" y="1112"/>
                    <a:pt x="1417" y="958"/>
                    <a:pt x="1429" y="779"/>
                  </a:cubicBezTo>
                  <a:cubicBezTo>
                    <a:pt x="1429" y="684"/>
                    <a:pt x="1429" y="600"/>
                    <a:pt x="1405" y="517"/>
                  </a:cubicBezTo>
                  <a:cubicBezTo>
                    <a:pt x="1358" y="362"/>
                    <a:pt x="1262" y="231"/>
                    <a:pt x="1143" y="148"/>
                  </a:cubicBezTo>
                  <a:cubicBezTo>
                    <a:pt x="1048" y="65"/>
                    <a:pt x="917" y="29"/>
                    <a:pt x="774" y="5"/>
                  </a:cubicBezTo>
                  <a:cubicBezTo>
                    <a:pt x="749" y="2"/>
                    <a:pt x="724" y="1"/>
                    <a:pt x="700"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18"/>
            <p:cNvSpPr/>
            <p:nvPr/>
          </p:nvSpPr>
          <p:spPr>
            <a:xfrm>
              <a:off x="7027050" y="3205875"/>
              <a:ext cx="8950" cy="31275"/>
            </a:xfrm>
            <a:custGeom>
              <a:avLst/>
              <a:gdLst/>
              <a:ahLst/>
              <a:cxnLst/>
              <a:rect l="l" t="t" r="r" b="b"/>
              <a:pathLst>
                <a:path w="358" h="1251" extrusionOk="0">
                  <a:moveTo>
                    <a:pt x="358" y="1"/>
                  </a:moveTo>
                  <a:cubicBezTo>
                    <a:pt x="334" y="25"/>
                    <a:pt x="310" y="36"/>
                    <a:pt x="298" y="48"/>
                  </a:cubicBezTo>
                  <a:cubicBezTo>
                    <a:pt x="132" y="167"/>
                    <a:pt x="13" y="346"/>
                    <a:pt x="1" y="572"/>
                  </a:cubicBezTo>
                  <a:cubicBezTo>
                    <a:pt x="1" y="656"/>
                    <a:pt x="1" y="751"/>
                    <a:pt x="25" y="834"/>
                  </a:cubicBezTo>
                  <a:cubicBezTo>
                    <a:pt x="72" y="989"/>
                    <a:pt x="179" y="1108"/>
                    <a:pt x="275" y="1215"/>
                  </a:cubicBezTo>
                  <a:cubicBezTo>
                    <a:pt x="310" y="1227"/>
                    <a:pt x="322" y="1239"/>
                    <a:pt x="358" y="1251"/>
                  </a:cubicBezTo>
                  <a:lnTo>
                    <a:pt x="358" y="1"/>
                  </a:ln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18"/>
            <p:cNvSpPr/>
            <p:nvPr/>
          </p:nvSpPr>
          <p:spPr>
            <a:xfrm>
              <a:off x="6923175" y="1659900"/>
              <a:ext cx="35750" cy="35150"/>
            </a:xfrm>
            <a:custGeom>
              <a:avLst/>
              <a:gdLst/>
              <a:ahLst/>
              <a:cxnLst/>
              <a:rect l="l" t="t" r="r" b="b"/>
              <a:pathLst>
                <a:path w="1430" h="1406" extrusionOk="0">
                  <a:moveTo>
                    <a:pt x="681" y="1"/>
                  </a:moveTo>
                  <a:cubicBezTo>
                    <a:pt x="607" y="1"/>
                    <a:pt x="536" y="18"/>
                    <a:pt x="477" y="35"/>
                  </a:cubicBezTo>
                  <a:cubicBezTo>
                    <a:pt x="227" y="130"/>
                    <a:pt x="24" y="344"/>
                    <a:pt x="12" y="642"/>
                  </a:cubicBezTo>
                  <a:cubicBezTo>
                    <a:pt x="0" y="844"/>
                    <a:pt x="60" y="1035"/>
                    <a:pt x="179" y="1166"/>
                  </a:cubicBezTo>
                  <a:cubicBezTo>
                    <a:pt x="262" y="1285"/>
                    <a:pt x="405" y="1356"/>
                    <a:pt x="548" y="1392"/>
                  </a:cubicBezTo>
                  <a:cubicBezTo>
                    <a:pt x="584" y="1392"/>
                    <a:pt x="608" y="1404"/>
                    <a:pt x="655" y="1404"/>
                  </a:cubicBezTo>
                  <a:cubicBezTo>
                    <a:pt x="677" y="1405"/>
                    <a:pt x="698" y="1406"/>
                    <a:pt x="720" y="1406"/>
                  </a:cubicBezTo>
                  <a:cubicBezTo>
                    <a:pt x="874" y="1406"/>
                    <a:pt x="1016" y="1367"/>
                    <a:pt x="1132" y="1273"/>
                  </a:cubicBezTo>
                  <a:cubicBezTo>
                    <a:pt x="1263" y="1178"/>
                    <a:pt x="1370" y="1023"/>
                    <a:pt x="1394" y="844"/>
                  </a:cubicBezTo>
                  <a:cubicBezTo>
                    <a:pt x="1394" y="820"/>
                    <a:pt x="1417" y="797"/>
                    <a:pt x="1417" y="761"/>
                  </a:cubicBezTo>
                  <a:cubicBezTo>
                    <a:pt x="1429" y="546"/>
                    <a:pt x="1334" y="332"/>
                    <a:pt x="1191" y="189"/>
                  </a:cubicBezTo>
                  <a:cubicBezTo>
                    <a:pt x="1132" y="130"/>
                    <a:pt x="1060" y="82"/>
                    <a:pt x="977" y="46"/>
                  </a:cubicBezTo>
                  <a:cubicBezTo>
                    <a:pt x="917" y="35"/>
                    <a:pt x="846" y="11"/>
                    <a:pt x="774" y="11"/>
                  </a:cubicBezTo>
                  <a:cubicBezTo>
                    <a:pt x="743" y="4"/>
                    <a:pt x="712" y="1"/>
                    <a:pt x="681"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18"/>
            <p:cNvSpPr/>
            <p:nvPr/>
          </p:nvSpPr>
          <p:spPr>
            <a:xfrm>
              <a:off x="6526400" y="2260750"/>
              <a:ext cx="36625" cy="35900"/>
            </a:xfrm>
            <a:custGeom>
              <a:avLst/>
              <a:gdLst/>
              <a:ahLst/>
              <a:cxnLst/>
              <a:rect l="l" t="t" r="r" b="b"/>
              <a:pathLst>
                <a:path w="1465" h="1436" extrusionOk="0">
                  <a:moveTo>
                    <a:pt x="756" y="1"/>
                  </a:moveTo>
                  <a:cubicBezTo>
                    <a:pt x="382" y="1"/>
                    <a:pt x="82" y="287"/>
                    <a:pt x="48" y="658"/>
                  </a:cubicBezTo>
                  <a:cubicBezTo>
                    <a:pt x="0" y="1063"/>
                    <a:pt x="298" y="1408"/>
                    <a:pt x="703" y="1432"/>
                  </a:cubicBezTo>
                  <a:cubicBezTo>
                    <a:pt x="727" y="1435"/>
                    <a:pt x="751" y="1436"/>
                    <a:pt x="775" y="1436"/>
                  </a:cubicBezTo>
                  <a:cubicBezTo>
                    <a:pt x="986" y="1436"/>
                    <a:pt x="1182" y="1343"/>
                    <a:pt x="1310" y="1182"/>
                  </a:cubicBezTo>
                  <a:cubicBezTo>
                    <a:pt x="1405" y="1075"/>
                    <a:pt x="1465" y="944"/>
                    <a:pt x="1465" y="765"/>
                  </a:cubicBezTo>
                  <a:lnTo>
                    <a:pt x="1465" y="754"/>
                  </a:lnTo>
                  <a:lnTo>
                    <a:pt x="1465" y="682"/>
                  </a:lnTo>
                  <a:cubicBezTo>
                    <a:pt x="1453" y="515"/>
                    <a:pt x="1393" y="384"/>
                    <a:pt x="1298" y="265"/>
                  </a:cubicBezTo>
                  <a:cubicBezTo>
                    <a:pt x="1179" y="123"/>
                    <a:pt x="1012" y="27"/>
                    <a:pt x="822" y="3"/>
                  </a:cubicBezTo>
                  <a:cubicBezTo>
                    <a:pt x="800" y="2"/>
                    <a:pt x="778" y="1"/>
                    <a:pt x="756"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18"/>
            <p:cNvSpPr/>
            <p:nvPr/>
          </p:nvSpPr>
          <p:spPr>
            <a:xfrm>
              <a:off x="5728375" y="4421425"/>
              <a:ext cx="51825" cy="50475"/>
            </a:xfrm>
            <a:custGeom>
              <a:avLst/>
              <a:gdLst/>
              <a:ahLst/>
              <a:cxnLst/>
              <a:rect l="l" t="t" r="r" b="b"/>
              <a:pathLst>
                <a:path w="2073" h="2019" extrusionOk="0">
                  <a:moveTo>
                    <a:pt x="1045" y="0"/>
                  </a:moveTo>
                  <a:cubicBezTo>
                    <a:pt x="521" y="0"/>
                    <a:pt x="71" y="402"/>
                    <a:pt x="48" y="932"/>
                  </a:cubicBezTo>
                  <a:cubicBezTo>
                    <a:pt x="1" y="1492"/>
                    <a:pt x="418" y="1980"/>
                    <a:pt x="965" y="2016"/>
                  </a:cubicBezTo>
                  <a:cubicBezTo>
                    <a:pt x="992" y="2018"/>
                    <a:pt x="1019" y="2019"/>
                    <a:pt x="1046" y="2019"/>
                  </a:cubicBezTo>
                  <a:cubicBezTo>
                    <a:pt x="1333" y="2019"/>
                    <a:pt x="1579" y="1903"/>
                    <a:pt x="1775" y="1718"/>
                  </a:cubicBezTo>
                  <a:cubicBezTo>
                    <a:pt x="1870" y="1611"/>
                    <a:pt x="1965" y="1480"/>
                    <a:pt x="2013" y="1325"/>
                  </a:cubicBezTo>
                  <a:cubicBezTo>
                    <a:pt x="2037" y="1266"/>
                    <a:pt x="2037" y="1194"/>
                    <a:pt x="2061" y="1135"/>
                  </a:cubicBezTo>
                  <a:lnTo>
                    <a:pt x="2061" y="1123"/>
                  </a:lnTo>
                  <a:lnTo>
                    <a:pt x="2061" y="1075"/>
                  </a:lnTo>
                  <a:cubicBezTo>
                    <a:pt x="2072" y="944"/>
                    <a:pt x="2061" y="813"/>
                    <a:pt x="2013" y="671"/>
                  </a:cubicBezTo>
                  <a:cubicBezTo>
                    <a:pt x="1977" y="599"/>
                    <a:pt x="1942" y="528"/>
                    <a:pt x="1894" y="456"/>
                  </a:cubicBezTo>
                  <a:cubicBezTo>
                    <a:pt x="1822" y="337"/>
                    <a:pt x="1703" y="218"/>
                    <a:pt x="1561" y="135"/>
                  </a:cubicBezTo>
                  <a:cubicBezTo>
                    <a:pt x="1430" y="63"/>
                    <a:pt x="1275" y="16"/>
                    <a:pt x="1132" y="4"/>
                  </a:cubicBezTo>
                  <a:cubicBezTo>
                    <a:pt x="1103" y="1"/>
                    <a:pt x="1074" y="0"/>
                    <a:pt x="1045"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18"/>
            <p:cNvSpPr/>
            <p:nvPr/>
          </p:nvSpPr>
          <p:spPr>
            <a:xfrm>
              <a:off x="6710950" y="4235475"/>
              <a:ext cx="20850" cy="20600"/>
            </a:xfrm>
            <a:custGeom>
              <a:avLst/>
              <a:gdLst/>
              <a:ahLst/>
              <a:cxnLst/>
              <a:rect l="l" t="t" r="r" b="b"/>
              <a:pathLst>
                <a:path w="834" h="824" extrusionOk="0">
                  <a:moveTo>
                    <a:pt x="405" y="0"/>
                  </a:moveTo>
                  <a:cubicBezTo>
                    <a:pt x="203" y="0"/>
                    <a:pt x="24" y="155"/>
                    <a:pt x="0" y="369"/>
                  </a:cubicBezTo>
                  <a:lnTo>
                    <a:pt x="0" y="417"/>
                  </a:lnTo>
                  <a:cubicBezTo>
                    <a:pt x="24" y="608"/>
                    <a:pt x="143" y="762"/>
                    <a:pt x="322" y="810"/>
                  </a:cubicBezTo>
                  <a:cubicBezTo>
                    <a:pt x="334" y="822"/>
                    <a:pt x="358" y="822"/>
                    <a:pt x="381" y="822"/>
                  </a:cubicBezTo>
                  <a:cubicBezTo>
                    <a:pt x="394" y="823"/>
                    <a:pt x="406" y="824"/>
                    <a:pt x="418" y="824"/>
                  </a:cubicBezTo>
                  <a:cubicBezTo>
                    <a:pt x="520" y="824"/>
                    <a:pt x="604" y="780"/>
                    <a:pt x="679" y="727"/>
                  </a:cubicBezTo>
                  <a:cubicBezTo>
                    <a:pt x="703" y="703"/>
                    <a:pt x="739" y="667"/>
                    <a:pt x="750" y="643"/>
                  </a:cubicBezTo>
                  <a:cubicBezTo>
                    <a:pt x="798" y="584"/>
                    <a:pt x="822" y="524"/>
                    <a:pt x="822" y="453"/>
                  </a:cubicBezTo>
                  <a:cubicBezTo>
                    <a:pt x="834" y="227"/>
                    <a:pt x="679" y="36"/>
                    <a:pt x="453"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18"/>
            <p:cNvSpPr/>
            <p:nvPr/>
          </p:nvSpPr>
          <p:spPr>
            <a:xfrm>
              <a:off x="6828225" y="3855375"/>
              <a:ext cx="21150" cy="20450"/>
            </a:xfrm>
            <a:custGeom>
              <a:avLst/>
              <a:gdLst/>
              <a:ahLst/>
              <a:cxnLst/>
              <a:rect l="l" t="t" r="r" b="b"/>
              <a:pathLst>
                <a:path w="846" h="818" extrusionOk="0">
                  <a:moveTo>
                    <a:pt x="465" y="0"/>
                  </a:moveTo>
                  <a:cubicBezTo>
                    <a:pt x="393" y="0"/>
                    <a:pt x="334" y="12"/>
                    <a:pt x="274" y="24"/>
                  </a:cubicBezTo>
                  <a:lnTo>
                    <a:pt x="250" y="24"/>
                  </a:lnTo>
                  <a:cubicBezTo>
                    <a:pt x="119" y="83"/>
                    <a:pt x="36" y="203"/>
                    <a:pt x="12" y="369"/>
                  </a:cubicBezTo>
                  <a:cubicBezTo>
                    <a:pt x="0" y="429"/>
                    <a:pt x="12" y="488"/>
                    <a:pt x="36" y="536"/>
                  </a:cubicBezTo>
                  <a:cubicBezTo>
                    <a:pt x="60" y="595"/>
                    <a:pt x="96" y="631"/>
                    <a:pt x="119" y="679"/>
                  </a:cubicBezTo>
                  <a:cubicBezTo>
                    <a:pt x="191" y="774"/>
                    <a:pt x="286" y="810"/>
                    <a:pt x="369" y="810"/>
                  </a:cubicBezTo>
                  <a:cubicBezTo>
                    <a:pt x="392" y="815"/>
                    <a:pt x="415" y="817"/>
                    <a:pt x="438" y="817"/>
                  </a:cubicBezTo>
                  <a:cubicBezTo>
                    <a:pt x="521" y="817"/>
                    <a:pt x="599" y="785"/>
                    <a:pt x="655" y="738"/>
                  </a:cubicBezTo>
                  <a:cubicBezTo>
                    <a:pt x="762" y="679"/>
                    <a:pt x="822" y="572"/>
                    <a:pt x="834" y="441"/>
                  </a:cubicBezTo>
                  <a:cubicBezTo>
                    <a:pt x="846" y="357"/>
                    <a:pt x="822" y="250"/>
                    <a:pt x="762" y="179"/>
                  </a:cubicBezTo>
                  <a:cubicBezTo>
                    <a:pt x="703" y="72"/>
                    <a:pt x="596" y="12"/>
                    <a:pt x="465"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18"/>
            <p:cNvSpPr/>
            <p:nvPr/>
          </p:nvSpPr>
          <p:spPr>
            <a:xfrm>
              <a:off x="6930325" y="4028600"/>
              <a:ext cx="21450" cy="20575"/>
            </a:xfrm>
            <a:custGeom>
              <a:avLst/>
              <a:gdLst/>
              <a:ahLst/>
              <a:cxnLst/>
              <a:rect l="l" t="t" r="r" b="b"/>
              <a:pathLst>
                <a:path w="858" h="823" extrusionOk="0">
                  <a:moveTo>
                    <a:pt x="476" y="1"/>
                  </a:moveTo>
                  <a:cubicBezTo>
                    <a:pt x="357" y="1"/>
                    <a:pt x="250" y="36"/>
                    <a:pt x="179" y="96"/>
                  </a:cubicBezTo>
                  <a:cubicBezTo>
                    <a:pt x="84" y="155"/>
                    <a:pt x="24" y="251"/>
                    <a:pt x="12" y="370"/>
                  </a:cubicBezTo>
                  <a:cubicBezTo>
                    <a:pt x="0" y="608"/>
                    <a:pt x="143" y="810"/>
                    <a:pt x="381" y="822"/>
                  </a:cubicBezTo>
                  <a:cubicBezTo>
                    <a:pt x="453" y="822"/>
                    <a:pt x="512" y="810"/>
                    <a:pt x="572" y="786"/>
                  </a:cubicBezTo>
                  <a:cubicBezTo>
                    <a:pt x="727" y="751"/>
                    <a:pt x="834" y="608"/>
                    <a:pt x="846" y="453"/>
                  </a:cubicBezTo>
                  <a:cubicBezTo>
                    <a:pt x="857" y="215"/>
                    <a:pt x="679" y="12"/>
                    <a:pt x="476"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18"/>
            <p:cNvSpPr/>
            <p:nvPr/>
          </p:nvSpPr>
          <p:spPr>
            <a:xfrm>
              <a:off x="6984800" y="3178775"/>
              <a:ext cx="21450" cy="20600"/>
            </a:xfrm>
            <a:custGeom>
              <a:avLst/>
              <a:gdLst/>
              <a:ahLst/>
              <a:cxnLst/>
              <a:rect l="l" t="t" r="r" b="b"/>
              <a:pathLst>
                <a:path w="858" h="824" extrusionOk="0">
                  <a:moveTo>
                    <a:pt x="440" y="1"/>
                  </a:moveTo>
                  <a:cubicBezTo>
                    <a:pt x="225" y="1"/>
                    <a:pt x="47" y="152"/>
                    <a:pt x="24" y="370"/>
                  </a:cubicBezTo>
                  <a:cubicBezTo>
                    <a:pt x="0" y="608"/>
                    <a:pt x="155" y="799"/>
                    <a:pt x="393" y="823"/>
                  </a:cubicBezTo>
                  <a:cubicBezTo>
                    <a:pt x="402" y="823"/>
                    <a:pt x="411" y="823"/>
                    <a:pt x="420" y="823"/>
                  </a:cubicBezTo>
                  <a:cubicBezTo>
                    <a:pt x="646" y="823"/>
                    <a:pt x="822" y="682"/>
                    <a:pt x="834" y="442"/>
                  </a:cubicBezTo>
                  <a:cubicBezTo>
                    <a:pt x="857" y="204"/>
                    <a:pt x="703" y="13"/>
                    <a:pt x="464" y="1"/>
                  </a:cubicBezTo>
                  <a:cubicBezTo>
                    <a:pt x="456" y="1"/>
                    <a:pt x="448" y="1"/>
                    <a:pt x="440"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18"/>
            <p:cNvSpPr/>
            <p:nvPr/>
          </p:nvSpPr>
          <p:spPr>
            <a:xfrm>
              <a:off x="6950250" y="2089625"/>
              <a:ext cx="20875" cy="20600"/>
            </a:xfrm>
            <a:custGeom>
              <a:avLst/>
              <a:gdLst/>
              <a:ahLst/>
              <a:cxnLst/>
              <a:rect l="l" t="t" r="r" b="b"/>
              <a:pathLst>
                <a:path w="835" h="824" extrusionOk="0">
                  <a:moveTo>
                    <a:pt x="410" y="1"/>
                  </a:moveTo>
                  <a:cubicBezTo>
                    <a:pt x="287" y="1"/>
                    <a:pt x="183" y="47"/>
                    <a:pt x="108" y="121"/>
                  </a:cubicBezTo>
                  <a:cubicBezTo>
                    <a:pt x="49" y="205"/>
                    <a:pt x="1" y="276"/>
                    <a:pt x="1" y="383"/>
                  </a:cubicBezTo>
                  <a:lnTo>
                    <a:pt x="1" y="419"/>
                  </a:lnTo>
                  <a:cubicBezTo>
                    <a:pt x="1" y="574"/>
                    <a:pt x="72" y="693"/>
                    <a:pt x="191" y="764"/>
                  </a:cubicBezTo>
                  <a:cubicBezTo>
                    <a:pt x="239" y="800"/>
                    <a:pt x="299" y="824"/>
                    <a:pt x="370" y="824"/>
                  </a:cubicBezTo>
                  <a:cubicBezTo>
                    <a:pt x="441" y="824"/>
                    <a:pt x="525" y="812"/>
                    <a:pt x="584" y="776"/>
                  </a:cubicBezTo>
                  <a:cubicBezTo>
                    <a:pt x="692" y="741"/>
                    <a:pt x="751" y="657"/>
                    <a:pt x="787" y="574"/>
                  </a:cubicBezTo>
                  <a:cubicBezTo>
                    <a:pt x="811" y="538"/>
                    <a:pt x="822" y="502"/>
                    <a:pt x="822" y="455"/>
                  </a:cubicBezTo>
                  <a:cubicBezTo>
                    <a:pt x="834" y="324"/>
                    <a:pt x="787" y="217"/>
                    <a:pt x="703" y="121"/>
                  </a:cubicBezTo>
                  <a:cubicBezTo>
                    <a:pt x="656" y="98"/>
                    <a:pt x="608" y="50"/>
                    <a:pt x="549" y="38"/>
                  </a:cubicBezTo>
                  <a:cubicBezTo>
                    <a:pt x="525" y="26"/>
                    <a:pt x="489" y="2"/>
                    <a:pt x="453" y="2"/>
                  </a:cubicBezTo>
                  <a:cubicBezTo>
                    <a:pt x="439" y="1"/>
                    <a:pt x="424" y="1"/>
                    <a:pt x="410"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18"/>
            <p:cNvSpPr/>
            <p:nvPr/>
          </p:nvSpPr>
          <p:spPr>
            <a:xfrm>
              <a:off x="6882700" y="3304975"/>
              <a:ext cx="21450" cy="20600"/>
            </a:xfrm>
            <a:custGeom>
              <a:avLst/>
              <a:gdLst/>
              <a:ahLst/>
              <a:cxnLst/>
              <a:rect l="l" t="t" r="r" b="b"/>
              <a:pathLst>
                <a:path w="858" h="824" extrusionOk="0">
                  <a:moveTo>
                    <a:pt x="425" y="1"/>
                  </a:moveTo>
                  <a:cubicBezTo>
                    <a:pt x="200" y="1"/>
                    <a:pt x="24" y="142"/>
                    <a:pt x="12" y="371"/>
                  </a:cubicBezTo>
                  <a:cubicBezTo>
                    <a:pt x="0" y="490"/>
                    <a:pt x="36" y="597"/>
                    <a:pt x="119" y="680"/>
                  </a:cubicBezTo>
                  <a:cubicBezTo>
                    <a:pt x="179" y="764"/>
                    <a:pt x="274" y="799"/>
                    <a:pt x="381" y="823"/>
                  </a:cubicBezTo>
                  <a:cubicBezTo>
                    <a:pt x="391" y="824"/>
                    <a:pt x="400" y="824"/>
                    <a:pt x="410" y="824"/>
                  </a:cubicBezTo>
                  <a:cubicBezTo>
                    <a:pt x="623" y="824"/>
                    <a:pt x="799" y="694"/>
                    <a:pt x="834" y="478"/>
                  </a:cubicBezTo>
                  <a:lnTo>
                    <a:pt x="834" y="442"/>
                  </a:lnTo>
                  <a:cubicBezTo>
                    <a:pt x="857" y="252"/>
                    <a:pt x="727" y="61"/>
                    <a:pt x="512" y="13"/>
                  </a:cubicBezTo>
                  <a:cubicBezTo>
                    <a:pt x="500" y="2"/>
                    <a:pt x="476" y="2"/>
                    <a:pt x="453" y="2"/>
                  </a:cubicBezTo>
                  <a:cubicBezTo>
                    <a:pt x="443" y="1"/>
                    <a:pt x="434" y="1"/>
                    <a:pt x="425"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18"/>
            <p:cNvSpPr/>
            <p:nvPr/>
          </p:nvSpPr>
          <p:spPr>
            <a:xfrm>
              <a:off x="6801125" y="3180575"/>
              <a:ext cx="21475" cy="20600"/>
            </a:xfrm>
            <a:custGeom>
              <a:avLst/>
              <a:gdLst/>
              <a:ahLst/>
              <a:cxnLst/>
              <a:rect l="l" t="t" r="r" b="b"/>
              <a:pathLst>
                <a:path w="859" h="824" extrusionOk="0">
                  <a:moveTo>
                    <a:pt x="418" y="1"/>
                  </a:moveTo>
                  <a:cubicBezTo>
                    <a:pt x="203" y="1"/>
                    <a:pt x="25" y="155"/>
                    <a:pt x="13" y="370"/>
                  </a:cubicBezTo>
                  <a:cubicBezTo>
                    <a:pt x="1" y="620"/>
                    <a:pt x="144" y="810"/>
                    <a:pt x="382" y="822"/>
                  </a:cubicBezTo>
                  <a:cubicBezTo>
                    <a:pt x="392" y="823"/>
                    <a:pt x="402" y="823"/>
                    <a:pt x="412" y="823"/>
                  </a:cubicBezTo>
                  <a:cubicBezTo>
                    <a:pt x="579" y="823"/>
                    <a:pt x="731" y="730"/>
                    <a:pt x="799" y="572"/>
                  </a:cubicBezTo>
                  <a:cubicBezTo>
                    <a:pt x="822" y="536"/>
                    <a:pt x="834" y="489"/>
                    <a:pt x="834" y="453"/>
                  </a:cubicBezTo>
                  <a:cubicBezTo>
                    <a:pt x="858" y="227"/>
                    <a:pt x="703" y="25"/>
                    <a:pt x="465"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32" name="Google Shape;2432;p18"/>
          <p:cNvSpPr txBox="1">
            <a:spLocks noGrp="1"/>
          </p:cNvSpPr>
          <p:nvPr>
            <p:ph type="title"/>
          </p:nvPr>
        </p:nvSpPr>
        <p:spPr>
          <a:xfrm>
            <a:off x="720000" y="1642350"/>
            <a:ext cx="3487200" cy="5727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433" name="Google Shape;2433;p18"/>
          <p:cNvSpPr txBox="1">
            <a:spLocks noGrp="1"/>
          </p:cNvSpPr>
          <p:nvPr>
            <p:ph type="subTitle" idx="1"/>
          </p:nvPr>
        </p:nvSpPr>
        <p:spPr>
          <a:xfrm>
            <a:off x="720000" y="2215050"/>
            <a:ext cx="3487200" cy="10803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600"/>
              <a:buNone/>
              <a:defRPr>
                <a:solidFill>
                  <a:schemeClr val="dk1"/>
                </a:solidFill>
              </a:defRPr>
            </a:lvl1pPr>
            <a:lvl2pPr lvl="1" algn="ctr" rtl="0">
              <a:lnSpc>
                <a:spcPct val="100000"/>
              </a:lnSpc>
              <a:spcBef>
                <a:spcPts val="0"/>
              </a:spcBef>
              <a:spcAft>
                <a:spcPts val="0"/>
              </a:spcAft>
              <a:buSzPts val="1600"/>
              <a:buNone/>
              <a:defRPr/>
            </a:lvl2pPr>
            <a:lvl3pPr lvl="2" algn="ctr" rtl="0">
              <a:lnSpc>
                <a:spcPct val="100000"/>
              </a:lnSpc>
              <a:spcBef>
                <a:spcPts val="1600"/>
              </a:spcBef>
              <a:spcAft>
                <a:spcPts val="0"/>
              </a:spcAft>
              <a:buSzPts val="1600"/>
              <a:buNone/>
              <a:defRPr/>
            </a:lvl3pPr>
            <a:lvl4pPr lvl="3" algn="ctr" rtl="0">
              <a:lnSpc>
                <a:spcPct val="100000"/>
              </a:lnSpc>
              <a:spcBef>
                <a:spcPts val="1600"/>
              </a:spcBef>
              <a:spcAft>
                <a:spcPts val="0"/>
              </a:spcAft>
              <a:buSzPts val="1600"/>
              <a:buNone/>
              <a:defRPr/>
            </a:lvl4pPr>
            <a:lvl5pPr lvl="4" algn="ctr" rtl="0">
              <a:lnSpc>
                <a:spcPct val="100000"/>
              </a:lnSpc>
              <a:spcBef>
                <a:spcPts val="1600"/>
              </a:spcBef>
              <a:spcAft>
                <a:spcPts val="0"/>
              </a:spcAft>
              <a:buSzPts val="1600"/>
              <a:buNone/>
              <a:defRPr/>
            </a:lvl5pPr>
            <a:lvl6pPr lvl="5" algn="ctr" rtl="0">
              <a:lnSpc>
                <a:spcPct val="100000"/>
              </a:lnSpc>
              <a:spcBef>
                <a:spcPts val="1600"/>
              </a:spcBef>
              <a:spcAft>
                <a:spcPts val="0"/>
              </a:spcAft>
              <a:buSzPts val="1600"/>
              <a:buNone/>
              <a:defRPr/>
            </a:lvl6pPr>
            <a:lvl7pPr lvl="6" algn="ctr" rtl="0">
              <a:lnSpc>
                <a:spcPct val="100000"/>
              </a:lnSpc>
              <a:spcBef>
                <a:spcPts val="1600"/>
              </a:spcBef>
              <a:spcAft>
                <a:spcPts val="0"/>
              </a:spcAft>
              <a:buSzPts val="1600"/>
              <a:buNone/>
              <a:defRPr/>
            </a:lvl7pPr>
            <a:lvl8pPr lvl="7" algn="ctr" rtl="0">
              <a:lnSpc>
                <a:spcPct val="100000"/>
              </a:lnSpc>
              <a:spcBef>
                <a:spcPts val="1600"/>
              </a:spcBef>
              <a:spcAft>
                <a:spcPts val="0"/>
              </a:spcAft>
              <a:buSzPts val="1600"/>
              <a:buNone/>
              <a:defRPr/>
            </a:lvl8pPr>
            <a:lvl9pPr lvl="8" algn="ctr" rtl="0">
              <a:lnSpc>
                <a:spcPct val="100000"/>
              </a:lnSpc>
              <a:spcBef>
                <a:spcPts val="1600"/>
              </a:spcBef>
              <a:spcAft>
                <a:spcPts val="1600"/>
              </a:spcAft>
              <a:buSzPts val="16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2956"/>
        <p:cNvGrpSpPr/>
        <p:nvPr/>
      </p:nvGrpSpPr>
      <p:grpSpPr>
        <a:xfrm>
          <a:off x="0" y="0"/>
          <a:ext cx="0" cy="0"/>
          <a:chOff x="0" y="0"/>
          <a:chExt cx="0" cy="0"/>
        </a:xfrm>
      </p:grpSpPr>
      <p:grpSp>
        <p:nvGrpSpPr>
          <p:cNvPr id="2957" name="Google Shape;2957;p22"/>
          <p:cNvGrpSpPr/>
          <p:nvPr/>
        </p:nvGrpSpPr>
        <p:grpSpPr>
          <a:xfrm>
            <a:off x="-15" y="44"/>
            <a:ext cx="1906399" cy="5143420"/>
            <a:chOff x="5970375" y="1301775"/>
            <a:chExt cx="1053725" cy="2842925"/>
          </a:xfrm>
        </p:grpSpPr>
        <p:sp>
          <p:nvSpPr>
            <p:cNvPr id="2958" name="Google Shape;2958;p22"/>
            <p:cNvSpPr/>
            <p:nvPr/>
          </p:nvSpPr>
          <p:spPr>
            <a:xfrm>
              <a:off x="6219225" y="1995325"/>
              <a:ext cx="325" cy="25"/>
            </a:xfrm>
            <a:custGeom>
              <a:avLst/>
              <a:gdLst/>
              <a:ahLst/>
              <a:cxnLst/>
              <a:rect l="l" t="t" r="r" b="b"/>
              <a:pathLst>
                <a:path w="13" h="1" extrusionOk="0">
                  <a:moveTo>
                    <a:pt x="0" y="0"/>
                  </a:moveTo>
                  <a:lnTo>
                    <a:pt x="0" y="0"/>
                  </a:lnTo>
                  <a:lnTo>
                    <a:pt x="0" y="0"/>
                  </a:lnTo>
                  <a:cubicBezTo>
                    <a:pt x="12" y="0"/>
                    <a:pt x="12" y="0"/>
                    <a:pt x="0"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22"/>
            <p:cNvSpPr/>
            <p:nvPr/>
          </p:nvSpPr>
          <p:spPr>
            <a:xfrm>
              <a:off x="6136175" y="2102475"/>
              <a:ext cx="53900" cy="152425"/>
            </a:xfrm>
            <a:custGeom>
              <a:avLst/>
              <a:gdLst/>
              <a:ahLst/>
              <a:cxnLst/>
              <a:rect l="l" t="t" r="r" b="b"/>
              <a:pathLst>
                <a:path w="2156" h="6097" extrusionOk="0">
                  <a:moveTo>
                    <a:pt x="2155" y="0"/>
                  </a:moveTo>
                  <a:lnTo>
                    <a:pt x="1834" y="48"/>
                  </a:lnTo>
                  <a:lnTo>
                    <a:pt x="0" y="6001"/>
                  </a:lnTo>
                  <a:cubicBezTo>
                    <a:pt x="119" y="6001"/>
                    <a:pt x="215" y="6037"/>
                    <a:pt x="298" y="6096"/>
                  </a:cubicBezTo>
                  <a:lnTo>
                    <a:pt x="2155"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22"/>
            <p:cNvSpPr/>
            <p:nvPr/>
          </p:nvSpPr>
          <p:spPr>
            <a:xfrm>
              <a:off x="6184700" y="2002450"/>
              <a:ext cx="34250" cy="92900"/>
            </a:xfrm>
            <a:custGeom>
              <a:avLst/>
              <a:gdLst/>
              <a:ahLst/>
              <a:cxnLst/>
              <a:rect l="l" t="t" r="r" b="b"/>
              <a:pathLst>
                <a:path w="1370" h="3716" extrusionOk="0">
                  <a:moveTo>
                    <a:pt x="1143" y="1"/>
                  </a:moveTo>
                  <a:lnTo>
                    <a:pt x="0" y="3716"/>
                  </a:lnTo>
                  <a:lnTo>
                    <a:pt x="333" y="3692"/>
                  </a:lnTo>
                  <a:lnTo>
                    <a:pt x="1369" y="322"/>
                  </a:lnTo>
                  <a:lnTo>
                    <a:pt x="1226" y="13"/>
                  </a:lnTo>
                  <a:lnTo>
                    <a:pt x="1143"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22"/>
            <p:cNvSpPr/>
            <p:nvPr/>
          </p:nvSpPr>
          <p:spPr>
            <a:xfrm>
              <a:off x="6221900" y="1997100"/>
              <a:ext cx="25" cy="25"/>
            </a:xfrm>
            <a:custGeom>
              <a:avLst/>
              <a:gdLst/>
              <a:ahLst/>
              <a:cxnLst/>
              <a:rect l="l" t="t" r="r" b="b"/>
              <a:pathLst>
                <a:path w="1" h="1" extrusionOk="0">
                  <a:moveTo>
                    <a:pt x="0" y="1"/>
                  </a:moveTo>
                  <a:lnTo>
                    <a:pt x="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22"/>
            <p:cNvSpPr/>
            <p:nvPr/>
          </p:nvSpPr>
          <p:spPr>
            <a:xfrm>
              <a:off x="6312675" y="2223325"/>
              <a:ext cx="108075" cy="243800"/>
            </a:xfrm>
            <a:custGeom>
              <a:avLst/>
              <a:gdLst/>
              <a:ahLst/>
              <a:cxnLst/>
              <a:rect l="l" t="t" r="r" b="b"/>
              <a:pathLst>
                <a:path w="4323" h="9752" extrusionOk="0">
                  <a:moveTo>
                    <a:pt x="215" y="0"/>
                  </a:moveTo>
                  <a:lnTo>
                    <a:pt x="1" y="298"/>
                  </a:lnTo>
                  <a:lnTo>
                    <a:pt x="4001" y="9704"/>
                  </a:lnTo>
                  <a:lnTo>
                    <a:pt x="4061" y="9751"/>
                  </a:lnTo>
                  <a:cubicBezTo>
                    <a:pt x="4132" y="9692"/>
                    <a:pt x="4227" y="9656"/>
                    <a:pt x="4323" y="9656"/>
                  </a:cubicBezTo>
                  <a:lnTo>
                    <a:pt x="215"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22"/>
            <p:cNvSpPr/>
            <p:nvPr/>
          </p:nvSpPr>
          <p:spPr>
            <a:xfrm>
              <a:off x="6255225" y="2095025"/>
              <a:ext cx="59275" cy="127725"/>
            </a:xfrm>
            <a:custGeom>
              <a:avLst/>
              <a:gdLst/>
              <a:ahLst/>
              <a:cxnLst/>
              <a:rect l="l" t="t" r="r" b="b"/>
              <a:pathLst>
                <a:path w="2371" h="5109" extrusionOk="0">
                  <a:moveTo>
                    <a:pt x="334" y="1"/>
                  </a:moveTo>
                  <a:lnTo>
                    <a:pt x="1" y="48"/>
                  </a:lnTo>
                  <a:lnTo>
                    <a:pt x="2144" y="5108"/>
                  </a:lnTo>
                  <a:lnTo>
                    <a:pt x="2370" y="4811"/>
                  </a:lnTo>
                  <a:lnTo>
                    <a:pt x="334"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22"/>
            <p:cNvSpPr/>
            <p:nvPr/>
          </p:nvSpPr>
          <p:spPr>
            <a:xfrm>
              <a:off x="6215350" y="1997100"/>
              <a:ext cx="44675" cy="91100"/>
            </a:xfrm>
            <a:custGeom>
              <a:avLst/>
              <a:gdLst/>
              <a:ahLst/>
              <a:cxnLst/>
              <a:rect l="l" t="t" r="r" b="b"/>
              <a:pathLst>
                <a:path w="1787" h="3644" extrusionOk="0">
                  <a:moveTo>
                    <a:pt x="262" y="1"/>
                  </a:moveTo>
                  <a:lnTo>
                    <a:pt x="262" y="12"/>
                  </a:lnTo>
                  <a:lnTo>
                    <a:pt x="272" y="35"/>
                  </a:lnTo>
                  <a:lnTo>
                    <a:pt x="272" y="35"/>
                  </a:lnTo>
                  <a:cubicBezTo>
                    <a:pt x="270" y="22"/>
                    <a:pt x="267" y="10"/>
                    <a:pt x="262" y="1"/>
                  </a:cubicBezTo>
                  <a:close/>
                  <a:moveTo>
                    <a:pt x="272" y="35"/>
                  </a:moveTo>
                  <a:cubicBezTo>
                    <a:pt x="274" y="53"/>
                    <a:pt x="274" y="75"/>
                    <a:pt x="274" y="96"/>
                  </a:cubicBezTo>
                  <a:cubicBezTo>
                    <a:pt x="262" y="179"/>
                    <a:pt x="179" y="239"/>
                    <a:pt x="96" y="239"/>
                  </a:cubicBezTo>
                  <a:lnTo>
                    <a:pt x="0" y="227"/>
                  </a:lnTo>
                  <a:lnTo>
                    <a:pt x="143" y="536"/>
                  </a:lnTo>
                  <a:lnTo>
                    <a:pt x="1465" y="3644"/>
                  </a:lnTo>
                  <a:lnTo>
                    <a:pt x="1786" y="3620"/>
                  </a:lnTo>
                  <a:lnTo>
                    <a:pt x="272" y="35"/>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22"/>
            <p:cNvSpPr/>
            <p:nvPr/>
          </p:nvSpPr>
          <p:spPr>
            <a:xfrm>
              <a:off x="6221300" y="1996500"/>
              <a:ext cx="625" cy="625"/>
            </a:xfrm>
            <a:custGeom>
              <a:avLst/>
              <a:gdLst/>
              <a:ahLst/>
              <a:cxnLst/>
              <a:rect l="l" t="t" r="r" b="b"/>
              <a:pathLst>
                <a:path w="25" h="25" extrusionOk="0">
                  <a:moveTo>
                    <a:pt x="1" y="1"/>
                  </a:moveTo>
                  <a:cubicBezTo>
                    <a:pt x="1" y="13"/>
                    <a:pt x="1" y="13"/>
                    <a:pt x="24" y="25"/>
                  </a:cubicBezTo>
                  <a:cubicBezTo>
                    <a:pt x="24" y="13"/>
                    <a:pt x="1" y="13"/>
                    <a:pt x="1"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22"/>
            <p:cNvSpPr/>
            <p:nvPr/>
          </p:nvSpPr>
          <p:spPr>
            <a:xfrm>
              <a:off x="6220700" y="1995900"/>
              <a:ext cx="325" cy="625"/>
            </a:xfrm>
            <a:custGeom>
              <a:avLst/>
              <a:gdLst/>
              <a:ahLst/>
              <a:cxnLst/>
              <a:rect l="l" t="t" r="r" b="b"/>
              <a:pathLst>
                <a:path w="13" h="25" extrusionOk="0">
                  <a:moveTo>
                    <a:pt x="1" y="1"/>
                  </a:moveTo>
                  <a:lnTo>
                    <a:pt x="1" y="1"/>
                  </a:lnTo>
                  <a:lnTo>
                    <a:pt x="1" y="1"/>
                  </a:lnTo>
                  <a:cubicBezTo>
                    <a:pt x="1" y="1"/>
                    <a:pt x="13" y="1"/>
                    <a:pt x="1" y="1"/>
                  </a:cubicBezTo>
                  <a:cubicBezTo>
                    <a:pt x="13" y="25"/>
                    <a:pt x="1" y="1"/>
                    <a:pt x="1"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22"/>
            <p:cNvSpPr/>
            <p:nvPr/>
          </p:nvSpPr>
          <p:spPr>
            <a:xfrm>
              <a:off x="6218925" y="1995325"/>
              <a:ext cx="625" cy="25"/>
            </a:xfrm>
            <a:custGeom>
              <a:avLst/>
              <a:gdLst/>
              <a:ahLst/>
              <a:cxnLst/>
              <a:rect l="l" t="t" r="r" b="b"/>
              <a:pathLst>
                <a:path w="25" h="1" extrusionOk="0">
                  <a:moveTo>
                    <a:pt x="24" y="0"/>
                  </a:moveTo>
                  <a:cubicBezTo>
                    <a:pt x="12" y="0"/>
                    <a:pt x="12" y="0"/>
                    <a:pt x="24" y="0"/>
                  </a:cubicBezTo>
                  <a:lnTo>
                    <a:pt x="0" y="0"/>
                  </a:lnTo>
                  <a:lnTo>
                    <a:pt x="24"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22"/>
            <p:cNvSpPr/>
            <p:nvPr/>
          </p:nvSpPr>
          <p:spPr>
            <a:xfrm>
              <a:off x="6231425" y="1302075"/>
              <a:ext cx="94675" cy="169400"/>
            </a:xfrm>
            <a:custGeom>
              <a:avLst/>
              <a:gdLst/>
              <a:ahLst/>
              <a:cxnLst/>
              <a:rect l="l" t="t" r="r" b="b"/>
              <a:pathLst>
                <a:path w="3787" h="6776" extrusionOk="0">
                  <a:moveTo>
                    <a:pt x="3429" y="1"/>
                  </a:moveTo>
                  <a:lnTo>
                    <a:pt x="0" y="6680"/>
                  </a:lnTo>
                  <a:cubicBezTo>
                    <a:pt x="36" y="6668"/>
                    <a:pt x="48" y="6668"/>
                    <a:pt x="72" y="6668"/>
                  </a:cubicBezTo>
                  <a:cubicBezTo>
                    <a:pt x="179" y="6668"/>
                    <a:pt x="250" y="6704"/>
                    <a:pt x="310" y="6775"/>
                  </a:cubicBezTo>
                  <a:lnTo>
                    <a:pt x="3787"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22"/>
            <p:cNvSpPr/>
            <p:nvPr/>
          </p:nvSpPr>
          <p:spPr>
            <a:xfrm>
              <a:off x="6115625" y="1301775"/>
              <a:ext cx="69975" cy="103900"/>
            </a:xfrm>
            <a:custGeom>
              <a:avLst/>
              <a:gdLst/>
              <a:ahLst/>
              <a:cxnLst/>
              <a:rect l="l" t="t" r="r" b="b"/>
              <a:pathLst>
                <a:path w="2799" h="4156" extrusionOk="0">
                  <a:moveTo>
                    <a:pt x="2430" y="1"/>
                  </a:moveTo>
                  <a:lnTo>
                    <a:pt x="37" y="4037"/>
                  </a:lnTo>
                  <a:cubicBezTo>
                    <a:pt x="25" y="4061"/>
                    <a:pt x="1" y="4108"/>
                    <a:pt x="25" y="4156"/>
                  </a:cubicBezTo>
                  <a:cubicBezTo>
                    <a:pt x="84" y="4132"/>
                    <a:pt x="156" y="4120"/>
                    <a:pt x="215" y="4120"/>
                  </a:cubicBezTo>
                  <a:lnTo>
                    <a:pt x="346" y="4120"/>
                  </a:lnTo>
                  <a:lnTo>
                    <a:pt x="2799"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22"/>
            <p:cNvSpPr/>
            <p:nvPr/>
          </p:nvSpPr>
          <p:spPr>
            <a:xfrm>
              <a:off x="5970675" y="1427100"/>
              <a:ext cx="136650" cy="81875"/>
            </a:xfrm>
            <a:custGeom>
              <a:avLst/>
              <a:gdLst/>
              <a:ahLst/>
              <a:cxnLst/>
              <a:rect l="l" t="t" r="r" b="b"/>
              <a:pathLst>
                <a:path w="5466" h="3275" extrusionOk="0">
                  <a:moveTo>
                    <a:pt x="5323" y="0"/>
                  </a:moveTo>
                  <a:lnTo>
                    <a:pt x="0" y="2917"/>
                  </a:lnTo>
                  <a:lnTo>
                    <a:pt x="0" y="3274"/>
                  </a:lnTo>
                  <a:lnTo>
                    <a:pt x="5465" y="286"/>
                  </a:lnTo>
                  <a:cubicBezTo>
                    <a:pt x="5406" y="191"/>
                    <a:pt x="5358" y="107"/>
                    <a:pt x="5323"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22"/>
            <p:cNvSpPr/>
            <p:nvPr/>
          </p:nvSpPr>
          <p:spPr>
            <a:xfrm>
              <a:off x="6136175" y="1427100"/>
              <a:ext cx="92600" cy="51500"/>
            </a:xfrm>
            <a:custGeom>
              <a:avLst/>
              <a:gdLst/>
              <a:ahLst/>
              <a:cxnLst/>
              <a:rect l="l" t="t" r="r" b="b"/>
              <a:pathLst>
                <a:path w="3704" h="2060" extrusionOk="0">
                  <a:moveTo>
                    <a:pt x="131" y="0"/>
                  </a:moveTo>
                  <a:cubicBezTo>
                    <a:pt x="108" y="107"/>
                    <a:pt x="60" y="214"/>
                    <a:pt x="0" y="286"/>
                  </a:cubicBezTo>
                  <a:lnTo>
                    <a:pt x="3632" y="2060"/>
                  </a:lnTo>
                  <a:cubicBezTo>
                    <a:pt x="3620" y="2024"/>
                    <a:pt x="3620" y="2000"/>
                    <a:pt x="3620" y="1965"/>
                  </a:cubicBezTo>
                  <a:cubicBezTo>
                    <a:pt x="3608" y="1881"/>
                    <a:pt x="3644" y="1798"/>
                    <a:pt x="3703" y="1738"/>
                  </a:cubicBezTo>
                  <a:lnTo>
                    <a:pt x="13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22"/>
            <p:cNvSpPr/>
            <p:nvPr/>
          </p:nvSpPr>
          <p:spPr>
            <a:xfrm>
              <a:off x="6237075" y="1476500"/>
              <a:ext cx="274475" cy="138425"/>
            </a:xfrm>
            <a:custGeom>
              <a:avLst/>
              <a:gdLst/>
              <a:ahLst/>
              <a:cxnLst/>
              <a:rect l="l" t="t" r="r" b="b"/>
              <a:pathLst>
                <a:path w="10979" h="5537" extrusionOk="0">
                  <a:moveTo>
                    <a:pt x="167" y="1"/>
                  </a:moveTo>
                  <a:cubicBezTo>
                    <a:pt x="143" y="108"/>
                    <a:pt x="84" y="203"/>
                    <a:pt x="1" y="239"/>
                  </a:cubicBezTo>
                  <a:cubicBezTo>
                    <a:pt x="12" y="263"/>
                    <a:pt x="12" y="274"/>
                    <a:pt x="12" y="286"/>
                  </a:cubicBezTo>
                  <a:lnTo>
                    <a:pt x="10847" y="5537"/>
                  </a:lnTo>
                  <a:cubicBezTo>
                    <a:pt x="10859" y="5442"/>
                    <a:pt x="10907" y="5335"/>
                    <a:pt x="10978" y="5263"/>
                  </a:cubicBezTo>
                  <a:lnTo>
                    <a:pt x="167"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22"/>
            <p:cNvSpPr/>
            <p:nvPr/>
          </p:nvSpPr>
          <p:spPr>
            <a:xfrm>
              <a:off x="6132900" y="1482450"/>
              <a:ext cx="104800" cy="217325"/>
            </a:xfrm>
            <a:custGeom>
              <a:avLst/>
              <a:gdLst/>
              <a:ahLst/>
              <a:cxnLst/>
              <a:rect l="l" t="t" r="r" b="b"/>
              <a:pathLst>
                <a:path w="4192" h="8693" extrusionOk="0">
                  <a:moveTo>
                    <a:pt x="3918" y="1"/>
                  </a:moveTo>
                  <a:lnTo>
                    <a:pt x="3918" y="25"/>
                  </a:lnTo>
                  <a:lnTo>
                    <a:pt x="0" y="8549"/>
                  </a:lnTo>
                  <a:cubicBezTo>
                    <a:pt x="108" y="8573"/>
                    <a:pt x="191" y="8621"/>
                    <a:pt x="286" y="8692"/>
                  </a:cubicBezTo>
                  <a:lnTo>
                    <a:pt x="4179" y="144"/>
                  </a:lnTo>
                  <a:cubicBezTo>
                    <a:pt x="4191" y="108"/>
                    <a:pt x="4191" y="84"/>
                    <a:pt x="4191" y="48"/>
                  </a:cubicBezTo>
                  <a:cubicBezTo>
                    <a:pt x="4191" y="36"/>
                    <a:pt x="4191" y="25"/>
                    <a:pt x="4179" y="1"/>
                  </a:cubicBezTo>
                  <a:cubicBezTo>
                    <a:pt x="4132" y="25"/>
                    <a:pt x="4108" y="36"/>
                    <a:pt x="4060" y="36"/>
                  </a:cubicBezTo>
                  <a:cubicBezTo>
                    <a:pt x="4001" y="36"/>
                    <a:pt x="3953" y="25"/>
                    <a:pt x="3918"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22"/>
            <p:cNvSpPr/>
            <p:nvPr/>
          </p:nvSpPr>
          <p:spPr>
            <a:xfrm>
              <a:off x="6007575" y="1728325"/>
              <a:ext cx="116725" cy="237850"/>
            </a:xfrm>
            <a:custGeom>
              <a:avLst/>
              <a:gdLst/>
              <a:ahLst/>
              <a:cxnLst/>
              <a:rect l="l" t="t" r="r" b="b"/>
              <a:pathLst>
                <a:path w="4669" h="9514" extrusionOk="0">
                  <a:moveTo>
                    <a:pt x="4370" y="0"/>
                  </a:moveTo>
                  <a:lnTo>
                    <a:pt x="1" y="9406"/>
                  </a:lnTo>
                  <a:cubicBezTo>
                    <a:pt x="96" y="9418"/>
                    <a:pt x="191" y="9442"/>
                    <a:pt x="251" y="9513"/>
                  </a:cubicBezTo>
                  <a:cubicBezTo>
                    <a:pt x="263" y="9513"/>
                    <a:pt x="299" y="9501"/>
                    <a:pt x="310" y="9501"/>
                  </a:cubicBezTo>
                  <a:lnTo>
                    <a:pt x="4668" y="119"/>
                  </a:lnTo>
                  <a:cubicBezTo>
                    <a:pt x="4561" y="107"/>
                    <a:pt x="4466" y="60"/>
                    <a:pt x="4370"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22"/>
            <p:cNvSpPr/>
            <p:nvPr/>
          </p:nvSpPr>
          <p:spPr>
            <a:xfrm>
              <a:off x="6143900" y="1616400"/>
              <a:ext cx="367050" cy="96175"/>
            </a:xfrm>
            <a:custGeom>
              <a:avLst/>
              <a:gdLst/>
              <a:ahLst/>
              <a:cxnLst/>
              <a:rect l="l" t="t" r="r" b="b"/>
              <a:pathLst>
                <a:path w="14682" h="3847" extrusionOk="0">
                  <a:moveTo>
                    <a:pt x="14574" y="0"/>
                  </a:moveTo>
                  <a:lnTo>
                    <a:pt x="1" y="3549"/>
                  </a:lnTo>
                  <a:cubicBezTo>
                    <a:pt x="49" y="3632"/>
                    <a:pt x="84" y="3739"/>
                    <a:pt x="96" y="3846"/>
                  </a:cubicBezTo>
                  <a:lnTo>
                    <a:pt x="14681" y="298"/>
                  </a:lnTo>
                  <a:cubicBezTo>
                    <a:pt x="14610" y="227"/>
                    <a:pt x="14574" y="120"/>
                    <a:pt x="14574"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22"/>
            <p:cNvSpPr/>
            <p:nvPr/>
          </p:nvSpPr>
          <p:spPr>
            <a:xfrm>
              <a:off x="5970375" y="1714025"/>
              <a:ext cx="140525" cy="44075"/>
            </a:xfrm>
            <a:custGeom>
              <a:avLst/>
              <a:gdLst/>
              <a:ahLst/>
              <a:cxnLst/>
              <a:rect l="l" t="t" r="r" b="b"/>
              <a:pathLst>
                <a:path w="5621" h="1763" extrusionOk="0">
                  <a:moveTo>
                    <a:pt x="5561" y="1"/>
                  </a:moveTo>
                  <a:lnTo>
                    <a:pt x="1" y="1441"/>
                  </a:lnTo>
                  <a:lnTo>
                    <a:pt x="1" y="1763"/>
                  </a:lnTo>
                  <a:lnTo>
                    <a:pt x="5620" y="298"/>
                  </a:lnTo>
                  <a:cubicBezTo>
                    <a:pt x="5597" y="203"/>
                    <a:pt x="5561" y="120"/>
                    <a:pt x="5561"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22"/>
            <p:cNvSpPr/>
            <p:nvPr/>
          </p:nvSpPr>
          <p:spPr>
            <a:xfrm>
              <a:off x="5970675" y="1973575"/>
              <a:ext cx="37525" cy="103625"/>
            </a:xfrm>
            <a:custGeom>
              <a:avLst/>
              <a:gdLst/>
              <a:ahLst/>
              <a:cxnLst/>
              <a:rect l="l" t="t" r="r" b="b"/>
              <a:pathLst>
                <a:path w="1501" h="4145" extrusionOk="0">
                  <a:moveTo>
                    <a:pt x="1239" y="1"/>
                  </a:moveTo>
                  <a:lnTo>
                    <a:pt x="0" y="3251"/>
                  </a:lnTo>
                  <a:lnTo>
                    <a:pt x="0" y="4144"/>
                  </a:lnTo>
                  <a:lnTo>
                    <a:pt x="1501" y="180"/>
                  </a:lnTo>
                  <a:cubicBezTo>
                    <a:pt x="1382" y="180"/>
                    <a:pt x="1274" y="108"/>
                    <a:pt x="1239"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22"/>
            <p:cNvSpPr/>
            <p:nvPr/>
          </p:nvSpPr>
          <p:spPr>
            <a:xfrm>
              <a:off x="5970675" y="1952450"/>
              <a:ext cx="34250" cy="18775"/>
            </a:xfrm>
            <a:custGeom>
              <a:avLst/>
              <a:gdLst/>
              <a:ahLst/>
              <a:cxnLst/>
              <a:rect l="l" t="t" r="r" b="b"/>
              <a:pathLst>
                <a:path w="1370" h="751" extrusionOk="0">
                  <a:moveTo>
                    <a:pt x="0" y="1"/>
                  </a:moveTo>
                  <a:lnTo>
                    <a:pt x="0" y="322"/>
                  </a:lnTo>
                  <a:lnTo>
                    <a:pt x="1215" y="751"/>
                  </a:lnTo>
                  <a:cubicBezTo>
                    <a:pt x="1203" y="620"/>
                    <a:pt x="1263" y="525"/>
                    <a:pt x="1370" y="477"/>
                  </a:cubicBezTo>
                  <a:lnTo>
                    <a:pt x="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22"/>
            <p:cNvSpPr/>
            <p:nvPr/>
          </p:nvSpPr>
          <p:spPr>
            <a:xfrm>
              <a:off x="6014125" y="1966450"/>
              <a:ext cx="208100" cy="36925"/>
            </a:xfrm>
            <a:custGeom>
              <a:avLst/>
              <a:gdLst/>
              <a:ahLst/>
              <a:cxnLst/>
              <a:rect l="l" t="t" r="r" b="b"/>
              <a:pathLst>
                <a:path w="8324" h="1477" extrusionOk="0">
                  <a:moveTo>
                    <a:pt x="60" y="0"/>
                  </a:moveTo>
                  <a:cubicBezTo>
                    <a:pt x="37" y="0"/>
                    <a:pt x="13" y="0"/>
                    <a:pt x="1" y="24"/>
                  </a:cubicBezTo>
                  <a:cubicBezTo>
                    <a:pt x="48" y="60"/>
                    <a:pt x="60" y="119"/>
                    <a:pt x="72" y="203"/>
                  </a:cubicBezTo>
                  <a:cubicBezTo>
                    <a:pt x="72" y="238"/>
                    <a:pt x="60" y="286"/>
                    <a:pt x="48" y="334"/>
                  </a:cubicBezTo>
                  <a:lnTo>
                    <a:pt x="7978" y="1465"/>
                  </a:lnTo>
                  <a:lnTo>
                    <a:pt x="8073" y="1477"/>
                  </a:lnTo>
                  <a:lnTo>
                    <a:pt x="8145" y="1465"/>
                  </a:lnTo>
                  <a:cubicBezTo>
                    <a:pt x="8152" y="1466"/>
                    <a:pt x="8159" y="1466"/>
                    <a:pt x="8166" y="1466"/>
                  </a:cubicBezTo>
                  <a:cubicBezTo>
                    <a:pt x="8240" y="1466"/>
                    <a:pt x="8301" y="1410"/>
                    <a:pt x="8323" y="1334"/>
                  </a:cubicBezTo>
                  <a:cubicBezTo>
                    <a:pt x="8323" y="1298"/>
                    <a:pt x="8323" y="1262"/>
                    <a:pt x="8311" y="1238"/>
                  </a:cubicBezTo>
                  <a:cubicBezTo>
                    <a:pt x="8311" y="1227"/>
                    <a:pt x="8288" y="1227"/>
                    <a:pt x="8288" y="1215"/>
                  </a:cubicBezTo>
                  <a:lnTo>
                    <a:pt x="8276" y="1203"/>
                  </a:lnTo>
                  <a:lnTo>
                    <a:pt x="8264" y="1203"/>
                  </a:lnTo>
                  <a:lnTo>
                    <a:pt x="8252" y="1179"/>
                  </a:lnTo>
                  <a:lnTo>
                    <a:pt x="8228" y="1179"/>
                  </a:lnTo>
                  <a:cubicBezTo>
                    <a:pt x="8216" y="1179"/>
                    <a:pt x="8216" y="1179"/>
                    <a:pt x="8204" y="1167"/>
                  </a:cubicBezTo>
                  <a:lnTo>
                    <a:pt x="72"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22"/>
            <p:cNvSpPr/>
            <p:nvPr/>
          </p:nvSpPr>
          <p:spPr>
            <a:xfrm>
              <a:off x="5982875" y="2070275"/>
              <a:ext cx="442350" cy="54550"/>
            </a:xfrm>
            <a:custGeom>
              <a:avLst/>
              <a:gdLst/>
              <a:ahLst/>
              <a:cxnLst/>
              <a:rect l="l" t="t" r="r" b="b"/>
              <a:pathLst>
                <a:path w="17694" h="2182" extrusionOk="0">
                  <a:moveTo>
                    <a:pt x="17669" y="0"/>
                  </a:moveTo>
                  <a:cubicBezTo>
                    <a:pt x="17651" y="0"/>
                    <a:pt x="17634" y="4"/>
                    <a:pt x="17617" y="11"/>
                  </a:cubicBezTo>
                  <a:lnTo>
                    <a:pt x="17617" y="11"/>
                  </a:lnTo>
                  <a:lnTo>
                    <a:pt x="17693" y="2"/>
                  </a:lnTo>
                  <a:cubicBezTo>
                    <a:pt x="17685" y="1"/>
                    <a:pt x="17677" y="0"/>
                    <a:pt x="17669" y="0"/>
                  </a:cubicBezTo>
                  <a:close/>
                  <a:moveTo>
                    <a:pt x="17617" y="11"/>
                  </a:moveTo>
                  <a:lnTo>
                    <a:pt x="11085" y="705"/>
                  </a:lnTo>
                  <a:lnTo>
                    <a:pt x="10764" y="741"/>
                  </a:lnTo>
                  <a:lnTo>
                    <a:pt x="8406" y="991"/>
                  </a:lnTo>
                  <a:lnTo>
                    <a:pt x="8073" y="1015"/>
                  </a:lnTo>
                  <a:lnTo>
                    <a:pt x="1" y="1884"/>
                  </a:lnTo>
                  <a:cubicBezTo>
                    <a:pt x="13" y="1955"/>
                    <a:pt x="36" y="2062"/>
                    <a:pt x="48" y="2181"/>
                  </a:cubicBezTo>
                  <a:lnTo>
                    <a:pt x="7966" y="1336"/>
                  </a:lnTo>
                  <a:lnTo>
                    <a:pt x="8311" y="1300"/>
                  </a:lnTo>
                  <a:lnTo>
                    <a:pt x="10895" y="1038"/>
                  </a:lnTo>
                  <a:lnTo>
                    <a:pt x="11228" y="1003"/>
                  </a:lnTo>
                  <a:lnTo>
                    <a:pt x="17336" y="348"/>
                  </a:lnTo>
                  <a:lnTo>
                    <a:pt x="17550" y="62"/>
                  </a:lnTo>
                  <a:cubicBezTo>
                    <a:pt x="17564" y="42"/>
                    <a:pt x="17588" y="22"/>
                    <a:pt x="17617" y="1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22"/>
            <p:cNvSpPr/>
            <p:nvPr/>
          </p:nvSpPr>
          <p:spPr>
            <a:xfrm>
              <a:off x="5975150" y="2142950"/>
              <a:ext cx="153600" cy="118500"/>
            </a:xfrm>
            <a:custGeom>
              <a:avLst/>
              <a:gdLst/>
              <a:ahLst/>
              <a:cxnLst/>
              <a:rect l="l" t="t" r="r" b="b"/>
              <a:pathLst>
                <a:path w="6144" h="4740" extrusionOk="0">
                  <a:moveTo>
                    <a:pt x="179" y="1"/>
                  </a:moveTo>
                  <a:cubicBezTo>
                    <a:pt x="131" y="96"/>
                    <a:pt x="60" y="179"/>
                    <a:pt x="0" y="251"/>
                  </a:cubicBezTo>
                  <a:lnTo>
                    <a:pt x="5965" y="4739"/>
                  </a:lnTo>
                  <a:cubicBezTo>
                    <a:pt x="6001" y="4644"/>
                    <a:pt x="6060" y="4561"/>
                    <a:pt x="6144" y="4477"/>
                  </a:cubicBezTo>
                  <a:lnTo>
                    <a:pt x="179"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22"/>
            <p:cNvSpPr/>
            <p:nvPr/>
          </p:nvSpPr>
          <p:spPr>
            <a:xfrm>
              <a:off x="6230825" y="2337325"/>
              <a:ext cx="183375" cy="136050"/>
            </a:xfrm>
            <a:custGeom>
              <a:avLst/>
              <a:gdLst/>
              <a:ahLst/>
              <a:cxnLst/>
              <a:rect l="l" t="t" r="r" b="b"/>
              <a:pathLst>
                <a:path w="7335" h="5442" extrusionOk="0">
                  <a:moveTo>
                    <a:pt x="96" y="0"/>
                  </a:moveTo>
                  <a:lnTo>
                    <a:pt x="1" y="131"/>
                  </a:lnTo>
                  <a:lnTo>
                    <a:pt x="7156" y="5442"/>
                  </a:lnTo>
                  <a:cubicBezTo>
                    <a:pt x="7168" y="5334"/>
                    <a:pt x="7240" y="5251"/>
                    <a:pt x="7335" y="5191"/>
                  </a:cubicBezTo>
                  <a:lnTo>
                    <a:pt x="7275" y="5144"/>
                  </a:lnTo>
                  <a:lnTo>
                    <a:pt x="596" y="179"/>
                  </a:lnTo>
                  <a:cubicBezTo>
                    <a:pt x="548" y="215"/>
                    <a:pt x="477" y="250"/>
                    <a:pt x="393" y="262"/>
                  </a:cubicBezTo>
                  <a:cubicBezTo>
                    <a:pt x="239" y="262"/>
                    <a:pt x="120" y="155"/>
                    <a:pt x="96"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22"/>
            <p:cNvSpPr/>
            <p:nvPr/>
          </p:nvSpPr>
          <p:spPr>
            <a:xfrm>
              <a:off x="6143325" y="2269750"/>
              <a:ext cx="85750" cy="66400"/>
            </a:xfrm>
            <a:custGeom>
              <a:avLst/>
              <a:gdLst/>
              <a:ahLst/>
              <a:cxnLst/>
              <a:rect l="l" t="t" r="r" b="b"/>
              <a:pathLst>
                <a:path w="3430" h="2656" extrusionOk="0">
                  <a:moveTo>
                    <a:pt x="203" y="1"/>
                  </a:moveTo>
                  <a:cubicBezTo>
                    <a:pt x="143" y="96"/>
                    <a:pt x="83" y="179"/>
                    <a:pt x="0" y="239"/>
                  </a:cubicBezTo>
                  <a:lnTo>
                    <a:pt x="3239" y="2656"/>
                  </a:lnTo>
                  <a:lnTo>
                    <a:pt x="3429" y="2406"/>
                  </a:lnTo>
                  <a:lnTo>
                    <a:pt x="203"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22"/>
            <p:cNvSpPr/>
            <p:nvPr/>
          </p:nvSpPr>
          <p:spPr>
            <a:xfrm>
              <a:off x="6078425" y="2276900"/>
              <a:ext cx="62225" cy="254225"/>
            </a:xfrm>
            <a:custGeom>
              <a:avLst/>
              <a:gdLst/>
              <a:ahLst/>
              <a:cxnLst/>
              <a:rect l="l" t="t" r="r" b="b"/>
              <a:pathLst>
                <a:path w="2489" h="10169" extrusionOk="0">
                  <a:moveTo>
                    <a:pt x="2489" y="0"/>
                  </a:moveTo>
                  <a:cubicBezTo>
                    <a:pt x="2441" y="12"/>
                    <a:pt x="2382" y="36"/>
                    <a:pt x="2322" y="36"/>
                  </a:cubicBezTo>
                  <a:cubicBezTo>
                    <a:pt x="2287" y="36"/>
                    <a:pt x="2227" y="36"/>
                    <a:pt x="2179" y="12"/>
                  </a:cubicBezTo>
                  <a:lnTo>
                    <a:pt x="1" y="10168"/>
                  </a:lnTo>
                  <a:lnTo>
                    <a:pt x="1" y="10168"/>
                  </a:lnTo>
                  <a:lnTo>
                    <a:pt x="453" y="9561"/>
                  </a:lnTo>
                  <a:lnTo>
                    <a:pt x="2489" y="60"/>
                  </a:lnTo>
                  <a:lnTo>
                    <a:pt x="2489"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22"/>
            <p:cNvSpPr/>
            <p:nvPr/>
          </p:nvSpPr>
          <p:spPr>
            <a:xfrm>
              <a:off x="6173375" y="2632600"/>
              <a:ext cx="89325" cy="90200"/>
            </a:xfrm>
            <a:custGeom>
              <a:avLst/>
              <a:gdLst/>
              <a:ahLst/>
              <a:cxnLst/>
              <a:rect l="l" t="t" r="r" b="b"/>
              <a:pathLst>
                <a:path w="3573" h="3608" extrusionOk="0">
                  <a:moveTo>
                    <a:pt x="286" y="0"/>
                  </a:moveTo>
                  <a:lnTo>
                    <a:pt x="1" y="167"/>
                  </a:lnTo>
                  <a:lnTo>
                    <a:pt x="3215" y="3608"/>
                  </a:lnTo>
                  <a:cubicBezTo>
                    <a:pt x="3275" y="3525"/>
                    <a:pt x="3346" y="3501"/>
                    <a:pt x="3442" y="3489"/>
                  </a:cubicBezTo>
                  <a:cubicBezTo>
                    <a:pt x="3489" y="3489"/>
                    <a:pt x="3525" y="3501"/>
                    <a:pt x="3573" y="3513"/>
                  </a:cubicBezTo>
                  <a:lnTo>
                    <a:pt x="286"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22"/>
            <p:cNvSpPr/>
            <p:nvPr/>
          </p:nvSpPr>
          <p:spPr>
            <a:xfrm>
              <a:off x="6264450" y="2726650"/>
              <a:ext cx="124750" cy="133975"/>
            </a:xfrm>
            <a:custGeom>
              <a:avLst/>
              <a:gdLst/>
              <a:ahLst/>
              <a:cxnLst/>
              <a:rect l="l" t="t" r="r" b="b"/>
              <a:pathLst>
                <a:path w="4990" h="5359" extrusionOk="0">
                  <a:moveTo>
                    <a:pt x="168" y="1"/>
                  </a:moveTo>
                  <a:lnTo>
                    <a:pt x="96" y="120"/>
                  </a:lnTo>
                  <a:cubicBezTo>
                    <a:pt x="84" y="167"/>
                    <a:pt x="60" y="203"/>
                    <a:pt x="37" y="227"/>
                  </a:cubicBezTo>
                  <a:lnTo>
                    <a:pt x="1" y="275"/>
                  </a:lnTo>
                  <a:lnTo>
                    <a:pt x="4775" y="5359"/>
                  </a:lnTo>
                  <a:cubicBezTo>
                    <a:pt x="4811" y="5287"/>
                    <a:pt x="4906" y="5216"/>
                    <a:pt x="4990" y="5156"/>
                  </a:cubicBezTo>
                  <a:lnTo>
                    <a:pt x="168"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22"/>
            <p:cNvSpPr/>
            <p:nvPr/>
          </p:nvSpPr>
          <p:spPr>
            <a:xfrm>
              <a:off x="6082000" y="2532575"/>
              <a:ext cx="92900" cy="98250"/>
            </a:xfrm>
            <a:custGeom>
              <a:avLst/>
              <a:gdLst/>
              <a:ahLst/>
              <a:cxnLst/>
              <a:rect l="l" t="t" r="r" b="b"/>
              <a:pathLst>
                <a:path w="3716" h="3930" extrusionOk="0">
                  <a:moveTo>
                    <a:pt x="191" y="1"/>
                  </a:moveTo>
                  <a:lnTo>
                    <a:pt x="0" y="263"/>
                  </a:lnTo>
                  <a:lnTo>
                    <a:pt x="3429" y="3930"/>
                  </a:lnTo>
                  <a:lnTo>
                    <a:pt x="3715" y="3763"/>
                  </a:lnTo>
                  <a:lnTo>
                    <a:pt x="19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22"/>
            <p:cNvSpPr/>
            <p:nvPr/>
          </p:nvSpPr>
          <p:spPr>
            <a:xfrm>
              <a:off x="5970975" y="2070325"/>
              <a:ext cx="455725" cy="618550"/>
            </a:xfrm>
            <a:custGeom>
              <a:avLst/>
              <a:gdLst/>
              <a:ahLst/>
              <a:cxnLst/>
              <a:rect l="l" t="t" r="r" b="b"/>
              <a:pathLst>
                <a:path w="18229" h="24742" extrusionOk="0">
                  <a:moveTo>
                    <a:pt x="18193" y="0"/>
                  </a:moveTo>
                  <a:cubicBezTo>
                    <a:pt x="18134" y="0"/>
                    <a:pt x="18074" y="12"/>
                    <a:pt x="18038" y="60"/>
                  </a:cubicBezTo>
                  <a:lnTo>
                    <a:pt x="17836" y="346"/>
                  </a:lnTo>
                  <a:lnTo>
                    <a:pt x="13752" y="5787"/>
                  </a:lnTo>
                  <a:lnTo>
                    <a:pt x="13526" y="6085"/>
                  </a:lnTo>
                  <a:lnTo>
                    <a:pt x="10323" y="10371"/>
                  </a:lnTo>
                  <a:lnTo>
                    <a:pt x="10133" y="10633"/>
                  </a:lnTo>
                  <a:lnTo>
                    <a:pt x="4763" y="17836"/>
                  </a:lnTo>
                  <a:lnTo>
                    <a:pt x="4322" y="18443"/>
                  </a:lnTo>
                  <a:lnTo>
                    <a:pt x="0" y="24218"/>
                  </a:lnTo>
                  <a:lnTo>
                    <a:pt x="0" y="24742"/>
                  </a:lnTo>
                  <a:lnTo>
                    <a:pt x="4465" y="18765"/>
                  </a:lnTo>
                  <a:lnTo>
                    <a:pt x="4656" y="18515"/>
                  </a:lnTo>
                  <a:lnTo>
                    <a:pt x="10371" y="10811"/>
                  </a:lnTo>
                  <a:lnTo>
                    <a:pt x="10478" y="10680"/>
                  </a:lnTo>
                  <a:lnTo>
                    <a:pt x="10478" y="10657"/>
                  </a:lnTo>
                  <a:cubicBezTo>
                    <a:pt x="10466" y="10514"/>
                    <a:pt x="10573" y="10395"/>
                    <a:pt x="10716" y="10359"/>
                  </a:cubicBezTo>
                  <a:lnTo>
                    <a:pt x="12966" y="7359"/>
                  </a:lnTo>
                  <a:cubicBezTo>
                    <a:pt x="12954" y="7323"/>
                    <a:pt x="12954" y="7299"/>
                    <a:pt x="12954" y="7263"/>
                  </a:cubicBezTo>
                  <a:cubicBezTo>
                    <a:pt x="12931" y="7109"/>
                    <a:pt x="13073" y="6966"/>
                    <a:pt x="13228" y="6966"/>
                  </a:cubicBezTo>
                  <a:lnTo>
                    <a:pt x="13264" y="6966"/>
                  </a:lnTo>
                  <a:lnTo>
                    <a:pt x="13669" y="6430"/>
                  </a:lnTo>
                  <a:lnTo>
                    <a:pt x="13883" y="6132"/>
                  </a:lnTo>
                  <a:lnTo>
                    <a:pt x="18229" y="310"/>
                  </a:lnTo>
                  <a:cubicBezTo>
                    <a:pt x="18193" y="239"/>
                    <a:pt x="18169" y="167"/>
                    <a:pt x="18169" y="96"/>
                  </a:cubicBezTo>
                  <a:cubicBezTo>
                    <a:pt x="18169" y="60"/>
                    <a:pt x="18169" y="36"/>
                    <a:pt x="18193"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22"/>
            <p:cNvSpPr/>
            <p:nvPr/>
          </p:nvSpPr>
          <p:spPr>
            <a:xfrm>
              <a:off x="6432625" y="2473600"/>
              <a:ext cx="5700" cy="9000"/>
            </a:xfrm>
            <a:custGeom>
              <a:avLst/>
              <a:gdLst/>
              <a:ahLst/>
              <a:cxnLst/>
              <a:rect l="l" t="t" r="r" b="b"/>
              <a:pathLst>
                <a:path w="228" h="360" extrusionOk="0">
                  <a:moveTo>
                    <a:pt x="52" y="0"/>
                  </a:moveTo>
                  <a:cubicBezTo>
                    <a:pt x="43" y="0"/>
                    <a:pt x="34" y="1"/>
                    <a:pt x="25" y="2"/>
                  </a:cubicBezTo>
                  <a:cubicBezTo>
                    <a:pt x="37" y="50"/>
                    <a:pt x="49" y="98"/>
                    <a:pt x="49" y="157"/>
                  </a:cubicBezTo>
                  <a:cubicBezTo>
                    <a:pt x="49" y="217"/>
                    <a:pt x="37" y="288"/>
                    <a:pt x="1" y="360"/>
                  </a:cubicBezTo>
                  <a:lnTo>
                    <a:pt x="120" y="288"/>
                  </a:lnTo>
                  <a:cubicBezTo>
                    <a:pt x="203" y="241"/>
                    <a:pt x="227" y="157"/>
                    <a:pt x="180" y="86"/>
                  </a:cubicBezTo>
                  <a:cubicBezTo>
                    <a:pt x="159" y="34"/>
                    <a:pt x="111" y="0"/>
                    <a:pt x="52"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22"/>
            <p:cNvSpPr/>
            <p:nvPr/>
          </p:nvSpPr>
          <p:spPr>
            <a:xfrm>
              <a:off x="5970675" y="2486150"/>
              <a:ext cx="441150" cy="271775"/>
            </a:xfrm>
            <a:custGeom>
              <a:avLst/>
              <a:gdLst/>
              <a:ahLst/>
              <a:cxnLst/>
              <a:rect l="l" t="t" r="r" b="b"/>
              <a:pathLst>
                <a:path w="17646" h="10871" extrusionOk="0">
                  <a:moveTo>
                    <a:pt x="17646" y="0"/>
                  </a:moveTo>
                  <a:lnTo>
                    <a:pt x="8180" y="5632"/>
                  </a:lnTo>
                  <a:lnTo>
                    <a:pt x="7906" y="5799"/>
                  </a:lnTo>
                  <a:lnTo>
                    <a:pt x="0" y="10502"/>
                  </a:lnTo>
                  <a:lnTo>
                    <a:pt x="0" y="10871"/>
                  </a:lnTo>
                  <a:lnTo>
                    <a:pt x="8121" y="6037"/>
                  </a:lnTo>
                  <a:lnTo>
                    <a:pt x="8406" y="5870"/>
                  </a:lnTo>
                  <a:lnTo>
                    <a:pt x="17288" y="572"/>
                  </a:lnTo>
                  <a:lnTo>
                    <a:pt x="17646" y="12"/>
                  </a:lnTo>
                  <a:lnTo>
                    <a:pt x="17646"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22"/>
            <p:cNvSpPr/>
            <p:nvPr/>
          </p:nvSpPr>
          <p:spPr>
            <a:xfrm>
              <a:off x="5970675" y="2940975"/>
              <a:ext cx="97050" cy="144075"/>
            </a:xfrm>
            <a:custGeom>
              <a:avLst/>
              <a:gdLst/>
              <a:ahLst/>
              <a:cxnLst/>
              <a:rect l="l" t="t" r="r" b="b"/>
              <a:pathLst>
                <a:path w="3882" h="5763" extrusionOk="0">
                  <a:moveTo>
                    <a:pt x="0" y="0"/>
                  </a:moveTo>
                  <a:lnTo>
                    <a:pt x="0" y="560"/>
                  </a:lnTo>
                  <a:lnTo>
                    <a:pt x="3632" y="5763"/>
                  </a:lnTo>
                  <a:cubicBezTo>
                    <a:pt x="3703" y="5691"/>
                    <a:pt x="3775" y="5620"/>
                    <a:pt x="3882" y="5572"/>
                  </a:cubicBezTo>
                  <a:lnTo>
                    <a:pt x="0"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22"/>
            <p:cNvSpPr/>
            <p:nvPr/>
          </p:nvSpPr>
          <p:spPr>
            <a:xfrm>
              <a:off x="6244225" y="2877875"/>
              <a:ext cx="142300" cy="98825"/>
            </a:xfrm>
            <a:custGeom>
              <a:avLst/>
              <a:gdLst/>
              <a:ahLst/>
              <a:cxnLst/>
              <a:rect l="l" t="t" r="r" b="b"/>
              <a:pathLst>
                <a:path w="5692" h="3953" extrusionOk="0">
                  <a:moveTo>
                    <a:pt x="5513" y="0"/>
                  </a:moveTo>
                  <a:lnTo>
                    <a:pt x="0" y="3846"/>
                  </a:lnTo>
                  <a:lnTo>
                    <a:pt x="393" y="3953"/>
                  </a:lnTo>
                  <a:lnTo>
                    <a:pt x="5668" y="274"/>
                  </a:lnTo>
                  <a:lnTo>
                    <a:pt x="5692" y="238"/>
                  </a:lnTo>
                  <a:cubicBezTo>
                    <a:pt x="5620" y="179"/>
                    <a:pt x="5561" y="83"/>
                    <a:pt x="5513"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22"/>
            <p:cNvSpPr/>
            <p:nvPr/>
          </p:nvSpPr>
          <p:spPr>
            <a:xfrm>
              <a:off x="6087350" y="2980250"/>
              <a:ext cx="158375" cy="109575"/>
            </a:xfrm>
            <a:custGeom>
              <a:avLst/>
              <a:gdLst/>
              <a:ahLst/>
              <a:cxnLst/>
              <a:rect l="l" t="t" r="r" b="b"/>
              <a:pathLst>
                <a:path w="6335" h="4383" extrusionOk="0">
                  <a:moveTo>
                    <a:pt x="5930" y="1"/>
                  </a:moveTo>
                  <a:lnTo>
                    <a:pt x="1" y="4120"/>
                  </a:lnTo>
                  <a:cubicBezTo>
                    <a:pt x="84" y="4192"/>
                    <a:pt x="144" y="4287"/>
                    <a:pt x="179" y="4382"/>
                  </a:cubicBezTo>
                  <a:lnTo>
                    <a:pt x="6335" y="96"/>
                  </a:lnTo>
                  <a:lnTo>
                    <a:pt x="593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22"/>
            <p:cNvSpPr/>
            <p:nvPr/>
          </p:nvSpPr>
          <p:spPr>
            <a:xfrm>
              <a:off x="6127250" y="2732300"/>
              <a:ext cx="137825" cy="205425"/>
            </a:xfrm>
            <a:custGeom>
              <a:avLst/>
              <a:gdLst/>
              <a:ahLst/>
              <a:cxnLst/>
              <a:rect l="l" t="t" r="r" b="b"/>
              <a:pathLst>
                <a:path w="5513" h="8217" extrusionOk="0">
                  <a:moveTo>
                    <a:pt x="5513" y="1"/>
                  </a:moveTo>
                  <a:cubicBezTo>
                    <a:pt x="5465" y="49"/>
                    <a:pt x="5394" y="96"/>
                    <a:pt x="5310" y="96"/>
                  </a:cubicBezTo>
                  <a:cubicBezTo>
                    <a:pt x="5239" y="96"/>
                    <a:pt x="5179" y="72"/>
                    <a:pt x="5120" y="37"/>
                  </a:cubicBezTo>
                  <a:lnTo>
                    <a:pt x="2381" y="4347"/>
                  </a:lnTo>
                  <a:cubicBezTo>
                    <a:pt x="2441" y="4394"/>
                    <a:pt x="2489" y="4466"/>
                    <a:pt x="2489" y="4561"/>
                  </a:cubicBezTo>
                  <a:cubicBezTo>
                    <a:pt x="2489" y="4716"/>
                    <a:pt x="2370" y="4859"/>
                    <a:pt x="2203" y="4859"/>
                  </a:cubicBezTo>
                  <a:cubicBezTo>
                    <a:pt x="2155" y="4859"/>
                    <a:pt x="2119" y="4835"/>
                    <a:pt x="2072" y="4823"/>
                  </a:cubicBezTo>
                  <a:lnTo>
                    <a:pt x="0" y="8061"/>
                  </a:lnTo>
                  <a:cubicBezTo>
                    <a:pt x="107" y="8085"/>
                    <a:pt x="203" y="8145"/>
                    <a:pt x="286" y="8216"/>
                  </a:cubicBezTo>
                  <a:lnTo>
                    <a:pt x="5477" y="49"/>
                  </a:lnTo>
                  <a:lnTo>
                    <a:pt x="5513"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22"/>
            <p:cNvSpPr/>
            <p:nvPr/>
          </p:nvSpPr>
          <p:spPr>
            <a:xfrm>
              <a:off x="6263575" y="2486150"/>
              <a:ext cx="153900" cy="243500"/>
            </a:xfrm>
            <a:custGeom>
              <a:avLst/>
              <a:gdLst/>
              <a:ahLst/>
              <a:cxnLst/>
              <a:rect l="l" t="t" r="r" b="b"/>
              <a:pathLst>
                <a:path w="6156" h="9740" extrusionOk="0">
                  <a:moveTo>
                    <a:pt x="5953" y="0"/>
                  </a:moveTo>
                  <a:lnTo>
                    <a:pt x="5584" y="560"/>
                  </a:lnTo>
                  <a:lnTo>
                    <a:pt x="0" y="9371"/>
                  </a:lnTo>
                  <a:cubicBezTo>
                    <a:pt x="84" y="9418"/>
                    <a:pt x="155" y="9502"/>
                    <a:pt x="155" y="9621"/>
                  </a:cubicBezTo>
                  <a:cubicBezTo>
                    <a:pt x="155" y="9668"/>
                    <a:pt x="155" y="9704"/>
                    <a:pt x="143" y="9740"/>
                  </a:cubicBezTo>
                  <a:lnTo>
                    <a:pt x="215" y="9621"/>
                  </a:lnTo>
                  <a:lnTo>
                    <a:pt x="6144" y="262"/>
                  </a:lnTo>
                  <a:lnTo>
                    <a:pt x="6156" y="131"/>
                  </a:lnTo>
                  <a:cubicBezTo>
                    <a:pt x="6072" y="96"/>
                    <a:pt x="6013" y="60"/>
                    <a:pt x="5953"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22"/>
            <p:cNvSpPr/>
            <p:nvPr/>
          </p:nvSpPr>
          <p:spPr>
            <a:xfrm>
              <a:off x="6396025" y="2489125"/>
              <a:ext cx="29200" cy="364050"/>
            </a:xfrm>
            <a:custGeom>
              <a:avLst/>
              <a:gdLst/>
              <a:ahLst/>
              <a:cxnLst/>
              <a:rect l="l" t="t" r="r" b="b"/>
              <a:pathLst>
                <a:path w="1168" h="14562" extrusionOk="0">
                  <a:moveTo>
                    <a:pt x="846" y="1"/>
                  </a:moveTo>
                  <a:lnTo>
                    <a:pt x="834" y="132"/>
                  </a:lnTo>
                  <a:lnTo>
                    <a:pt x="1" y="14550"/>
                  </a:lnTo>
                  <a:cubicBezTo>
                    <a:pt x="24" y="14550"/>
                    <a:pt x="36" y="14550"/>
                    <a:pt x="72" y="14538"/>
                  </a:cubicBezTo>
                  <a:cubicBezTo>
                    <a:pt x="155" y="14538"/>
                    <a:pt x="239" y="14538"/>
                    <a:pt x="310" y="14562"/>
                  </a:cubicBezTo>
                  <a:lnTo>
                    <a:pt x="1167" y="1"/>
                  </a:lnTo>
                  <a:lnTo>
                    <a:pt x="1167" y="1"/>
                  </a:lnTo>
                  <a:cubicBezTo>
                    <a:pt x="1132" y="12"/>
                    <a:pt x="1084" y="24"/>
                    <a:pt x="1024" y="24"/>
                  </a:cubicBezTo>
                  <a:cubicBezTo>
                    <a:pt x="965" y="24"/>
                    <a:pt x="905" y="24"/>
                    <a:pt x="846"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22"/>
            <p:cNvSpPr/>
            <p:nvPr/>
          </p:nvSpPr>
          <p:spPr>
            <a:xfrm>
              <a:off x="6426100" y="2483775"/>
              <a:ext cx="571225" cy="679875"/>
            </a:xfrm>
            <a:custGeom>
              <a:avLst/>
              <a:gdLst/>
              <a:ahLst/>
              <a:cxnLst/>
              <a:rect l="l" t="t" r="r" b="b"/>
              <a:pathLst>
                <a:path w="22849" h="27195" extrusionOk="0">
                  <a:moveTo>
                    <a:pt x="226" y="0"/>
                  </a:moveTo>
                  <a:cubicBezTo>
                    <a:pt x="191" y="95"/>
                    <a:pt x="107" y="167"/>
                    <a:pt x="0" y="215"/>
                  </a:cubicBezTo>
                  <a:lnTo>
                    <a:pt x="22610" y="27194"/>
                  </a:lnTo>
                  <a:cubicBezTo>
                    <a:pt x="22670" y="27099"/>
                    <a:pt x="22753" y="27039"/>
                    <a:pt x="22848" y="26980"/>
                  </a:cubicBezTo>
                  <a:lnTo>
                    <a:pt x="226"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22"/>
            <p:cNvSpPr/>
            <p:nvPr/>
          </p:nvSpPr>
          <p:spPr>
            <a:xfrm>
              <a:off x="6408525" y="2878750"/>
              <a:ext cx="217325" cy="182800"/>
            </a:xfrm>
            <a:custGeom>
              <a:avLst/>
              <a:gdLst/>
              <a:ahLst/>
              <a:cxnLst/>
              <a:rect l="l" t="t" r="r" b="b"/>
              <a:pathLst>
                <a:path w="8693" h="7312" extrusionOk="0">
                  <a:moveTo>
                    <a:pt x="215" y="1"/>
                  </a:moveTo>
                  <a:cubicBezTo>
                    <a:pt x="167" y="108"/>
                    <a:pt x="96" y="191"/>
                    <a:pt x="1" y="239"/>
                  </a:cubicBezTo>
                  <a:lnTo>
                    <a:pt x="8490" y="7311"/>
                  </a:lnTo>
                  <a:cubicBezTo>
                    <a:pt x="8549" y="7228"/>
                    <a:pt x="8609" y="7145"/>
                    <a:pt x="8692" y="7073"/>
                  </a:cubicBezTo>
                  <a:lnTo>
                    <a:pt x="215"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22"/>
            <p:cNvSpPr/>
            <p:nvPr/>
          </p:nvSpPr>
          <p:spPr>
            <a:xfrm>
              <a:off x="6323100" y="3003175"/>
              <a:ext cx="1800" cy="1525"/>
            </a:xfrm>
            <a:custGeom>
              <a:avLst/>
              <a:gdLst/>
              <a:ahLst/>
              <a:cxnLst/>
              <a:rect l="l" t="t" r="r" b="b"/>
              <a:pathLst>
                <a:path w="72" h="61" extrusionOk="0">
                  <a:moveTo>
                    <a:pt x="24" y="1"/>
                  </a:moveTo>
                  <a:lnTo>
                    <a:pt x="0" y="48"/>
                  </a:lnTo>
                  <a:lnTo>
                    <a:pt x="72" y="60"/>
                  </a:lnTo>
                  <a:cubicBezTo>
                    <a:pt x="60" y="48"/>
                    <a:pt x="36" y="13"/>
                    <a:pt x="24"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22"/>
            <p:cNvSpPr/>
            <p:nvPr/>
          </p:nvSpPr>
          <p:spPr>
            <a:xfrm>
              <a:off x="6135275" y="2944250"/>
              <a:ext cx="183975" cy="57750"/>
            </a:xfrm>
            <a:custGeom>
              <a:avLst/>
              <a:gdLst/>
              <a:ahLst/>
              <a:cxnLst/>
              <a:rect l="l" t="t" r="r" b="b"/>
              <a:pathLst>
                <a:path w="7359" h="2310" extrusionOk="0">
                  <a:moveTo>
                    <a:pt x="72" y="0"/>
                  </a:moveTo>
                  <a:lnTo>
                    <a:pt x="72" y="60"/>
                  </a:lnTo>
                  <a:cubicBezTo>
                    <a:pt x="72" y="155"/>
                    <a:pt x="48" y="250"/>
                    <a:pt x="1" y="322"/>
                  </a:cubicBezTo>
                  <a:lnTo>
                    <a:pt x="3977" y="1417"/>
                  </a:lnTo>
                  <a:lnTo>
                    <a:pt x="4382" y="1524"/>
                  </a:lnTo>
                  <a:lnTo>
                    <a:pt x="7192" y="2310"/>
                  </a:lnTo>
                  <a:lnTo>
                    <a:pt x="7359" y="2036"/>
                  </a:lnTo>
                  <a:lnTo>
                    <a:pt x="4739" y="1298"/>
                  </a:lnTo>
                  <a:lnTo>
                    <a:pt x="4335" y="1191"/>
                  </a:lnTo>
                  <a:lnTo>
                    <a:pt x="72"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22"/>
            <p:cNvSpPr/>
            <p:nvPr/>
          </p:nvSpPr>
          <p:spPr>
            <a:xfrm>
              <a:off x="6331425" y="3000200"/>
              <a:ext cx="284000" cy="85150"/>
            </a:xfrm>
            <a:custGeom>
              <a:avLst/>
              <a:gdLst/>
              <a:ahLst/>
              <a:cxnLst/>
              <a:rect l="l" t="t" r="r" b="b"/>
              <a:pathLst>
                <a:path w="11360" h="3406" extrusionOk="0">
                  <a:moveTo>
                    <a:pt x="239" y="1"/>
                  </a:moveTo>
                  <a:cubicBezTo>
                    <a:pt x="227" y="132"/>
                    <a:pt x="144" y="239"/>
                    <a:pt x="1" y="274"/>
                  </a:cubicBezTo>
                  <a:lnTo>
                    <a:pt x="11288" y="3406"/>
                  </a:lnTo>
                  <a:lnTo>
                    <a:pt x="11359" y="3406"/>
                  </a:lnTo>
                  <a:cubicBezTo>
                    <a:pt x="11359" y="3382"/>
                    <a:pt x="11348" y="3334"/>
                    <a:pt x="11348" y="3310"/>
                  </a:cubicBezTo>
                  <a:cubicBezTo>
                    <a:pt x="11348" y="3227"/>
                    <a:pt x="11348" y="3156"/>
                    <a:pt x="11359" y="3096"/>
                  </a:cubicBezTo>
                  <a:lnTo>
                    <a:pt x="239"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22"/>
            <p:cNvSpPr/>
            <p:nvPr/>
          </p:nvSpPr>
          <p:spPr>
            <a:xfrm>
              <a:off x="6231125" y="2883825"/>
              <a:ext cx="162550" cy="263450"/>
            </a:xfrm>
            <a:custGeom>
              <a:avLst/>
              <a:gdLst/>
              <a:ahLst/>
              <a:cxnLst/>
              <a:rect l="l" t="t" r="r" b="b"/>
              <a:pathLst>
                <a:path w="6502" h="10538" extrusionOk="0">
                  <a:moveTo>
                    <a:pt x="6216" y="0"/>
                  </a:moveTo>
                  <a:lnTo>
                    <a:pt x="6192" y="60"/>
                  </a:lnTo>
                  <a:lnTo>
                    <a:pt x="3537" y="4465"/>
                  </a:lnTo>
                  <a:lnTo>
                    <a:pt x="3382" y="4751"/>
                  </a:lnTo>
                  <a:lnTo>
                    <a:pt x="0" y="10359"/>
                  </a:lnTo>
                  <a:lnTo>
                    <a:pt x="120" y="10406"/>
                  </a:lnTo>
                  <a:lnTo>
                    <a:pt x="143" y="10406"/>
                  </a:lnTo>
                  <a:cubicBezTo>
                    <a:pt x="143" y="10406"/>
                    <a:pt x="155" y="10406"/>
                    <a:pt x="155" y="10418"/>
                  </a:cubicBezTo>
                  <a:lnTo>
                    <a:pt x="179" y="10418"/>
                  </a:lnTo>
                  <a:lnTo>
                    <a:pt x="191" y="10430"/>
                  </a:lnTo>
                  <a:cubicBezTo>
                    <a:pt x="191" y="10442"/>
                    <a:pt x="203" y="10442"/>
                    <a:pt x="203" y="10466"/>
                  </a:cubicBezTo>
                  <a:lnTo>
                    <a:pt x="250" y="10537"/>
                  </a:lnTo>
                  <a:lnTo>
                    <a:pt x="3703" y="4810"/>
                  </a:lnTo>
                  <a:lnTo>
                    <a:pt x="3703" y="4775"/>
                  </a:lnTo>
                  <a:cubicBezTo>
                    <a:pt x="3679" y="4727"/>
                    <a:pt x="3656" y="4691"/>
                    <a:pt x="3656" y="4644"/>
                  </a:cubicBezTo>
                  <a:cubicBezTo>
                    <a:pt x="3656" y="4489"/>
                    <a:pt x="3775" y="4358"/>
                    <a:pt x="3941" y="4346"/>
                  </a:cubicBezTo>
                  <a:lnTo>
                    <a:pt x="3977" y="4346"/>
                  </a:lnTo>
                  <a:lnTo>
                    <a:pt x="6501" y="143"/>
                  </a:lnTo>
                  <a:cubicBezTo>
                    <a:pt x="6394" y="119"/>
                    <a:pt x="6311" y="72"/>
                    <a:pt x="6216"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22"/>
            <p:cNvSpPr/>
            <p:nvPr/>
          </p:nvSpPr>
          <p:spPr>
            <a:xfrm>
              <a:off x="5970675" y="3148425"/>
              <a:ext cx="260175" cy="142325"/>
            </a:xfrm>
            <a:custGeom>
              <a:avLst/>
              <a:gdLst/>
              <a:ahLst/>
              <a:cxnLst/>
              <a:rect l="l" t="t" r="r" b="b"/>
              <a:pathLst>
                <a:path w="10407" h="5693" extrusionOk="0">
                  <a:moveTo>
                    <a:pt x="10061" y="1"/>
                  </a:moveTo>
                  <a:lnTo>
                    <a:pt x="0" y="5335"/>
                  </a:lnTo>
                  <a:lnTo>
                    <a:pt x="0" y="5692"/>
                  </a:lnTo>
                  <a:lnTo>
                    <a:pt x="10407" y="168"/>
                  </a:lnTo>
                  <a:lnTo>
                    <a:pt x="10359" y="84"/>
                  </a:lnTo>
                  <a:lnTo>
                    <a:pt x="1006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22"/>
            <p:cNvSpPr/>
            <p:nvPr/>
          </p:nvSpPr>
          <p:spPr>
            <a:xfrm>
              <a:off x="6090025" y="3098425"/>
              <a:ext cx="143800" cy="51825"/>
            </a:xfrm>
            <a:custGeom>
              <a:avLst/>
              <a:gdLst/>
              <a:ahLst/>
              <a:cxnLst/>
              <a:rect l="l" t="t" r="r" b="b"/>
              <a:pathLst>
                <a:path w="5752" h="2073" extrusionOk="0">
                  <a:moveTo>
                    <a:pt x="120" y="1"/>
                  </a:moveTo>
                  <a:cubicBezTo>
                    <a:pt x="108" y="108"/>
                    <a:pt x="60" y="215"/>
                    <a:pt x="1" y="298"/>
                  </a:cubicBezTo>
                  <a:lnTo>
                    <a:pt x="5299" y="1977"/>
                  </a:lnTo>
                  <a:lnTo>
                    <a:pt x="5597" y="2072"/>
                  </a:lnTo>
                  <a:lnTo>
                    <a:pt x="5597" y="2072"/>
                  </a:lnTo>
                  <a:lnTo>
                    <a:pt x="5549" y="2025"/>
                  </a:lnTo>
                  <a:cubicBezTo>
                    <a:pt x="5513" y="1953"/>
                    <a:pt x="5537" y="1846"/>
                    <a:pt x="5633" y="1822"/>
                  </a:cubicBezTo>
                  <a:cubicBezTo>
                    <a:pt x="5668" y="1798"/>
                    <a:pt x="5716" y="1798"/>
                    <a:pt x="5752" y="1798"/>
                  </a:cubicBezTo>
                  <a:lnTo>
                    <a:pt x="5633" y="1763"/>
                  </a:lnTo>
                  <a:lnTo>
                    <a:pt x="12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22"/>
            <p:cNvSpPr/>
            <p:nvPr/>
          </p:nvSpPr>
          <p:spPr>
            <a:xfrm>
              <a:off x="6300775" y="3287725"/>
              <a:ext cx="102125" cy="186675"/>
            </a:xfrm>
            <a:custGeom>
              <a:avLst/>
              <a:gdLst/>
              <a:ahLst/>
              <a:cxnLst/>
              <a:rect l="l" t="t" r="r" b="b"/>
              <a:pathLst>
                <a:path w="4085" h="7467" extrusionOk="0">
                  <a:moveTo>
                    <a:pt x="322" y="1"/>
                  </a:moveTo>
                  <a:lnTo>
                    <a:pt x="1" y="49"/>
                  </a:lnTo>
                  <a:lnTo>
                    <a:pt x="3799" y="7466"/>
                  </a:lnTo>
                  <a:cubicBezTo>
                    <a:pt x="3882" y="7383"/>
                    <a:pt x="3977" y="7347"/>
                    <a:pt x="4084" y="7311"/>
                  </a:cubicBezTo>
                  <a:lnTo>
                    <a:pt x="322"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22"/>
            <p:cNvSpPr/>
            <p:nvPr/>
          </p:nvSpPr>
          <p:spPr>
            <a:xfrm>
              <a:off x="6228150" y="3143850"/>
              <a:ext cx="77125" cy="138250"/>
            </a:xfrm>
            <a:custGeom>
              <a:avLst/>
              <a:gdLst/>
              <a:ahLst/>
              <a:cxnLst/>
              <a:rect l="l" t="t" r="r" b="b"/>
              <a:pathLst>
                <a:path w="3085" h="5530" extrusionOk="0">
                  <a:moveTo>
                    <a:pt x="169" y="1"/>
                  </a:moveTo>
                  <a:cubicBezTo>
                    <a:pt x="147" y="1"/>
                    <a:pt x="127" y="9"/>
                    <a:pt x="108" y="29"/>
                  </a:cubicBezTo>
                  <a:cubicBezTo>
                    <a:pt x="24" y="77"/>
                    <a:pt x="0" y="160"/>
                    <a:pt x="24" y="231"/>
                  </a:cubicBezTo>
                  <a:lnTo>
                    <a:pt x="60" y="291"/>
                  </a:lnTo>
                  <a:lnTo>
                    <a:pt x="108" y="386"/>
                  </a:lnTo>
                  <a:lnTo>
                    <a:pt x="2751" y="5530"/>
                  </a:lnTo>
                  <a:lnTo>
                    <a:pt x="3084" y="5494"/>
                  </a:lnTo>
                  <a:lnTo>
                    <a:pt x="358" y="148"/>
                  </a:lnTo>
                  <a:lnTo>
                    <a:pt x="310" y="77"/>
                  </a:lnTo>
                  <a:cubicBezTo>
                    <a:pt x="310" y="53"/>
                    <a:pt x="298" y="53"/>
                    <a:pt x="298" y="41"/>
                  </a:cubicBezTo>
                  <a:cubicBezTo>
                    <a:pt x="298" y="41"/>
                    <a:pt x="298" y="29"/>
                    <a:pt x="286" y="29"/>
                  </a:cubicBezTo>
                  <a:lnTo>
                    <a:pt x="262" y="29"/>
                  </a:lnTo>
                  <a:cubicBezTo>
                    <a:pt x="262" y="29"/>
                    <a:pt x="250" y="29"/>
                    <a:pt x="250" y="17"/>
                  </a:cubicBezTo>
                  <a:lnTo>
                    <a:pt x="227" y="17"/>
                  </a:lnTo>
                  <a:cubicBezTo>
                    <a:pt x="205" y="6"/>
                    <a:pt x="186" y="1"/>
                    <a:pt x="169"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22"/>
            <p:cNvSpPr/>
            <p:nvPr/>
          </p:nvSpPr>
          <p:spPr>
            <a:xfrm>
              <a:off x="6586525" y="3246075"/>
              <a:ext cx="3000" cy="3300"/>
            </a:xfrm>
            <a:custGeom>
              <a:avLst/>
              <a:gdLst/>
              <a:ahLst/>
              <a:cxnLst/>
              <a:rect l="l" t="t" r="r" b="b"/>
              <a:pathLst>
                <a:path w="120" h="132" extrusionOk="0">
                  <a:moveTo>
                    <a:pt x="120" y="0"/>
                  </a:moveTo>
                  <a:lnTo>
                    <a:pt x="1" y="24"/>
                  </a:lnTo>
                  <a:lnTo>
                    <a:pt x="1" y="36"/>
                  </a:lnTo>
                  <a:cubicBezTo>
                    <a:pt x="12" y="60"/>
                    <a:pt x="12" y="107"/>
                    <a:pt x="1" y="131"/>
                  </a:cubicBezTo>
                  <a:cubicBezTo>
                    <a:pt x="60" y="119"/>
                    <a:pt x="120" y="60"/>
                    <a:pt x="120"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22"/>
            <p:cNvSpPr/>
            <p:nvPr/>
          </p:nvSpPr>
          <p:spPr>
            <a:xfrm>
              <a:off x="5970675" y="3248450"/>
              <a:ext cx="567350" cy="86050"/>
            </a:xfrm>
            <a:custGeom>
              <a:avLst/>
              <a:gdLst/>
              <a:ahLst/>
              <a:cxnLst/>
              <a:rect l="l" t="t" r="r" b="b"/>
              <a:pathLst>
                <a:path w="22694" h="3442" extrusionOk="0">
                  <a:moveTo>
                    <a:pt x="22634" y="0"/>
                  </a:moveTo>
                  <a:lnTo>
                    <a:pt x="13383" y="1274"/>
                  </a:lnTo>
                  <a:lnTo>
                    <a:pt x="13050" y="1322"/>
                  </a:lnTo>
                  <a:lnTo>
                    <a:pt x="0" y="3120"/>
                  </a:lnTo>
                  <a:lnTo>
                    <a:pt x="0" y="3441"/>
                  </a:lnTo>
                  <a:lnTo>
                    <a:pt x="13205" y="1620"/>
                  </a:lnTo>
                  <a:lnTo>
                    <a:pt x="13526" y="1572"/>
                  </a:lnTo>
                  <a:lnTo>
                    <a:pt x="22694" y="310"/>
                  </a:lnTo>
                  <a:cubicBezTo>
                    <a:pt x="22670" y="203"/>
                    <a:pt x="22634" y="107"/>
                    <a:pt x="22634"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22"/>
            <p:cNvSpPr/>
            <p:nvPr/>
          </p:nvSpPr>
          <p:spPr>
            <a:xfrm>
              <a:off x="6683850" y="3085625"/>
              <a:ext cx="305425" cy="89325"/>
            </a:xfrm>
            <a:custGeom>
              <a:avLst/>
              <a:gdLst/>
              <a:ahLst/>
              <a:cxnLst/>
              <a:rect l="l" t="t" r="r" b="b"/>
              <a:pathLst>
                <a:path w="12217" h="3573" extrusionOk="0">
                  <a:moveTo>
                    <a:pt x="72" y="1"/>
                  </a:moveTo>
                  <a:cubicBezTo>
                    <a:pt x="60" y="132"/>
                    <a:pt x="37" y="227"/>
                    <a:pt x="1" y="322"/>
                  </a:cubicBezTo>
                  <a:lnTo>
                    <a:pt x="12181" y="3572"/>
                  </a:lnTo>
                  <a:lnTo>
                    <a:pt x="12181" y="3549"/>
                  </a:lnTo>
                  <a:cubicBezTo>
                    <a:pt x="12181" y="3442"/>
                    <a:pt x="12193" y="3358"/>
                    <a:pt x="12217" y="3263"/>
                  </a:cubicBezTo>
                  <a:lnTo>
                    <a:pt x="72"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22"/>
            <p:cNvSpPr/>
            <p:nvPr/>
          </p:nvSpPr>
          <p:spPr>
            <a:xfrm>
              <a:off x="6585025" y="3175825"/>
              <a:ext cx="403650" cy="70850"/>
            </a:xfrm>
            <a:custGeom>
              <a:avLst/>
              <a:gdLst/>
              <a:ahLst/>
              <a:cxnLst/>
              <a:rect l="l" t="t" r="r" b="b"/>
              <a:pathLst>
                <a:path w="16146" h="2834" extrusionOk="0">
                  <a:moveTo>
                    <a:pt x="16110" y="0"/>
                  </a:moveTo>
                  <a:lnTo>
                    <a:pt x="1" y="2536"/>
                  </a:lnTo>
                  <a:cubicBezTo>
                    <a:pt x="37" y="2620"/>
                    <a:pt x="61" y="2715"/>
                    <a:pt x="72" y="2834"/>
                  </a:cubicBezTo>
                  <a:lnTo>
                    <a:pt x="191" y="2810"/>
                  </a:lnTo>
                  <a:lnTo>
                    <a:pt x="15658" y="393"/>
                  </a:lnTo>
                  <a:lnTo>
                    <a:pt x="16146" y="131"/>
                  </a:lnTo>
                  <a:cubicBezTo>
                    <a:pt x="16134" y="95"/>
                    <a:pt x="16134" y="48"/>
                    <a:pt x="16110"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22"/>
            <p:cNvSpPr/>
            <p:nvPr/>
          </p:nvSpPr>
          <p:spPr>
            <a:xfrm>
              <a:off x="6566575" y="3113300"/>
              <a:ext cx="76525" cy="112850"/>
            </a:xfrm>
            <a:custGeom>
              <a:avLst/>
              <a:gdLst/>
              <a:ahLst/>
              <a:cxnLst/>
              <a:rect l="l" t="t" r="r" b="b"/>
              <a:pathLst>
                <a:path w="3061" h="4514" extrusionOk="0">
                  <a:moveTo>
                    <a:pt x="2739" y="1"/>
                  </a:moveTo>
                  <a:lnTo>
                    <a:pt x="1" y="4394"/>
                  </a:lnTo>
                  <a:cubicBezTo>
                    <a:pt x="108" y="4418"/>
                    <a:pt x="215" y="4454"/>
                    <a:pt x="298" y="4513"/>
                  </a:cubicBezTo>
                  <a:lnTo>
                    <a:pt x="3061" y="108"/>
                  </a:lnTo>
                  <a:cubicBezTo>
                    <a:pt x="2954" y="72"/>
                    <a:pt x="2846" y="49"/>
                    <a:pt x="2739"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22"/>
            <p:cNvSpPr/>
            <p:nvPr/>
          </p:nvSpPr>
          <p:spPr>
            <a:xfrm>
              <a:off x="6412700" y="3263025"/>
              <a:ext cx="135750" cy="210775"/>
            </a:xfrm>
            <a:custGeom>
              <a:avLst/>
              <a:gdLst/>
              <a:ahLst/>
              <a:cxnLst/>
              <a:rect l="l" t="t" r="r" b="b"/>
              <a:pathLst>
                <a:path w="5430" h="8431" extrusionOk="0">
                  <a:moveTo>
                    <a:pt x="5179" y="1"/>
                  </a:moveTo>
                  <a:lnTo>
                    <a:pt x="0" y="8287"/>
                  </a:lnTo>
                  <a:cubicBezTo>
                    <a:pt x="107" y="8311"/>
                    <a:pt x="191" y="8359"/>
                    <a:pt x="286" y="8430"/>
                  </a:cubicBezTo>
                  <a:lnTo>
                    <a:pt x="5430" y="203"/>
                  </a:lnTo>
                  <a:cubicBezTo>
                    <a:pt x="5310" y="156"/>
                    <a:pt x="5239" y="84"/>
                    <a:pt x="5179"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22"/>
            <p:cNvSpPr/>
            <p:nvPr/>
          </p:nvSpPr>
          <p:spPr>
            <a:xfrm>
              <a:off x="6420425" y="3178800"/>
              <a:ext cx="572425" cy="303325"/>
            </a:xfrm>
            <a:custGeom>
              <a:avLst/>
              <a:gdLst/>
              <a:ahLst/>
              <a:cxnLst/>
              <a:rect l="l" t="t" r="r" b="b"/>
              <a:pathLst>
                <a:path w="22897" h="12133" extrusionOk="0">
                  <a:moveTo>
                    <a:pt x="22742" y="0"/>
                  </a:moveTo>
                  <a:lnTo>
                    <a:pt x="22242" y="274"/>
                  </a:lnTo>
                  <a:lnTo>
                    <a:pt x="1" y="11859"/>
                  </a:lnTo>
                  <a:cubicBezTo>
                    <a:pt x="72" y="11942"/>
                    <a:pt x="132" y="12026"/>
                    <a:pt x="168" y="12133"/>
                  </a:cubicBezTo>
                  <a:lnTo>
                    <a:pt x="22897" y="286"/>
                  </a:lnTo>
                  <a:cubicBezTo>
                    <a:pt x="22813" y="203"/>
                    <a:pt x="22777" y="107"/>
                    <a:pt x="22742"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22"/>
            <p:cNvSpPr/>
            <p:nvPr/>
          </p:nvSpPr>
          <p:spPr>
            <a:xfrm>
              <a:off x="6093300" y="3491025"/>
              <a:ext cx="300075" cy="161375"/>
            </a:xfrm>
            <a:custGeom>
              <a:avLst/>
              <a:gdLst/>
              <a:ahLst/>
              <a:cxnLst/>
              <a:rect l="l" t="t" r="r" b="b"/>
              <a:pathLst>
                <a:path w="12003" h="6455" extrusionOk="0">
                  <a:moveTo>
                    <a:pt x="11871" y="1"/>
                  </a:moveTo>
                  <a:lnTo>
                    <a:pt x="1" y="6192"/>
                  </a:lnTo>
                  <a:cubicBezTo>
                    <a:pt x="60" y="6228"/>
                    <a:pt x="108" y="6299"/>
                    <a:pt x="144" y="6359"/>
                  </a:cubicBezTo>
                  <a:cubicBezTo>
                    <a:pt x="156" y="6383"/>
                    <a:pt x="168" y="6430"/>
                    <a:pt x="179" y="6454"/>
                  </a:cubicBezTo>
                  <a:lnTo>
                    <a:pt x="12002" y="287"/>
                  </a:lnTo>
                  <a:cubicBezTo>
                    <a:pt x="11943" y="191"/>
                    <a:pt x="11895" y="108"/>
                    <a:pt x="11871"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22"/>
            <p:cNvSpPr/>
            <p:nvPr/>
          </p:nvSpPr>
          <p:spPr>
            <a:xfrm>
              <a:off x="6187075" y="3708325"/>
              <a:ext cx="191425" cy="58075"/>
            </a:xfrm>
            <a:custGeom>
              <a:avLst/>
              <a:gdLst/>
              <a:ahLst/>
              <a:cxnLst/>
              <a:rect l="l" t="t" r="r" b="b"/>
              <a:pathLst>
                <a:path w="7657" h="2323" extrusionOk="0">
                  <a:moveTo>
                    <a:pt x="7561" y="0"/>
                  </a:moveTo>
                  <a:lnTo>
                    <a:pt x="0" y="2013"/>
                  </a:lnTo>
                  <a:cubicBezTo>
                    <a:pt x="36" y="2084"/>
                    <a:pt x="60" y="2167"/>
                    <a:pt x="60" y="2275"/>
                  </a:cubicBezTo>
                  <a:cubicBezTo>
                    <a:pt x="48" y="2286"/>
                    <a:pt x="48" y="2310"/>
                    <a:pt x="48" y="2322"/>
                  </a:cubicBezTo>
                  <a:lnTo>
                    <a:pt x="7656" y="298"/>
                  </a:lnTo>
                  <a:cubicBezTo>
                    <a:pt x="7608" y="203"/>
                    <a:pt x="7561" y="108"/>
                    <a:pt x="7561"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22"/>
            <p:cNvSpPr/>
            <p:nvPr/>
          </p:nvSpPr>
          <p:spPr>
            <a:xfrm>
              <a:off x="5970675" y="3494300"/>
              <a:ext cx="107775" cy="154525"/>
            </a:xfrm>
            <a:custGeom>
              <a:avLst/>
              <a:gdLst/>
              <a:ahLst/>
              <a:cxnLst/>
              <a:rect l="l" t="t" r="r" b="b"/>
              <a:pathLst>
                <a:path w="4311" h="6181" extrusionOk="0">
                  <a:moveTo>
                    <a:pt x="0" y="1"/>
                  </a:moveTo>
                  <a:lnTo>
                    <a:pt x="0" y="537"/>
                  </a:lnTo>
                  <a:lnTo>
                    <a:pt x="4072" y="6180"/>
                  </a:lnTo>
                  <a:cubicBezTo>
                    <a:pt x="4120" y="6109"/>
                    <a:pt x="4191" y="6025"/>
                    <a:pt x="4287" y="5990"/>
                  </a:cubicBezTo>
                  <a:cubicBezTo>
                    <a:pt x="4299" y="5990"/>
                    <a:pt x="4299" y="5966"/>
                    <a:pt x="4311" y="5966"/>
                  </a:cubicBezTo>
                  <a:lnTo>
                    <a:pt x="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22"/>
            <p:cNvSpPr/>
            <p:nvPr/>
          </p:nvSpPr>
          <p:spPr>
            <a:xfrm>
              <a:off x="5970675" y="3658025"/>
              <a:ext cx="102725" cy="61925"/>
            </a:xfrm>
            <a:custGeom>
              <a:avLst/>
              <a:gdLst/>
              <a:ahLst/>
              <a:cxnLst/>
              <a:rect l="l" t="t" r="r" b="b"/>
              <a:pathLst>
                <a:path w="4109" h="2477" extrusionOk="0">
                  <a:moveTo>
                    <a:pt x="3989" y="0"/>
                  </a:moveTo>
                  <a:lnTo>
                    <a:pt x="0" y="2120"/>
                  </a:lnTo>
                  <a:lnTo>
                    <a:pt x="0" y="2477"/>
                  </a:lnTo>
                  <a:lnTo>
                    <a:pt x="4108" y="286"/>
                  </a:lnTo>
                  <a:cubicBezTo>
                    <a:pt x="4096" y="250"/>
                    <a:pt x="4061" y="227"/>
                    <a:pt x="4049" y="191"/>
                  </a:cubicBezTo>
                  <a:cubicBezTo>
                    <a:pt x="4001" y="131"/>
                    <a:pt x="3989" y="72"/>
                    <a:pt x="3989"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22"/>
            <p:cNvSpPr/>
            <p:nvPr/>
          </p:nvSpPr>
          <p:spPr>
            <a:xfrm>
              <a:off x="6172775" y="3780950"/>
              <a:ext cx="177425" cy="231600"/>
            </a:xfrm>
            <a:custGeom>
              <a:avLst/>
              <a:gdLst/>
              <a:ahLst/>
              <a:cxnLst/>
              <a:rect l="l" t="t" r="r" b="b"/>
              <a:pathLst>
                <a:path w="7097" h="9264" extrusionOk="0">
                  <a:moveTo>
                    <a:pt x="310" y="1"/>
                  </a:moveTo>
                  <a:cubicBezTo>
                    <a:pt x="215" y="60"/>
                    <a:pt x="120" y="96"/>
                    <a:pt x="1" y="120"/>
                  </a:cubicBezTo>
                  <a:lnTo>
                    <a:pt x="6585" y="8966"/>
                  </a:lnTo>
                  <a:lnTo>
                    <a:pt x="7085" y="9264"/>
                  </a:lnTo>
                  <a:lnTo>
                    <a:pt x="7097" y="9121"/>
                  </a:lnTo>
                  <a:lnTo>
                    <a:pt x="31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22"/>
            <p:cNvSpPr/>
            <p:nvPr/>
          </p:nvSpPr>
          <p:spPr>
            <a:xfrm>
              <a:off x="6354950" y="4022050"/>
              <a:ext cx="25" cy="25"/>
            </a:xfrm>
            <a:custGeom>
              <a:avLst/>
              <a:gdLst/>
              <a:ahLst/>
              <a:cxnLst/>
              <a:rect l="l" t="t" r="r" b="b"/>
              <a:pathLst>
                <a:path w="1" h="1" extrusionOk="0">
                  <a:moveTo>
                    <a:pt x="0" y="1"/>
                  </a:moveTo>
                  <a:lnTo>
                    <a:pt x="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22"/>
            <p:cNvSpPr/>
            <p:nvPr/>
          </p:nvSpPr>
          <p:spPr>
            <a:xfrm>
              <a:off x="6356150" y="4020850"/>
              <a:ext cx="25" cy="325"/>
            </a:xfrm>
            <a:custGeom>
              <a:avLst/>
              <a:gdLst/>
              <a:ahLst/>
              <a:cxnLst/>
              <a:rect l="l" t="t" r="r" b="b"/>
              <a:pathLst>
                <a:path w="1" h="13" extrusionOk="0">
                  <a:moveTo>
                    <a:pt x="0" y="13"/>
                  </a:moveTo>
                  <a:cubicBezTo>
                    <a:pt x="0" y="1"/>
                    <a:pt x="0" y="1"/>
                    <a:pt x="0" y="13"/>
                  </a:cubicBezTo>
                  <a:cubicBezTo>
                    <a:pt x="0" y="1"/>
                    <a:pt x="0" y="1"/>
                    <a:pt x="0" y="13"/>
                  </a:cubicBezTo>
                  <a:cubicBezTo>
                    <a:pt x="0" y="1"/>
                    <a:pt x="0" y="13"/>
                    <a:pt x="0" y="13"/>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22"/>
            <p:cNvSpPr/>
            <p:nvPr/>
          </p:nvSpPr>
          <p:spPr>
            <a:xfrm>
              <a:off x="6088250" y="3665750"/>
              <a:ext cx="70275" cy="92900"/>
            </a:xfrm>
            <a:custGeom>
              <a:avLst/>
              <a:gdLst/>
              <a:ahLst/>
              <a:cxnLst/>
              <a:rect l="l" t="t" r="r" b="b"/>
              <a:pathLst>
                <a:path w="2811" h="3716" extrusionOk="0">
                  <a:moveTo>
                    <a:pt x="250" y="1"/>
                  </a:moveTo>
                  <a:cubicBezTo>
                    <a:pt x="203" y="48"/>
                    <a:pt x="167" y="96"/>
                    <a:pt x="96" y="120"/>
                  </a:cubicBezTo>
                  <a:cubicBezTo>
                    <a:pt x="72" y="156"/>
                    <a:pt x="48" y="168"/>
                    <a:pt x="0" y="179"/>
                  </a:cubicBezTo>
                  <a:lnTo>
                    <a:pt x="2620" y="3716"/>
                  </a:lnTo>
                  <a:cubicBezTo>
                    <a:pt x="2656" y="3608"/>
                    <a:pt x="2739" y="3513"/>
                    <a:pt x="2810" y="3442"/>
                  </a:cubicBezTo>
                  <a:lnTo>
                    <a:pt x="25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22"/>
            <p:cNvSpPr/>
            <p:nvPr/>
          </p:nvSpPr>
          <p:spPr>
            <a:xfrm>
              <a:off x="6356425" y="4019675"/>
              <a:ext cx="25" cy="25"/>
            </a:xfrm>
            <a:custGeom>
              <a:avLst/>
              <a:gdLst/>
              <a:ahLst/>
              <a:cxnLst/>
              <a:rect l="l" t="t" r="r" b="b"/>
              <a:pathLst>
                <a:path w="1" h="1" extrusionOk="0">
                  <a:moveTo>
                    <a:pt x="1" y="0"/>
                  </a:moveTo>
                  <a:lnTo>
                    <a:pt x="1" y="0"/>
                  </a:lnTo>
                  <a:lnTo>
                    <a:pt x="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22"/>
            <p:cNvSpPr/>
            <p:nvPr/>
          </p:nvSpPr>
          <p:spPr>
            <a:xfrm>
              <a:off x="6355850" y="4021150"/>
              <a:ext cx="325" cy="325"/>
            </a:xfrm>
            <a:custGeom>
              <a:avLst/>
              <a:gdLst/>
              <a:ahLst/>
              <a:cxnLst/>
              <a:rect l="l" t="t" r="r" b="b"/>
              <a:pathLst>
                <a:path w="13" h="13" extrusionOk="0">
                  <a:moveTo>
                    <a:pt x="0" y="13"/>
                  </a:moveTo>
                  <a:cubicBezTo>
                    <a:pt x="0" y="13"/>
                    <a:pt x="0" y="1"/>
                    <a:pt x="0" y="13"/>
                  </a:cubicBezTo>
                  <a:cubicBezTo>
                    <a:pt x="12" y="1"/>
                    <a:pt x="12" y="1"/>
                    <a:pt x="0" y="13"/>
                  </a:cubicBezTo>
                  <a:cubicBezTo>
                    <a:pt x="0" y="1"/>
                    <a:pt x="0" y="13"/>
                    <a:pt x="0" y="13"/>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22"/>
            <p:cNvSpPr/>
            <p:nvPr/>
          </p:nvSpPr>
          <p:spPr>
            <a:xfrm>
              <a:off x="6349900" y="3725000"/>
              <a:ext cx="47650" cy="294700"/>
            </a:xfrm>
            <a:custGeom>
              <a:avLst/>
              <a:gdLst/>
              <a:ahLst/>
              <a:cxnLst/>
              <a:rect l="l" t="t" r="r" b="b"/>
              <a:pathLst>
                <a:path w="1906" h="11788" extrusionOk="0">
                  <a:moveTo>
                    <a:pt x="1572" y="0"/>
                  </a:moveTo>
                  <a:lnTo>
                    <a:pt x="12" y="11359"/>
                  </a:lnTo>
                  <a:lnTo>
                    <a:pt x="0" y="11502"/>
                  </a:lnTo>
                  <a:lnTo>
                    <a:pt x="202" y="11621"/>
                  </a:lnTo>
                  <a:cubicBezTo>
                    <a:pt x="214" y="11621"/>
                    <a:pt x="214" y="11644"/>
                    <a:pt x="238" y="11656"/>
                  </a:cubicBezTo>
                  <a:lnTo>
                    <a:pt x="238" y="11668"/>
                  </a:lnTo>
                  <a:lnTo>
                    <a:pt x="250" y="11680"/>
                  </a:lnTo>
                  <a:cubicBezTo>
                    <a:pt x="250" y="11680"/>
                    <a:pt x="250" y="11704"/>
                    <a:pt x="262" y="11704"/>
                  </a:cubicBezTo>
                  <a:cubicBezTo>
                    <a:pt x="274" y="11716"/>
                    <a:pt x="274" y="11728"/>
                    <a:pt x="274" y="11740"/>
                  </a:cubicBezTo>
                  <a:lnTo>
                    <a:pt x="274" y="11764"/>
                  </a:lnTo>
                  <a:lnTo>
                    <a:pt x="274" y="11787"/>
                  </a:lnTo>
                  <a:lnTo>
                    <a:pt x="1905" y="48"/>
                  </a:lnTo>
                  <a:lnTo>
                    <a:pt x="1869" y="48"/>
                  </a:lnTo>
                  <a:cubicBezTo>
                    <a:pt x="1762" y="48"/>
                    <a:pt x="1667" y="36"/>
                    <a:pt x="1572"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22"/>
            <p:cNvSpPr/>
            <p:nvPr/>
          </p:nvSpPr>
          <p:spPr>
            <a:xfrm>
              <a:off x="6354950" y="4022050"/>
              <a:ext cx="325" cy="25"/>
            </a:xfrm>
            <a:custGeom>
              <a:avLst/>
              <a:gdLst/>
              <a:ahLst/>
              <a:cxnLst/>
              <a:rect l="l" t="t" r="r" b="b"/>
              <a:pathLst>
                <a:path w="13" h="1" extrusionOk="0">
                  <a:moveTo>
                    <a:pt x="0" y="1"/>
                  </a:moveTo>
                  <a:cubicBezTo>
                    <a:pt x="12" y="1"/>
                    <a:pt x="12" y="1"/>
                    <a:pt x="0" y="1"/>
                  </a:cubicBezTo>
                  <a:cubicBezTo>
                    <a:pt x="12" y="1"/>
                    <a:pt x="12" y="1"/>
                    <a:pt x="0"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22"/>
            <p:cNvSpPr/>
            <p:nvPr/>
          </p:nvSpPr>
          <p:spPr>
            <a:xfrm>
              <a:off x="6356150" y="4020850"/>
              <a:ext cx="25" cy="325"/>
            </a:xfrm>
            <a:custGeom>
              <a:avLst/>
              <a:gdLst/>
              <a:ahLst/>
              <a:cxnLst/>
              <a:rect l="l" t="t" r="r" b="b"/>
              <a:pathLst>
                <a:path w="1" h="13" extrusionOk="0">
                  <a:moveTo>
                    <a:pt x="0" y="13"/>
                  </a:moveTo>
                  <a:lnTo>
                    <a:pt x="0" y="13"/>
                  </a:lnTo>
                  <a:lnTo>
                    <a:pt x="0" y="13"/>
                  </a:lnTo>
                  <a:cubicBezTo>
                    <a:pt x="0" y="13"/>
                    <a:pt x="0" y="1"/>
                    <a:pt x="0" y="13"/>
                  </a:cubicBezTo>
                  <a:cubicBezTo>
                    <a:pt x="0" y="1"/>
                    <a:pt x="0" y="13"/>
                    <a:pt x="0" y="13"/>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22"/>
            <p:cNvSpPr/>
            <p:nvPr/>
          </p:nvSpPr>
          <p:spPr>
            <a:xfrm>
              <a:off x="6355850" y="4016400"/>
              <a:ext cx="325" cy="325"/>
            </a:xfrm>
            <a:custGeom>
              <a:avLst/>
              <a:gdLst/>
              <a:ahLst/>
              <a:cxnLst/>
              <a:rect l="l" t="t" r="r" b="b"/>
              <a:pathLst>
                <a:path w="13" h="13" extrusionOk="0">
                  <a:moveTo>
                    <a:pt x="0" y="0"/>
                  </a:moveTo>
                  <a:lnTo>
                    <a:pt x="12" y="12"/>
                  </a:lnTo>
                  <a:cubicBezTo>
                    <a:pt x="12" y="12"/>
                    <a:pt x="12" y="0"/>
                    <a:pt x="0"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22"/>
            <p:cNvSpPr/>
            <p:nvPr/>
          </p:nvSpPr>
          <p:spPr>
            <a:xfrm>
              <a:off x="6155225" y="4019075"/>
              <a:ext cx="199750" cy="125625"/>
            </a:xfrm>
            <a:custGeom>
              <a:avLst/>
              <a:gdLst/>
              <a:ahLst/>
              <a:cxnLst/>
              <a:rect l="l" t="t" r="r" b="b"/>
              <a:pathLst>
                <a:path w="7990" h="5025" extrusionOk="0">
                  <a:moveTo>
                    <a:pt x="7620" y="1"/>
                  </a:moveTo>
                  <a:lnTo>
                    <a:pt x="0" y="5025"/>
                  </a:lnTo>
                  <a:lnTo>
                    <a:pt x="560" y="5025"/>
                  </a:lnTo>
                  <a:lnTo>
                    <a:pt x="7989" y="132"/>
                  </a:lnTo>
                  <a:lnTo>
                    <a:pt x="7989" y="132"/>
                  </a:lnTo>
                  <a:cubicBezTo>
                    <a:pt x="7966" y="143"/>
                    <a:pt x="7936" y="149"/>
                    <a:pt x="7906" y="149"/>
                  </a:cubicBezTo>
                  <a:cubicBezTo>
                    <a:pt x="7876" y="149"/>
                    <a:pt x="7847" y="143"/>
                    <a:pt x="7823" y="132"/>
                  </a:cubicBezTo>
                  <a:lnTo>
                    <a:pt x="762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22"/>
            <p:cNvSpPr/>
            <p:nvPr/>
          </p:nvSpPr>
          <p:spPr>
            <a:xfrm>
              <a:off x="6356150" y="4021150"/>
              <a:ext cx="25" cy="25"/>
            </a:xfrm>
            <a:custGeom>
              <a:avLst/>
              <a:gdLst/>
              <a:ahLst/>
              <a:cxnLst/>
              <a:rect l="l" t="t" r="r" b="b"/>
              <a:pathLst>
                <a:path w="1" h="1" extrusionOk="0">
                  <a:moveTo>
                    <a:pt x="0" y="1"/>
                  </a:moveTo>
                  <a:lnTo>
                    <a:pt x="0" y="1"/>
                  </a:lnTo>
                  <a:lnTo>
                    <a:pt x="0" y="1"/>
                  </a:lnTo>
                  <a:lnTo>
                    <a:pt x="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22"/>
            <p:cNvSpPr/>
            <p:nvPr/>
          </p:nvSpPr>
          <p:spPr>
            <a:xfrm>
              <a:off x="6356425" y="4019675"/>
              <a:ext cx="25" cy="25"/>
            </a:xfrm>
            <a:custGeom>
              <a:avLst/>
              <a:gdLst/>
              <a:ahLst/>
              <a:cxnLst/>
              <a:rect l="l" t="t" r="r" b="b"/>
              <a:pathLst>
                <a:path w="1" h="1" extrusionOk="0">
                  <a:moveTo>
                    <a:pt x="1" y="0"/>
                  </a:moveTo>
                  <a:lnTo>
                    <a:pt x="1" y="0"/>
                  </a:lnTo>
                  <a:lnTo>
                    <a:pt x="1" y="0"/>
                  </a:lnTo>
                  <a:lnTo>
                    <a:pt x="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22"/>
            <p:cNvSpPr/>
            <p:nvPr/>
          </p:nvSpPr>
          <p:spPr>
            <a:xfrm>
              <a:off x="6356150" y="4017000"/>
              <a:ext cx="25" cy="25"/>
            </a:xfrm>
            <a:custGeom>
              <a:avLst/>
              <a:gdLst/>
              <a:ahLst/>
              <a:cxnLst/>
              <a:rect l="l" t="t" r="r" b="b"/>
              <a:pathLst>
                <a:path w="1" h="1" extrusionOk="0">
                  <a:moveTo>
                    <a:pt x="0" y="0"/>
                  </a:move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22"/>
            <p:cNvSpPr/>
            <p:nvPr/>
          </p:nvSpPr>
          <p:spPr>
            <a:xfrm>
              <a:off x="5970975" y="3781850"/>
              <a:ext cx="385775" cy="240975"/>
            </a:xfrm>
            <a:custGeom>
              <a:avLst/>
              <a:gdLst/>
              <a:ahLst/>
              <a:cxnLst/>
              <a:rect l="l" t="t" r="r" b="b"/>
              <a:pathLst>
                <a:path w="15431" h="9639" extrusionOk="0">
                  <a:moveTo>
                    <a:pt x="0" y="0"/>
                  </a:moveTo>
                  <a:lnTo>
                    <a:pt x="0" y="381"/>
                  </a:lnTo>
                  <a:lnTo>
                    <a:pt x="15002" y="9490"/>
                  </a:lnTo>
                  <a:lnTo>
                    <a:pt x="15217" y="9621"/>
                  </a:lnTo>
                  <a:cubicBezTo>
                    <a:pt x="15246" y="9632"/>
                    <a:pt x="15276" y="9638"/>
                    <a:pt x="15303" y="9638"/>
                  </a:cubicBezTo>
                  <a:cubicBezTo>
                    <a:pt x="15330" y="9638"/>
                    <a:pt x="15353" y="9632"/>
                    <a:pt x="15371" y="9621"/>
                  </a:cubicBezTo>
                  <a:lnTo>
                    <a:pt x="15395" y="9609"/>
                  </a:lnTo>
                  <a:lnTo>
                    <a:pt x="15407" y="9585"/>
                  </a:lnTo>
                  <a:cubicBezTo>
                    <a:pt x="15407" y="9585"/>
                    <a:pt x="15407" y="9573"/>
                    <a:pt x="15419" y="9573"/>
                  </a:cubicBezTo>
                  <a:cubicBezTo>
                    <a:pt x="15419" y="9561"/>
                    <a:pt x="15431" y="9537"/>
                    <a:pt x="15431" y="9537"/>
                  </a:cubicBezTo>
                  <a:lnTo>
                    <a:pt x="15431" y="9525"/>
                  </a:lnTo>
                  <a:lnTo>
                    <a:pt x="15431" y="9466"/>
                  </a:lnTo>
                  <a:cubicBezTo>
                    <a:pt x="15431" y="9442"/>
                    <a:pt x="15419" y="9430"/>
                    <a:pt x="15419" y="9406"/>
                  </a:cubicBezTo>
                  <a:cubicBezTo>
                    <a:pt x="15419" y="9394"/>
                    <a:pt x="15407" y="9394"/>
                    <a:pt x="15407" y="9382"/>
                  </a:cubicBezTo>
                  <a:lnTo>
                    <a:pt x="15407" y="9370"/>
                  </a:lnTo>
                  <a:lnTo>
                    <a:pt x="15371" y="9335"/>
                  </a:lnTo>
                  <a:lnTo>
                    <a:pt x="15169" y="9216"/>
                  </a:lnTo>
                  <a:lnTo>
                    <a:pt x="14681" y="8918"/>
                  </a:lnTo>
                  <a:lnTo>
                    <a:pt x="0"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22"/>
            <p:cNvSpPr/>
            <p:nvPr/>
          </p:nvSpPr>
          <p:spPr>
            <a:xfrm>
              <a:off x="6535325" y="3221950"/>
              <a:ext cx="50625" cy="50675"/>
            </a:xfrm>
            <a:custGeom>
              <a:avLst/>
              <a:gdLst/>
              <a:ahLst/>
              <a:cxnLst/>
              <a:rect l="l" t="t" r="r" b="b"/>
              <a:pathLst>
                <a:path w="2025" h="2027" extrusionOk="0">
                  <a:moveTo>
                    <a:pt x="1001" y="1"/>
                  </a:moveTo>
                  <a:cubicBezTo>
                    <a:pt x="441" y="36"/>
                    <a:pt x="1" y="489"/>
                    <a:pt x="36" y="1048"/>
                  </a:cubicBezTo>
                  <a:cubicBezTo>
                    <a:pt x="36" y="1144"/>
                    <a:pt x="60" y="1251"/>
                    <a:pt x="96" y="1358"/>
                  </a:cubicBezTo>
                  <a:cubicBezTo>
                    <a:pt x="120" y="1465"/>
                    <a:pt x="179" y="1548"/>
                    <a:pt x="239" y="1620"/>
                  </a:cubicBezTo>
                  <a:cubicBezTo>
                    <a:pt x="334" y="1727"/>
                    <a:pt x="405" y="1799"/>
                    <a:pt x="501" y="1858"/>
                  </a:cubicBezTo>
                  <a:cubicBezTo>
                    <a:pt x="642" y="1967"/>
                    <a:pt x="834" y="2026"/>
                    <a:pt x="1021" y="2026"/>
                  </a:cubicBezTo>
                  <a:cubicBezTo>
                    <a:pt x="1038" y="2026"/>
                    <a:pt x="1055" y="2026"/>
                    <a:pt x="1072" y="2025"/>
                  </a:cubicBezTo>
                  <a:cubicBezTo>
                    <a:pt x="1584" y="2013"/>
                    <a:pt x="2001" y="1608"/>
                    <a:pt x="2025" y="1096"/>
                  </a:cubicBezTo>
                  <a:lnTo>
                    <a:pt x="2025" y="989"/>
                  </a:lnTo>
                  <a:lnTo>
                    <a:pt x="2025" y="965"/>
                  </a:lnTo>
                  <a:cubicBezTo>
                    <a:pt x="2025" y="858"/>
                    <a:pt x="2001" y="763"/>
                    <a:pt x="1965" y="656"/>
                  </a:cubicBezTo>
                  <a:cubicBezTo>
                    <a:pt x="1894" y="453"/>
                    <a:pt x="1727" y="263"/>
                    <a:pt x="1537" y="155"/>
                  </a:cubicBezTo>
                  <a:cubicBezTo>
                    <a:pt x="1453" y="96"/>
                    <a:pt x="1346" y="60"/>
                    <a:pt x="1239" y="36"/>
                  </a:cubicBezTo>
                  <a:cubicBezTo>
                    <a:pt x="1167" y="13"/>
                    <a:pt x="1072" y="1"/>
                    <a:pt x="1001"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22"/>
            <p:cNvSpPr/>
            <p:nvPr/>
          </p:nvSpPr>
          <p:spPr>
            <a:xfrm>
              <a:off x="6615100" y="3045125"/>
              <a:ext cx="70575" cy="71475"/>
            </a:xfrm>
            <a:custGeom>
              <a:avLst/>
              <a:gdLst/>
              <a:ahLst/>
              <a:cxnLst/>
              <a:rect l="l" t="t" r="r" b="b"/>
              <a:pathLst>
                <a:path w="2823" h="2859" extrusionOk="0">
                  <a:moveTo>
                    <a:pt x="1389" y="1"/>
                  </a:moveTo>
                  <a:cubicBezTo>
                    <a:pt x="1375" y="1"/>
                    <a:pt x="1360" y="1"/>
                    <a:pt x="1346" y="1"/>
                  </a:cubicBezTo>
                  <a:cubicBezTo>
                    <a:pt x="989" y="25"/>
                    <a:pt x="667" y="168"/>
                    <a:pt x="429" y="406"/>
                  </a:cubicBezTo>
                  <a:cubicBezTo>
                    <a:pt x="358" y="478"/>
                    <a:pt x="274" y="561"/>
                    <a:pt x="215" y="644"/>
                  </a:cubicBezTo>
                  <a:cubicBezTo>
                    <a:pt x="120" y="859"/>
                    <a:pt x="24" y="1061"/>
                    <a:pt x="12" y="1299"/>
                  </a:cubicBezTo>
                  <a:cubicBezTo>
                    <a:pt x="12" y="1359"/>
                    <a:pt x="1" y="1430"/>
                    <a:pt x="1" y="1513"/>
                  </a:cubicBezTo>
                  <a:cubicBezTo>
                    <a:pt x="1" y="1537"/>
                    <a:pt x="1" y="1585"/>
                    <a:pt x="12" y="1609"/>
                  </a:cubicBezTo>
                  <a:cubicBezTo>
                    <a:pt x="72" y="2121"/>
                    <a:pt x="382" y="2537"/>
                    <a:pt x="822" y="2728"/>
                  </a:cubicBezTo>
                  <a:cubicBezTo>
                    <a:pt x="917" y="2776"/>
                    <a:pt x="1013" y="2799"/>
                    <a:pt x="1132" y="2835"/>
                  </a:cubicBezTo>
                  <a:cubicBezTo>
                    <a:pt x="1251" y="2859"/>
                    <a:pt x="1358" y="2859"/>
                    <a:pt x="1477" y="2859"/>
                  </a:cubicBezTo>
                  <a:cubicBezTo>
                    <a:pt x="2048" y="2835"/>
                    <a:pt x="2548" y="2466"/>
                    <a:pt x="2739" y="1942"/>
                  </a:cubicBezTo>
                  <a:cubicBezTo>
                    <a:pt x="2763" y="1835"/>
                    <a:pt x="2798" y="1752"/>
                    <a:pt x="2810" y="1633"/>
                  </a:cubicBezTo>
                  <a:cubicBezTo>
                    <a:pt x="2822" y="1537"/>
                    <a:pt x="2822" y="1466"/>
                    <a:pt x="2822" y="1371"/>
                  </a:cubicBezTo>
                  <a:cubicBezTo>
                    <a:pt x="2799" y="611"/>
                    <a:pt x="2145" y="1"/>
                    <a:pt x="1389"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22"/>
            <p:cNvSpPr/>
            <p:nvPr/>
          </p:nvSpPr>
          <p:spPr>
            <a:xfrm>
              <a:off x="5970675" y="2098000"/>
              <a:ext cx="13425" cy="55400"/>
            </a:xfrm>
            <a:custGeom>
              <a:avLst/>
              <a:gdLst/>
              <a:ahLst/>
              <a:cxnLst/>
              <a:rect l="l" t="t" r="r" b="b"/>
              <a:pathLst>
                <a:path w="537" h="2216" extrusionOk="0">
                  <a:moveTo>
                    <a:pt x="0" y="1"/>
                  </a:moveTo>
                  <a:lnTo>
                    <a:pt x="0" y="2215"/>
                  </a:lnTo>
                  <a:cubicBezTo>
                    <a:pt x="60" y="2168"/>
                    <a:pt x="120" y="2108"/>
                    <a:pt x="179" y="2049"/>
                  </a:cubicBezTo>
                  <a:cubicBezTo>
                    <a:pt x="251" y="1977"/>
                    <a:pt x="310" y="1882"/>
                    <a:pt x="358" y="1799"/>
                  </a:cubicBezTo>
                  <a:cubicBezTo>
                    <a:pt x="477" y="1596"/>
                    <a:pt x="536" y="1334"/>
                    <a:pt x="536" y="1072"/>
                  </a:cubicBezTo>
                  <a:cubicBezTo>
                    <a:pt x="536" y="953"/>
                    <a:pt x="524" y="846"/>
                    <a:pt x="489" y="763"/>
                  </a:cubicBezTo>
                  <a:cubicBezTo>
                    <a:pt x="417" y="465"/>
                    <a:pt x="239" y="191"/>
                    <a:pt x="0"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22"/>
            <p:cNvSpPr/>
            <p:nvPr/>
          </p:nvSpPr>
          <p:spPr>
            <a:xfrm>
              <a:off x="6103125" y="1404475"/>
              <a:ext cx="36950" cy="36050"/>
            </a:xfrm>
            <a:custGeom>
              <a:avLst/>
              <a:gdLst/>
              <a:ahLst/>
              <a:cxnLst/>
              <a:rect l="l" t="t" r="r" b="b"/>
              <a:pathLst>
                <a:path w="1478" h="1442" extrusionOk="0">
                  <a:moveTo>
                    <a:pt x="715" y="0"/>
                  </a:moveTo>
                  <a:cubicBezTo>
                    <a:pt x="644" y="0"/>
                    <a:pt x="572" y="12"/>
                    <a:pt x="525" y="24"/>
                  </a:cubicBezTo>
                  <a:cubicBezTo>
                    <a:pt x="227" y="131"/>
                    <a:pt x="1" y="417"/>
                    <a:pt x="13" y="738"/>
                  </a:cubicBezTo>
                  <a:cubicBezTo>
                    <a:pt x="13" y="786"/>
                    <a:pt x="25" y="834"/>
                    <a:pt x="25" y="881"/>
                  </a:cubicBezTo>
                  <a:cubicBezTo>
                    <a:pt x="60" y="977"/>
                    <a:pt x="96" y="1084"/>
                    <a:pt x="167" y="1155"/>
                  </a:cubicBezTo>
                  <a:cubicBezTo>
                    <a:pt x="292" y="1326"/>
                    <a:pt x="504" y="1442"/>
                    <a:pt x="740" y="1442"/>
                  </a:cubicBezTo>
                  <a:cubicBezTo>
                    <a:pt x="752" y="1442"/>
                    <a:pt x="763" y="1441"/>
                    <a:pt x="775" y="1441"/>
                  </a:cubicBezTo>
                  <a:cubicBezTo>
                    <a:pt x="989" y="1429"/>
                    <a:pt x="1191" y="1322"/>
                    <a:pt x="1322" y="1155"/>
                  </a:cubicBezTo>
                  <a:cubicBezTo>
                    <a:pt x="1382" y="1072"/>
                    <a:pt x="1441" y="977"/>
                    <a:pt x="1453" y="881"/>
                  </a:cubicBezTo>
                  <a:cubicBezTo>
                    <a:pt x="1477" y="846"/>
                    <a:pt x="1477" y="786"/>
                    <a:pt x="1477" y="715"/>
                  </a:cubicBezTo>
                  <a:cubicBezTo>
                    <a:pt x="1453" y="357"/>
                    <a:pt x="1191" y="72"/>
                    <a:pt x="846" y="12"/>
                  </a:cubicBezTo>
                  <a:cubicBezTo>
                    <a:pt x="798" y="12"/>
                    <a:pt x="763" y="0"/>
                    <a:pt x="715"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22"/>
            <p:cNvSpPr/>
            <p:nvPr/>
          </p:nvSpPr>
          <p:spPr>
            <a:xfrm>
              <a:off x="6109075" y="1694975"/>
              <a:ext cx="37250" cy="36950"/>
            </a:xfrm>
            <a:custGeom>
              <a:avLst/>
              <a:gdLst/>
              <a:ahLst/>
              <a:cxnLst/>
              <a:rect l="l" t="t" r="r" b="b"/>
              <a:pathLst>
                <a:path w="1490" h="1478" extrusionOk="0">
                  <a:moveTo>
                    <a:pt x="703" y="1"/>
                  </a:moveTo>
                  <a:cubicBezTo>
                    <a:pt x="310" y="13"/>
                    <a:pt x="1" y="346"/>
                    <a:pt x="1" y="751"/>
                  </a:cubicBezTo>
                  <a:lnTo>
                    <a:pt x="1" y="763"/>
                  </a:lnTo>
                  <a:cubicBezTo>
                    <a:pt x="1" y="870"/>
                    <a:pt x="25" y="965"/>
                    <a:pt x="72" y="1060"/>
                  </a:cubicBezTo>
                  <a:cubicBezTo>
                    <a:pt x="132" y="1168"/>
                    <a:pt x="203" y="1263"/>
                    <a:pt x="310" y="1346"/>
                  </a:cubicBezTo>
                  <a:cubicBezTo>
                    <a:pt x="394" y="1406"/>
                    <a:pt x="489" y="1441"/>
                    <a:pt x="608" y="1465"/>
                  </a:cubicBezTo>
                  <a:cubicBezTo>
                    <a:pt x="668" y="1477"/>
                    <a:pt x="715" y="1477"/>
                    <a:pt x="775" y="1477"/>
                  </a:cubicBezTo>
                  <a:cubicBezTo>
                    <a:pt x="1180" y="1465"/>
                    <a:pt x="1489" y="1120"/>
                    <a:pt x="1477" y="715"/>
                  </a:cubicBezTo>
                  <a:lnTo>
                    <a:pt x="1477" y="703"/>
                  </a:lnTo>
                  <a:cubicBezTo>
                    <a:pt x="1477" y="596"/>
                    <a:pt x="1442" y="489"/>
                    <a:pt x="1382" y="406"/>
                  </a:cubicBezTo>
                  <a:cubicBezTo>
                    <a:pt x="1334" y="310"/>
                    <a:pt x="1275" y="239"/>
                    <a:pt x="1192" y="179"/>
                  </a:cubicBezTo>
                  <a:cubicBezTo>
                    <a:pt x="1120" y="120"/>
                    <a:pt x="1013" y="60"/>
                    <a:pt x="906" y="36"/>
                  </a:cubicBezTo>
                  <a:cubicBezTo>
                    <a:pt x="846" y="13"/>
                    <a:pt x="775" y="1"/>
                    <a:pt x="703"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22"/>
            <p:cNvSpPr/>
            <p:nvPr/>
          </p:nvSpPr>
          <p:spPr>
            <a:xfrm>
              <a:off x="6425200" y="2059300"/>
              <a:ext cx="25925" cy="25325"/>
            </a:xfrm>
            <a:custGeom>
              <a:avLst/>
              <a:gdLst/>
              <a:ahLst/>
              <a:cxnLst/>
              <a:rect l="l" t="t" r="r" b="b"/>
              <a:pathLst>
                <a:path w="1037" h="1013" extrusionOk="0">
                  <a:moveTo>
                    <a:pt x="522" y="0"/>
                  </a:moveTo>
                  <a:cubicBezTo>
                    <a:pt x="515" y="0"/>
                    <a:pt x="508" y="1"/>
                    <a:pt x="500" y="1"/>
                  </a:cubicBezTo>
                  <a:cubicBezTo>
                    <a:pt x="238" y="1"/>
                    <a:pt x="48" y="191"/>
                    <a:pt x="0" y="430"/>
                  </a:cubicBezTo>
                  <a:lnTo>
                    <a:pt x="0" y="525"/>
                  </a:lnTo>
                  <a:cubicBezTo>
                    <a:pt x="0" y="608"/>
                    <a:pt x="36" y="680"/>
                    <a:pt x="60" y="739"/>
                  </a:cubicBezTo>
                  <a:cubicBezTo>
                    <a:pt x="155" y="906"/>
                    <a:pt x="334" y="1013"/>
                    <a:pt x="524" y="1013"/>
                  </a:cubicBezTo>
                  <a:cubicBezTo>
                    <a:pt x="810" y="1013"/>
                    <a:pt x="1036" y="775"/>
                    <a:pt x="1012" y="489"/>
                  </a:cubicBezTo>
                  <a:cubicBezTo>
                    <a:pt x="1012" y="211"/>
                    <a:pt x="787" y="0"/>
                    <a:pt x="522"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22"/>
            <p:cNvSpPr/>
            <p:nvPr/>
          </p:nvSpPr>
          <p:spPr>
            <a:xfrm>
              <a:off x="6057300" y="3078375"/>
              <a:ext cx="35725" cy="35300"/>
            </a:xfrm>
            <a:custGeom>
              <a:avLst/>
              <a:gdLst/>
              <a:ahLst/>
              <a:cxnLst/>
              <a:rect l="l" t="t" r="r" b="b"/>
              <a:pathLst>
                <a:path w="1429" h="1412" extrusionOk="0">
                  <a:moveTo>
                    <a:pt x="759" y="1"/>
                  </a:moveTo>
                  <a:cubicBezTo>
                    <a:pt x="737" y="1"/>
                    <a:pt x="714" y="2"/>
                    <a:pt x="691" y="5"/>
                  </a:cubicBezTo>
                  <a:cubicBezTo>
                    <a:pt x="584" y="5"/>
                    <a:pt x="488" y="29"/>
                    <a:pt x="405" y="76"/>
                  </a:cubicBezTo>
                  <a:cubicBezTo>
                    <a:pt x="310" y="124"/>
                    <a:pt x="226" y="195"/>
                    <a:pt x="167" y="267"/>
                  </a:cubicBezTo>
                  <a:cubicBezTo>
                    <a:pt x="60" y="398"/>
                    <a:pt x="0" y="553"/>
                    <a:pt x="12" y="731"/>
                  </a:cubicBezTo>
                  <a:cubicBezTo>
                    <a:pt x="12" y="1099"/>
                    <a:pt x="334" y="1411"/>
                    <a:pt x="709" y="1411"/>
                  </a:cubicBezTo>
                  <a:cubicBezTo>
                    <a:pt x="723" y="1411"/>
                    <a:pt x="737" y="1411"/>
                    <a:pt x="750" y="1410"/>
                  </a:cubicBezTo>
                  <a:cubicBezTo>
                    <a:pt x="988" y="1410"/>
                    <a:pt x="1179" y="1291"/>
                    <a:pt x="1310" y="1112"/>
                  </a:cubicBezTo>
                  <a:cubicBezTo>
                    <a:pt x="1369" y="1029"/>
                    <a:pt x="1417" y="922"/>
                    <a:pt x="1429" y="814"/>
                  </a:cubicBezTo>
                  <a:lnTo>
                    <a:pt x="1429" y="684"/>
                  </a:lnTo>
                  <a:cubicBezTo>
                    <a:pt x="1429" y="612"/>
                    <a:pt x="1417" y="541"/>
                    <a:pt x="1381" y="457"/>
                  </a:cubicBezTo>
                  <a:cubicBezTo>
                    <a:pt x="1358" y="350"/>
                    <a:pt x="1298" y="267"/>
                    <a:pt x="1203" y="195"/>
                  </a:cubicBezTo>
                  <a:cubicBezTo>
                    <a:pt x="1087" y="79"/>
                    <a:pt x="934" y="1"/>
                    <a:pt x="759"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22"/>
            <p:cNvSpPr/>
            <p:nvPr/>
          </p:nvSpPr>
          <p:spPr>
            <a:xfrm>
              <a:off x="6380550" y="2852850"/>
              <a:ext cx="35750" cy="35750"/>
            </a:xfrm>
            <a:custGeom>
              <a:avLst/>
              <a:gdLst/>
              <a:ahLst/>
              <a:cxnLst/>
              <a:rect l="l" t="t" r="r" b="b"/>
              <a:pathLst>
                <a:path w="1430" h="1430" extrusionOk="0">
                  <a:moveTo>
                    <a:pt x="620" y="1"/>
                  </a:moveTo>
                  <a:cubicBezTo>
                    <a:pt x="512" y="13"/>
                    <a:pt x="417" y="49"/>
                    <a:pt x="346" y="108"/>
                  </a:cubicBezTo>
                  <a:cubicBezTo>
                    <a:pt x="262" y="168"/>
                    <a:pt x="179" y="239"/>
                    <a:pt x="119" y="334"/>
                  </a:cubicBezTo>
                  <a:cubicBezTo>
                    <a:pt x="48" y="453"/>
                    <a:pt x="0" y="584"/>
                    <a:pt x="0" y="727"/>
                  </a:cubicBezTo>
                  <a:cubicBezTo>
                    <a:pt x="0" y="834"/>
                    <a:pt x="36" y="930"/>
                    <a:pt x="60" y="1013"/>
                  </a:cubicBezTo>
                  <a:cubicBezTo>
                    <a:pt x="108" y="1108"/>
                    <a:pt x="167" y="1180"/>
                    <a:pt x="239" y="1251"/>
                  </a:cubicBezTo>
                  <a:cubicBezTo>
                    <a:pt x="322" y="1323"/>
                    <a:pt x="417" y="1370"/>
                    <a:pt x="524" y="1406"/>
                  </a:cubicBezTo>
                  <a:cubicBezTo>
                    <a:pt x="596" y="1418"/>
                    <a:pt x="679" y="1430"/>
                    <a:pt x="750" y="1430"/>
                  </a:cubicBezTo>
                  <a:cubicBezTo>
                    <a:pt x="893" y="1430"/>
                    <a:pt x="1036" y="1382"/>
                    <a:pt x="1131" y="1299"/>
                  </a:cubicBezTo>
                  <a:cubicBezTo>
                    <a:pt x="1227" y="1239"/>
                    <a:pt x="1298" y="1144"/>
                    <a:pt x="1346" y="1061"/>
                  </a:cubicBezTo>
                  <a:cubicBezTo>
                    <a:pt x="1405" y="953"/>
                    <a:pt x="1429" y="822"/>
                    <a:pt x="1429" y="703"/>
                  </a:cubicBezTo>
                  <a:cubicBezTo>
                    <a:pt x="1429" y="394"/>
                    <a:pt x="1227" y="132"/>
                    <a:pt x="941" y="49"/>
                  </a:cubicBezTo>
                  <a:cubicBezTo>
                    <a:pt x="870" y="13"/>
                    <a:pt x="798" y="13"/>
                    <a:pt x="703" y="13"/>
                  </a:cubicBezTo>
                  <a:cubicBezTo>
                    <a:pt x="655" y="1"/>
                    <a:pt x="631" y="1"/>
                    <a:pt x="620"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22"/>
            <p:cNvSpPr/>
            <p:nvPr/>
          </p:nvSpPr>
          <p:spPr>
            <a:xfrm>
              <a:off x="6112050" y="2933525"/>
              <a:ext cx="25625" cy="25350"/>
            </a:xfrm>
            <a:custGeom>
              <a:avLst/>
              <a:gdLst/>
              <a:ahLst/>
              <a:cxnLst/>
              <a:rect l="l" t="t" r="r" b="b"/>
              <a:pathLst>
                <a:path w="1025" h="1014" extrusionOk="0">
                  <a:moveTo>
                    <a:pt x="489" y="1"/>
                  </a:moveTo>
                  <a:cubicBezTo>
                    <a:pt x="227" y="24"/>
                    <a:pt x="1" y="262"/>
                    <a:pt x="1" y="524"/>
                  </a:cubicBezTo>
                  <a:cubicBezTo>
                    <a:pt x="1" y="803"/>
                    <a:pt x="227" y="1013"/>
                    <a:pt x="502" y="1013"/>
                  </a:cubicBezTo>
                  <a:cubicBezTo>
                    <a:pt x="510" y="1013"/>
                    <a:pt x="517" y="1013"/>
                    <a:pt x="525" y="1013"/>
                  </a:cubicBezTo>
                  <a:cubicBezTo>
                    <a:pt x="715" y="1013"/>
                    <a:pt x="858" y="905"/>
                    <a:pt x="953" y="751"/>
                  </a:cubicBezTo>
                  <a:cubicBezTo>
                    <a:pt x="1001" y="679"/>
                    <a:pt x="1013" y="584"/>
                    <a:pt x="1013" y="489"/>
                  </a:cubicBezTo>
                  <a:cubicBezTo>
                    <a:pt x="1025" y="477"/>
                    <a:pt x="1025" y="465"/>
                    <a:pt x="1013" y="429"/>
                  </a:cubicBezTo>
                  <a:cubicBezTo>
                    <a:pt x="1001" y="334"/>
                    <a:pt x="953" y="239"/>
                    <a:pt x="894" y="167"/>
                  </a:cubicBezTo>
                  <a:cubicBezTo>
                    <a:pt x="822" y="96"/>
                    <a:pt x="727" y="36"/>
                    <a:pt x="608" y="24"/>
                  </a:cubicBezTo>
                  <a:cubicBezTo>
                    <a:pt x="584" y="24"/>
                    <a:pt x="537" y="1"/>
                    <a:pt x="489"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22"/>
            <p:cNvSpPr/>
            <p:nvPr/>
          </p:nvSpPr>
          <p:spPr>
            <a:xfrm>
              <a:off x="6306125" y="3104075"/>
              <a:ext cx="25925" cy="25350"/>
            </a:xfrm>
            <a:custGeom>
              <a:avLst/>
              <a:gdLst/>
              <a:ahLst/>
              <a:cxnLst/>
              <a:rect l="l" t="t" r="r" b="b"/>
              <a:pathLst>
                <a:path w="1037" h="1014" extrusionOk="0">
                  <a:moveTo>
                    <a:pt x="522" y="0"/>
                  </a:moveTo>
                  <a:cubicBezTo>
                    <a:pt x="515" y="0"/>
                    <a:pt x="508" y="0"/>
                    <a:pt x="501" y="1"/>
                  </a:cubicBezTo>
                  <a:cubicBezTo>
                    <a:pt x="215" y="13"/>
                    <a:pt x="1" y="251"/>
                    <a:pt x="1" y="525"/>
                  </a:cubicBezTo>
                  <a:cubicBezTo>
                    <a:pt x="1" y="792"/>
                    <a:pt x="227" y="1013"/>
                    <a:pt x="503" y="1013"/>
                  </a:cubicBezTo>
                  <a:cubicBezTo>
                    <a:pt x="510" y="1013"/>
                    <a:pt x="517" y="1013"/>
                    <a:pt x="525" y="1013"/>
                  </a:cubicBezTo>
                  <a:cubicBezTo>
                    <a:pt x="810" y="1013"/>
                    <a:pt x="1037" y="775"/>
                    <a:pt x="1013" y="489"/>
                  </a:cubicBezTo>
                  <a:cubicBezTo>
                    <a:pt x="1001" y="211"/>
                    <a:pt x="775" y="0"/>
                    <a:pt x="522"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22"/>
            <p:cNvSpPr/>
            <p:nvPr/>
          </p:nvSpPr>
          <p:spPr>
            <a:xfrm>
              <a:off x="6408525" y="2464700"/>
              <a:ext cx="25325" cy="25350"/>
            </a:xfrm>
            <a:custGeom>
              <a:avLst/>
              <a:gdLst/>
              <a:ahLst/>
              <a:cxnLst/>
              <a:rect l="l" t="t" r="r" b="b"/>
              <a:pathLst>
                <a:path w="1013" h="1014" extrusionOk="0">
                  <a:moveTo>
                    <a:pt x="513" y="1"/>
                  </a:moveTo>
                  <a:cubicBezTo>
                    <a:pt x="505" y="1"/>
                    <a:pt x="497" y="1"/>
                    <a:pt x="489" y="1"/>
                  </a:cubicBezTo>
                  <a:cubicBezTo>
                    <a:pt x="382" y="1"/>
                    <a:pt x="298" y="37"/>
                    <a:pt x="227" y="96"/>
                  </a:cubicBezTo>
                  <a:cubicBezTo>
                    <a:pt x="132" y="156"/>
                    <a:pt x="60" y="239"/>
                    <a:pt x="36" y="347"/>
                  </a:cubicBezTo>
                  <a:cubicBezTo>
                    <a:pt x="12" y="406"/>
                    <a:pt x="1" y="466"/>
                    <a:pt x="1" y="525"/>
                  </a:cubicBezTo>
                  <a:cubicBezTo>
                    <a:pt x="1" y="644"/>
                    <a:pt x="48" y="763"/>
                    <a:pt x="120" y="835"/>
                  </a:cubicBezTo>
                  <a:lnTo>
                    <a:pt x="120" y="858"/>
                  </a:lnTo>
                  <a:cubicBezTo>
                    <a:pt x="179" y="918"/>
                    <a:pt x="251" y="954"/>
                    <a:pt x="334" y="989"/>
                  </a:cubicBezTo>
                  <a:cubicBezTo>
                    <a:pt x="393" y="1001"/>
                    <a:pt x="453" y="1013"/>
                    <a:pt x="513" y="1013"/>
                  </a:cubicBezTo>
                  <a:cubicBezTo>
                    <a:pt x="548" y="1013"/>
                    <a:pt x="608" y="1001"/>
                    <a:pt x="655" y="989"/>
                  </a:cubicBezTo>
                  <a:cubicBezTo>
                    <a:pt x="667" y="989"/>
                    <a:pt x="691" y="978"/>
                    <a:pt x="703" y="978"/>
                  </a:cubicBezTo>
                  <a:cubicBezTo>
                    <a:pt x="810" y="930"/>
                    <a:pt x="882" y="858"/>
                    <a:pt x="941" y="763"/>
                  </a:cubicBezTo>
                  <a:cubicBezTo>
                    <a:pt x="953" y="751"/>
                    <a:pt x="953" y="739"/>
                    <a:pt x="965" y="716"/>
                  </a:cubicBezTo>
                  <a:cubicBezTo>
                    <a:pt x="1001" y="644"/>
                    <a:pt x="1013" y="585"/>
                    <a:pt x="1013" y="501"/>
                  </a:cubicBezTo>
                  <a:cubicBezTo>
                    <a:pt x="1013" y="454"/>
                    <a:pt x="1001" y="394"/>
                    <a:pt x="977" y="347"/>
                  </a:cubicBezTo>
                  <a:cubicBezTo>
                    <a:pt x="908" y="151"/>
                    <a:pt x="729" y="1"/>
                    <a:pt x="513"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22"/>
            <p:cNvSpPr/>
            <p:nvPr/>
          </p:nvSpPr>
          <p:spPr>
            <a:xfrm>
              <a:off x="6123675" y="2252200"/>
              <a:ext cx="25325" cy="25625"/>
            </a:xfrm>
            <a:custGeom>
              <a:avLst/>
              <a:gdLst/>
              <a:ahLst/>
              <a:cxnLst/>
              <a:rect l="l" t="t" r="r" b="b"/>
              <a:pathLst>
                <a:path w="1013" h="1025" extrusionOk="0">
                  <a:moveTo>
                    <a:pt x="488" y="0"/>
                  </a:moveTo>
                  <a:cubicBezTo>
                    <a:pt x="381" y="0"/>
                    <a:pt x="298" y="48"/>
                    <a:pt x="203" y="107"/>
                  </a:cubicBezTo>
                  <a:cubicBezTo>
                    <a:pt x="119" y="167"/>
                    <a:pt x="60" y="262"/>
                    <a:pt x="24" y="357"/>
                  </a:cubicBezTo>
                  <a:cubicBezTo>
                    <a:pt x="12" y="405"/>
                    <a:pt x="0" y="465"/>
                    <a:pt x="0" y="524"/>
                  </a:cubicBezTo>
                  <a:cubicBezTo>
                    <a:pt x="0" y="750"/>
                    <a:pt x="155" y="941"/>
                    <a:pt x="369" y="1000"/>
                  </a:cubicBezTo>
                  <a:cubicBezTo>
                    <a:pt x="417" y="1024"/>
                    <a:pt x="477" y="1024"/>
                    <a:pt x="512" y="1024"/>
                  </a:cubicBezTo>
                  <a:cubicBezTo>
                    <a:pt x="572" y="1024"/>
                    <a:pt x="631" y="1000"/>
                    <a:pt x="679" y="988"/>
                  </a:cubicBezTo>
                  <a:cubicBezTo>
                    <a:pt x="715" y="977"/>
                    <a:pt x="750" y="965"/>
                    <a:pt x="786" y="941"/>
                  </a:cubicBezTo>
                  <a:cubicBezTo>
                    <a:pt x="869" y="881"/>
                    <a:pt x="953" y="798"/>
                    <a:pt x="977" y="691"/>
                  </a:cubicBezTo>
                  <a:cubicBezTo>
                    <a:pt x="989" y="631"/>
                    <a:pt x="1012" y="572"/>
                    <a:pt x="1012" y="500"/>
                  </a:cubicBezTo>
                  <a:cubicBezTo>
                    <a:pt x="1012" y="334"/>
                    <a:pt x="929" y="203"/>
                    <a:pt x="810" y="107"/>
                  </a:cubicBezTo>
                  <a:cubicBezTo>
                    <a:pt x="727" y="48"/>
                    <a:pt x="619" y="0"/>
                    <a:pt x="512"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22"/>
            <p:cNvSpPr/>
            <p:nvPr/>
          </p:nvSpPr>
          <p:spPr>
            <a:xfrm>
              <a:off x="6508250" y="1603550"/>
              <a:ext cx="25625" cy="25400"/>
            </a:xfrm>
            <a:custGeom>
              <a:avLst/>
              <a:gdLst/>
              <a:ahLst/>
              <a:cxnLst/>
              <a:rect l="l" t="t" r="r" b="b"/>
              <a:pathLst>
                <a:path w="1025" h="1016" extrusionOk="0">
                  <a:moveTo>
                    <a:pt x="530" y="1"/>
                  </a:moveTo>
                  <a:cubicBezTo>
                    <a:pt x="516" y="1"/>
                    <a:pt x="502" y="1"/>
                    <a:pt x="488" y="3"/>
                  </a:cubicBezTo>
                  <a:cubicBezTo>
                    <a:pt x="357" y="3"/>
                    <a:pt x="238" y="74"/>
                    <a:pt x="155" y="157"/>
                  </a:cubicBezTo>
                  <a:cubicBezTo>
                    <a:pt x="72" y="241"/>
                    <a:pt x="36" y="336"/>
                    <a:pt x="12" y="443"/>
                  </a:cubicBezTo>
                  <a:cubicBezTo>
                    <a:pt x="0" y="491"/>
                    <a:pt x="0" y="503"/>
                    <a:pt x="0" y="514"/>
                  </a:cubicBezTo>
                  <a:cubicBezTo>
                    <a:pt x="0" y="634"/>
                    <a:pt x="48" y="741"/>
                    <a:pt x="107" y="812"/>
                  </a:cubicBezTo>
                  <a:cubicBezTo>
                    <a:pt x="185" y="945"/>
                    <a:pt x="334" y="1016"/>
                    <a:pt x="488" y="1016"/>
                  </a:cubicBezTo>
                  <a:cubicBezTo>
                    <a:pt x="500" y="1016"/>
                    <a:pt x="512" y="1015"/>
                    <a:pt x="524" y="1015"/>
                  </a:cubicBezTo>
                  <a:cubicBezTo>
                    <a:pt x="810" y="1015"/>
                    <a:pt x="1024" y="776"/>
                    <a:pt x="1012" y="491"/>
                  </a:cubicBezTo>
                  <a:cubicBezTo>
                    <a:pt x="1012" y="219"/>
                    <a:pt x="797" y="1"/>
                    <a:pt x="530"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22"/>
            <p:cNvSpPr/>
            <p:nvPr/>
          </p:nvSpPr>
          <p:spPr>
            <a:xfrm>
              <a:off x="6389175" y="3469300"/>
              <a:ext cx="36650" cy="35450"/>
            </a:xfrm>
            <a:custGeom>
              <a:avLst/>
              <a:gdLst/>
              <a:ahLst/>
              <a:cxnLst/>
              <a:rect l="l" t="t" r="r" b="b"/>
              <a:pathLst>
                <a:path w="1466" h="1418" extrusionOk="0">
                  <a:moveTo>
                    <a:pt x="703" y="1"/>
                  </a:moveTo>
                  <a:cubicBezTo>
                    <a:pt x="644" y="1"/>
                    <a:pt x="584" y="25"/>
                    <a:pt x="536" y="36"/>
                  </a:cubicBezTo>
                  <a:cubicBezTo>
                    <a:pt x="429" y="60"/>
                    <a:pt x="346" y="120"/>
                    <a:pt x="251" y="179"/>
                  </a:cubicBezTo>
                  <a:cubicBezTo>
                    <a:pt x="108" y="322"/>
                    <a:pt x="1" y="525"/>
                    <a:pt x="13" y="739"/>
                  </a:cubicBezTo>
                  <a:cubicBezTo>
                    <a:pt x="13" y="775"/>
                    <a:pt x="13" y="810"/>
                    <a:pt x="36" y="858"/>
                  </a:cubicBezTo>
                  <a:cubicBezTo>
                    <a:pt x="48" y="953"/>
                    <a:pt x="96" y="1060"/>
                    <a:pt x="167" y="1132"/>
                  </a:cubicBezTo>
                  <a:cubicBezTo>
                    <a:pt x="298" y="1310"/>
                    <a:pt x="525" y="1418"/>
                    <a:pt x="763" y="1418"/>
                  </a:cubicBezTo>
                  <a:cubicBezTo>
                    <a:pt x="1144" y="1418"/>
                    <a:pt x="1465" y="1072"/>
                    <a:pt x="1441" y="691"/>
                  </a:cubicBezTo>
                  <a:cubicBezTo>
                    <a:pt x="1441" y="632"/>
                    <a:pt x="1429" y="560"/>
                    <a:pt x="1418" y="501"/>
                  </a:cubicBezTo>
                  <a:cubicBezTo>
                    <a:pt x="1382" y="394"/>
                    <a:pt x="1322" y="298"/>
                    <a:pt x="1251" y="227"/>
                  </a:cubicBezTo>
                  <a:lnTo>
                    <a:pt x="1203" y="179"/>
                  </a:lnTo>
                  <a:cubicBezTo>
                    <a:pt x="1132" y="108"/>
                    <a:pt x="1025" y="60"/>
                    <a:pt x="929" y="36"/>
                  </a:cubicBezTo>
                  <a:cubicBezTo>
                    <a:pt x="846" y="25"/>
                    <a:pt x="775" y="1"/>
                    <a:pt x="703"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22"/>
            <p:cNvSpPr/>
            <p:nvPr/>
          </p:nvSpPr>
          <p:spPr>
            <a:xfrm>
              <a:off x="6987775" y="3156175"/>
              <a:ext cx="36325" cy="35750"/>
            </a:xfrm>
            <a:custGeom>
              <a:avLst/>
              <a:gdLst/>
              <a:ahLst/>
              <a:cxnLst/>
              <a:rect l="l" t="t" r="r" b="b"/>
              <a:pathLst>
                <a:path w="1453" h="1430" extrusionOk="0">
                  <a:moveTo>
                    <a:pt x="713" y="0"/>
                  </a:moveTo>
                  <a:cubicBezTo>
                    <a:pt x="706" y="0"/>
                    <a:pt x="698" y="0"/>
                    <a:pt x="691" y="0"/>
                  </a:cubicBezTo>
                  <a:cubicBezTo>
                    <a:pt x="584" y="0"/>
                    <a:pt x="476" y="24"/>
                    <a:pt x="393" y="84"/>
                  </a:cubicBezTo>
                  <a:cubicBezTo>
                    <a:pt x="298" y="131"/>
                    <a:pt x="214" y="203"/>
                    <a:pt x="155" y="298"/>
                  </a:cubicBezTo>
                  <a:cubicBezTo>
                    <a:pt x="119" y="346"/>
                    <a:pt x="95" y="405"/>
                    <a:pt x="60" y="465"/>
                  </a:cubicBezTo>
                  <a:cubicBezTo>
                    <a:pt x="36" y="548"/>
                    <a:pt x="0" y="643"/>
                    <a:pt x="24" y="739"/>
                  </a:cubicBezTo>
                  <a:lnTo>
                    <a:pt x="24" y="774"/>
                  </a:lnTo>
                  <a:cubicBezTo>
                    <a:pt x="24" y="822"/>
                    <a:pt x="36" y="858"/>
                    <a:pt x="48" y="905"/>
                  </a:cubicBezTo>
                  <a:cubicBezTo>
                    <a:pt x="83" y="1012"/>
                    <a:pt x="119" y="1096"/>
                    <a:pt x="203" y="1191"/>
                  </a:cubicBezTo>
                  <a:cubicBezTo>
                    <a:pt x="334" y="1334"/>
                    <a:pt x="536" y="1429"/>
                    <a:pt x="750" y="1429"/>
                  </a:cubicBezTo>
                  <a:cubicBezTo>
                    <a:pt x="1131" y="1429"/>
                    <a:pt x="1453" y="1084"/>
                    <a:pt x="1429" y="703"/>
                  </a:cubicBezTo>
                  <a:cubicBezTo>
                    <a:pt x="1417" y="306"/>
                    <a:pt x="1107" y="0"/>
                    <a:pt x="713"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22"/>
            <p:cNvSpPr/>
            <p:nvPr/>
          </p:nvSpPr>
          <p:spPr>
            <a:xfrm>
              <a:off x="6376075" y="3686575"/>
              <a:ext cx="40225" cy="39625"/>
            </a:xfrm>
            <a:custGeom>
              <a:avLst/>
              <a:gdLst/>
              <a:ahLst/>
              <a:cxnLst/>
              <a:rect l="l" t="t" r="r" b="b"/>
              <a:pathLst>
                <a:path w="1609" h="1585" extrusionOk="0">
                  <a:moveTo>
                    <a:pt x="816" y="0"/>
                  </a:moveTo>
                  <a:cubicBezTo>
                    <a:pt x="803" y="0"/>
                    <a:pt x="789" y="1"/>
                    <a:pt x="775" y="1"/>
                  </a:cubicBezTo>
                  <a:cubicBezTo>
                    <a:pt x="346" y="37"/>
                    <a:pt x="1" y="394"/>
                    <a:pt x="25" y="823"/>
                  </a:cubicBezTo>
                  <a:lnTo>
                    <a:pt x="25" y="882"/>
                  </a:lnTo>
                  <a:cubicBezTo>
                    <a:pt x="37" y="990"/>
                    <a:pt x="60" y="1085"/>
                    <a:pt x="108" y="1180"/>
                  </a:cubicBezTo>
                  <a:cubicBezTo>
                    <a:pt x="179" y="1347"/>
                    <a:pt x="346" y="1466"/>
                    <a:pt x="525" y="1537"/>
                  </a:cubicBezTo>
                  <a:cubicBezTo>
                    <a:pt x="620" y="1573"/>
                    <a:pt x="715" y="1585"/>
                    <a:pt x="822" y="1585"/>
                  </a:cubicBezTo>
                  <a:lnTo>
                    <a:pt x="858" y="1585"/>
                  </a:lnTo>
                  <a:cubicBezTo>
                    <a:pt x="1275" y="1549"/>
                    <a:pt x="1608" y="1192"/>
                    <a:pt x="1596" y="763"/>
                  </a:cubicBezTo>
                  <a:cubicBezTo>
                    <a:pt x="1585" y="348"/>
                    <a:pt x="1238" y="0"/>
                    <a:pt x="816"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22"/>
            <p:cNvSpPr/>
            <p:nvPr/>
          </p:nvSpPr>
          <p:spPr>
            <a:xfrm>
              <a:off x="6069500" y="3642400"/>
              <a:ext cx="29200" cy="28375"/>
            </a:xfrm>
            <a:custGeom>
              <a:avLst/>
              <a:gdLst/>
              <a:ahLst/>
              <a:cxnLst/>
              <a:rect l="l" t="t" r="r" b="b"/>
              <a:pathLst>
                <a:path w="1168" h="1135" extrusionOk="0">
                  <a:moveTo>
                    <a:pt x="568" y="0"/>
                  </a:moveTo>
                  <a:cubicBezTo>
                    <a:pt x="494" y="0"/>
                    <a:pt x="418" y="14"/>
                    <a:pt x="346" y="42"/>
                  </a:cubicBezTo>
                  <a:cubicBezTo>
                    <a:pt x="334" y="42"/>
                    <a:pt x="322" y="66"/>
                    <a:pt x="322" y="66"/>
                  </a:cubicBezTo>
                  <a:cubicBezTo>
                    <a:pt x="227" y="101"/>
                    <a:pt x="155" y="173"/>
                    <a:pt x="108" y="256"/>
                  </a:cubicBezTo>
                  <a:cubicBezTo>
                    <a:pt x="36" y="363"/>
                    <a:pt x="0" y="494"/>
                    <a:pt x="24" y="625"/>
                  </a:cubicBezTo>
                  <a:cubicBezTo>
                    <a:pt x="36" y="697"/>
                    <a:pt x="48" y="756"/>
                    <a:pt x="84" y="828"/>
                  </a:cubicBezTo>
                  <a:cubicBezTo>
                    <a:pt x="96" y="863"/>
                    <a:pt x="108" y="887"/>
                    <a:pt x="143" y="923"/>
                  </a:cubicBezTo>
                  <a:cubicBezTo>
                    <a:pt x="253" y="1060"/>
                    <a:pt x="412" y="1134"/>
                    <a:pt x="582" y="1134"/>
                  </a:cubicBezTo>
                  <a:cubicBezTo>
                    <a:pt x="633" y="1134"/>
                    <a:pt x="686" y="1127"/>
                    <a:pt x="739" y="1113"/>
                  </a:cubicBezTo>
                  <a:cubicBezTo>
                    <a:pt x="774" y="1102"/>
                    <a:pt x="810" y="1090"/>
                    <a:pt x="834" y="1066"/>
                  </a:cubicBezTo>
                  <a:cubicBezTo>
                    <a:pt x="893" y="1042"/>
                    <a:pt x="953" y="994"/>
                    <a:pt x="989" y="959"/>
                  </a:cubicBezTo>
                  <a:cubicBezTo>
                    <a:pt x="1120" y="804"/>
                    <a:pt x="1167" y="601"/>
                    <a:pt x="1108" y="423"/>
                  </a:cubicBezTo>
                  <a:cubicBezTo>
                    <a:pt x="1096" y="387"/>
                    <a:pt x="1072" y="340"/>
                    <a:pt x="1060" y="316"/>
                  </a:cubicBezTo>
                  <a:cubicBezTo>
                    <a:pt x="1060" y="244"/>
                    <a:pt x="1012" y="185"/>
                    <a:pt x="953" y="137"/>
                  </a:cubicBezTo>
                  <a:cubicBezTo>
                    <a:pt x="851" y="51"/>
                    <a:pt x="712" y="0"/>
                    <a:pt x="568"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22"/>
            <p:cNvSpPr/>
            <p:nvPr/>
          </p:nvSpPr>
          <p:spPr>
            <a:xfrm>
              <a:off x="6322200" y="2992450"/>
              <a:ext cx="14925" cy="14025"/>
            </a:xfrm>
            <a:custGeom>
              <a:avLst/>
              <a:gdLst/>
              <a:ahLst/>
              <a:cxnLst/>
              <a:rect l="l" t="t" r="r" b="b"/>
              <a:pathLst>
                <a:path w="597" h="561" extrusionOk="0">
                  <a:moveTo>
                    <a:pt x="287" y="1"/>
                  </a:moveTo>
                  <a:cubicBezTo>
                    <a:pt x="120" y="13"/>
                    <a:pt x="1" y="144"/>
                    <a:pt x="1" y="299"/>
                  </a:cubicBezTo>
                  <a:cubicBezTo>
                    <a:pt x="1" y="358"/>
                    <a:pt x="13" y="406"/>
                    <a:pt x="48" y="430"/>
                  </a:cubicBezTo>
                  <a:cubicBezTo>
                    <a:pt x="60" y="453"/>
                    <a:pt x="72" y="477"/>
                    <a:pt x="84" y="489"/>
                  </a:cubicBezTo>
                  <a:cubicBezTo>
                    <a:pt x="144" y="537"/>
                    <a:pt x="227" y="561"/>
                    <a:pt x="298" y="561"/>
                  </a:cubicBezTo>
                  <a:lnTo>
                    <a:pt x="346" y="561"/>
                  </a:lnTo>
                  <a:cubicBezTo>
                    <a:pt x="489" y="549"/>
                    <a:pt x="584" y="442"/>
                    <a:pt x="596" y="311"/>
                  </a:cubicBezTo>
                  <a:lnTo>
                    <a:pt x="596" y="275"/>
                  </a:lnTo>
                  <a:cubicBezTo>
                    <a:pt x="596" y="132"/>
                    <a:pt x="477" y="13"/>
                    <a:pt x="310"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22"/>
            <p:cNvSpPr/>
            <p:nvPr/>
          </p:nvSpPr>
          <p:spPr>
            <a:xfrm>
              <a:off x="6251950" y="2719800"/>
              <a:ext cx="14925" cy="14925"/>
            </a:xfrm>
            <a:custGeom>
              <a:avLst/>
              <a:gdLst/>
              <a:ahLst/>
              <a:cxnLst/>
              <a:rect l="l" t="t" r="r" b="b"/>
              <a:pathLst>
                <a:path w="597" h="597" extrusionOk="0">
                  <a:moveTo>
                    <a:pt x="287" y="1"/>
                  </a:moveTo>
                  <a:cubicBezTo>
                    <a:pt x="191" y="1"/>
                    <a:pt x="120" y="37"/>
                    <a:pt x="60" y="120"/>
                  </a:cubicBezTo>
                  <a:cubicBezTo>
                    <a:pt x="13" y="179"/>
                    <a:pt x="1" y="239"/>
                    <a:pt x="1" y="310"/>
                  </a:cubicBezTo>
                  <a:cubicBezTo>
                    <a:pt x="1" y="394"/>
                    <a:pt x="49" y="477"/>
                    <a:pt x="108" y="537"/>
                  </a:cubicBezTo>
                  <a:cubicBezTo>
                    <a:pt x="168" y="572"/>
                    <a:pt x="227" y="596"/>
                    <a:pt x="299" y="596"/>
                  </a:cubicBezTo>
                  <a:cubicBezTo>
                    <a:pt x="406" y="572"/>
                    <a:pt x="477" y="549"/>
                    <a:pt x="525" y="501"/>
                  </a:cubicBezTo>
                  <a:cubicBezTo>
                    <a:pt x="549" y="477"/>
                    <a:pt x="560" y="441"/>
                    <a:pt x="584" y="394"/>
                  </a:cubicBezTo>
                  <a:cubicBezTo>
                    <a:pt x="596" y="370"/>
                    <a:pt x="596" y="322"/>
                    <a:pt x="596" y="275"/>
                  </a:cubicBezTo>
                  <a:cubicBezTo>
                    <a:pt x="596" y="156"/>
                    <a:pt x="525" y="72"/>
                    <a:pt x="430" y="25"/>
                  </a:cubicBezTo>
                  <a:lnTo>
                    <a:pt x="418" y="25"/>
                  </a:lnTo>
                  <a:cubicBezTo>
                    <a:pt x="370" y="13"/>
                    <a:pt x="322" y="1"/>
                    <a:pt x="287"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22"/>
            <p:cNvSpPr/>
            <p:nvPr/>
          </p:nvSpPr>
          <p:spPr>
            <a:xfrm>
              <a:off x="6174575" y="2838875"/>
              <a:ext cx="14900" cy="14300"/>
            </a:xfrm>
            <a:custGeom>
              <a:avLst/>
              <a:gdLst/>
              <a:ahLst/>
              <a:cxnLst/>
              <a:rect l="l" t="t" r="r" b="b"/>
              <a:pathLst>
                <a:path w="596" h="572" extrusionOk="0">
                  <a:moveTo>
                    <a:pt x="286" y="0"/>
                  </a:moveTo>
                  <a:cubicBezTo>
                    <a:pt x="131" y="12"/>
                    <a:pt x="0" y="131"/>
                    <a:pt x="0" y="298"/>
                  </a:cubicBezTo>
                  <a:cubicBezTo>
                    <a:pt x="0" y="405"/>
                    <a:pt x="72" y="500"/>
                    <a:pt x="179" y="548"/>
                  </a:cubicBezTo>
                  <a:cubicBezTo>
                    <a:pt x="215" y="560"/>
                    <a:pt x="262" y="572"/>
                    <a:pt x="310" y="572"/>
                  </a:cubicBezTo>
                  <a:cubicBezTo>
                    <a:pt x="477" y="572"/>
                    <a:pt x="596" y="441"/>
                    <a:pt x="596" y="274"/>
                  </a:cubicBezTo>
                  <a:cubicBezTo>
                    <a:pt x="596" y="191"/>
                    <a:pt x="548" y="108"/>
                    <a:pt x="488" y="72"/>
                  </a:cubicBezTo>
                  <a:cubicBezTo>
                    <a:pt x="429" y="24"/>
                    <a:pt x="369" y="0"/>
                    <a:pt x="286"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22"/>
            <p:cNvSpPr/>
            <p:nvPr/>
          </p:nvSpPr>
          <p:spPr>
            <a:xfrm>
              <a:off x="6164450" y="2236725"/>
              <a:ext cx="14600" cy="14600"/>
            </a:xfrm>
            <a:custGeom>
              <a:avLst/>
              <a:gdLst/>
              <a:ahLst/>
              <a:cxnLst/>
              <a:rect l="l" t="t" r="r" b="b"/>
              <a:pathLst>
                <a:path w="584" h="584" extrusionOk="0">
                  <a:moveTo>
                    <a:pt x="286" y="0"/>
                  </a:moveTo>
                  <a:cubicBezTo>
                    <a:pt x="120" y="0"/>
                    <a:pt x="0" y="131"/>
                    <a:pt x="0" y="298"/>
                  </a:cubicBezTo>
                  <a:cubicBezTo>
                    <a:pt x="0" y="464"/>
                    <a:pt x="131" y="583"/>
                    <a:pt x="298" y="583"/>
                  </a:cubicBezTo>
                  <a:cubicBezTo>
                    <a:pt x="465" y="583"/>
                    <a:pt x="584" y="453"/>
                    <a:pt x="584" y="286"/>
                  </a:cubicBezTo>
                  <a:cubicBezTo>
                    <a:pt x="584" y="119"/>
                    <a:pt x="453" y="0"/>
                    <a:pt x="286"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22"/>
            <p:cNvSpPr/>
            <p:nvPr/>
          </p:nvSpPr>
          <p:spPr>
            <a:xfrm>
              <a:off x="5982275" y="2068825"/>
              <a:ext cx="14325" cy="14625"/>
            </a:xfrm>
            <a:custGeom>
              <a:avLst/>
              <a:gdLst/>
              <a:ahLst/>
              <a:cxnLst/>
              <a:rect l="l" t="t" r="r" b="b"/>
              <a:pathLst>
                <a:path w="573" h="585" extrusionOk="0">
                  <a:moveTo>
                    <a:pt x="275" y="1"/>
                  </a:moveTo>
                  <a:cubicBezTo>
                    <a:pt x="132" y="25"/>
                    <a:pt x="1" y="144"/>
                    <a:pt x="1" y="299"/>
                  </a:cubicBezTo>
                  <a:cubicBezTo>
                    <a:pt x="1" y="465"/>
                    <a:pt x="132" y="584"/>
                    <a:pt x="298" y="584"/>
                  </a:cubicBezTo>
                  <a:cubicBezTo>
                    <a:pt x="453" y="584"/>
                    <a:pt x="572" y="453"/>
                    <a:pt x="572" y="287"/>
                  </a:cubicBezTo>
                  <a:cubicBezTo>
                    <a:pt x="572" y="120"/>
                    <a:pt x="441" y="1"/>
                    <a:pt x="275"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22"/>
            <p:cNvSpPr/>
            <p:nvPr/>
          </p:nvSpPr>
          <p:spPr>
            <a:xfrm>
              <a:off x="6225775" y="1468775"/>
              <a:ext cx="14900" cy="14425"/>
            </a:xfrm>
            <a:custGeom>
              <a:avLst/>
              <a:gdLst/>
              <a:ahLst/>
              <a:cxnLst/>
              <a:rect l="l" t="t" r="r" b="b"/>
              <a:pathLst>
                <a:path w="596" h="577" extrusionOk="0">
                  <a:moveTo>
                    <a:pt x="286" y="0"/>
                  </a:moveTo>
                  <a:cubicBezTo>
                    <a:pt x="262" y="0"/>
                    <a:pt x="226" y="12"/>
                    <a:pt x="214" y="12"/>
                  </a:cubicBezTo>
                  <a:cubicBezTo>
                    <a:pt x="167" y="36"/>
                    <a:pt x="143" y="48"/>
                    <a:pt x="107" y="71"/>
                  </a:cubicBezTo>
                  <a:cubicBezTo>
                    <a:pt x="48" y="131"/>
                    <a:pt x="0" y="214"/>
                    <a:pt x="24" y="298"/>
                  </a:cubicBezTo>
                  <a:cubicBezTo>
                    <a:pt x="24" y="333"/>
                    <a:pt x="36" y="357"/>
                    <a:pt x="36" y="393"/>
                  </a:cubicBezTo>
                  <a:cubicBezTo>
                    <a:pt x="60" y="464"/>
                    <a:pt x="107" y="512"/>
                    <a:pt x="167" y="536"/>
                  </a:cubicBezTo>
                  <a:cubicBezTo>
                    <a:pt x="214" y="572"/>
                    <a:pt x="262" y="572"/>
                    <a:pt x="322" y="572"/>
                  </a:cubicBezTo>
                  <a:cubicBezTo>
                    <a:pt x="338" y="575"/>
                    <a:pt x="352" y="576"/>
                    <a:pt x="365" y="576"/>
                  </a:cubicBezTo>
                  <a:cubicBezTo>
                    <a:pt x="400" y="576"/>
                    <a:pt x="426" y="565"/>
                    <a:pt x="453" y="548"/>
                  </a:cubicBezTo>
                  <a:cubicBezTo>
                    <a:pt x="536" y="512"/>
                    <a:pt x="595" y="417"/>
                    <a:pt x="595" y="310"/>
                  </a:cubicBezTo>
                  <a:lnTo>
                    <a:pt x="595" y="286"/>
                  </a:lnTo>
                  <a:cubicBezTo>
                    <a:pt x="595" y="214"/>
                    <a:pt x="572" y="155"/>
                    <a:pt x="524" y="107"/>
                  </a:cubicBezTo>
                  <a:cubicBezTo>
                    <a:pt x="464" y="48"/>
                    <a:pt x="393" y="0"/>
                    <a:pt x="286"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22"/>
            <p:cNvSpPr/>
            <p:nvPr/>
          </p:nvSpPr>
          <p:spPr>
            <a:xfrm>
              <a:off x="6000750" y="1963775"/>
              <a:ext cx="14600" cy="14300"/>
            </a:xfrm>
            <a:custGeom>
              <a:avLst/>
              <a:gdLst/>
              <a:ahLst/>
              <a:cxnLst/>
              <a:rect l="l" t="t" r="r" b="b"/>
              <a:pathLst>
                <a:path w="584" h="572" extrusionOk="0">
                  <a:moveTo>
                    <a:pt x="286" y="0"/>
                  </a:moveTo>
                  <a:cubicBezTo>
                    <a:pt x="238" y="0"/>
                    <a:pt x="191" y="12"/>
                    <a:pt x="167" y="24"/>
                  </a:cubicBezTo>
                  <a:cubicBezTo>
                    <a:pt x="60" y="72"/>
                    <a:pt x="0" y="167"/>
                    <a:pt x="0" y="298"/>
                  </a:cubicBezTo>
                  <a:cubicBezTo>
                    <a:pt x="0" y="322"/>
                    <a:pt x="12" y="369"/>
                    <a:pt x="12" y="393"/>
                  </a:cubicBezTo>
                  <a:cubicBezTo>
                    <a:pt x="60" y="500"/>
                    <a:pt x="167" y="572"/>
                    <a:pt x="286" y="572"/>
                  </a:cubicBezTo>
                  <a:lnTo>
                    <a:pt x="298" y="572"/>
                  </a:lnTo>
                  <a:cubicBezTo>
                    <a:pt x="417" y="572"/>
                    <a:pt x="512" y="500"/>
                    <a:pt x="548" y="393"/>
                  </a:cubicBezTo>
                  <a:cubicBezTo>
                    <a:pt x="572" y="345"/>
                    <a:pt x="583" y="310"/>
                    <a:pt x="583" y="262"/>
                  </a:cubicBezTo>
                  <a:cubicBezTo>
                    <a:pt x="583" y="202"/>
                    <a:pt x="572" y="143"/>
                    <a:pt x="524" y="95"/>
                  </a:cubicBezTo>
                  <a:cubicBezTo>
                    <a:pt x="464" y="36"/>
                    <a:pt x="393" y="0"/>
                    <a:pt x="286"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22"/>
            <p:cNvSpPr/>
            <p:nvPr/>
          </p:nvSpPr>
          <p:spPr>
            <a:xfrm>
              <a:off x="6232600" y="2329000"/>
              <a:ext cx="14925" cy="14900"/>
            </a:xfrm>
            <a:custGeom>
              <a:avLst/>
              <a:gdLst/>
              <a:ahLst/>
              <a:cxnLst/>
              <a:rect l="l" t="t" r="r" b="b"/>
              <a:pathLst>
                <a:path w="597" h="596" extrusionOk="0">
                  <a:moveTo>
                    <a:pt x="251" y="0"/>
                  </a:moveTo>
                  <a:cubicBezTo>
                    <a:pt x="108" y="36"/>
                    <a:pt x="1" y="155"/>
                    <a:pt x="13" y="298"/>
                  </a:cubicBezTo>
                  <a:lnTo>
                    <a:pt x="13" y="310"/>
                  </a:lnTo>
                  <a:cubicBezTo>
                    <a:pt x="25" y="488"/>
                    <a:pt x="168" y="595"/>
                    <a:pt x="311" y="595"/>
                  </a:cubicBezTo>
                  <a:cubicBezTo>
                    <a:pt x="382" y="595"/>
                    <a:pt x="465" y="572"/>
                    <a:pt x="501" y="500"/>
                  </a:cubicBezTo>
                  <a:cubicBezTo>
                    <a:pt x="561" y="452"/>
                    <a:pt x="596" y="369"/>
                    <a:pt x="596" y="286"/>
                  </a:cubicBezTo>
                  <a:cubicBezTo>
                    <a:pt x="596" y="119"/>
                    <a:pt x="453" y="0"/>
                    <a:pt x="299"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22"/>
            <p:cNvSpPr/>
            <p:nvPr/>
          </p:nvSpPr>
          <p:spPr>
            <a:xfrm>
              <a:off x="6047175" y="2542100"/>
              <a:ext cx="14900" cy="14625"/>
            </a:xfrm>
            <a:custGeom>
              <a:avLst/>
              <a:gdLst/>
              <a:ahLst/>
              <a:cxnLst/>
              <a:rect l="l" t="t" r="r" b="b"/>
              <a:pathLst>
                <a:path w="596" h="585" extrusionOk="0">
                  <a:moveTo>
                    <a:pt x="298" y="1"/>
                  </a:moveTo>
                  <a:cubicBezTo>
                    <a:pt x="143" y="1"/>
                    <a:pt x="0" y="156"/>
                    <a:pt x="24" y="299"/>
                  </a:cubicBezTo>
                  <a:cubicBezTo>
                    <a:pt x="24" y="465"/>
                    <a:pt x="155" y="584"/>
                    <a:pt x="322" y="584"/>
                  </a:cubicBezTo>
                  <a:cubicBezTo>
                    <a:pt x="477" y="584"/>
                    <a:pt x="596" y="453"/>
                    <a:pt x="596" y="287"/>
                  </a:cubicBezTo>
                  <a:cubicBezTo>
                    <a:pt x="596" y="120"/>
                    <a:pt x="465" y="1"/>
                    <a:pt x="298"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22"/>
            <p:cNvSpPr/>
            <p:nvPr/>
          </p:nvSpPr>
          <p:spPr>
            <a:xfrm>
              <a:off x="6294225" y="2244150"/>
              <a:ext cx="14900" cy="14650"/>
            </a:xfrm>
            <a:custGeom>
              <a:avLst/>
              <a:gdLst/>
              <a:ahLst/>
              <a:cxnLst/>
              <a:rect l="l" t="t" r="r" b="b"/>
              <a:pathLst>
                <a:path w="596" h="586" extrusionOk="0">
                  <a:moveTo>
                    <a:pt x="298" y="1"/>
                  </a:moveTo>
                  <a:cubicBezTo>
                    <a:pt x="143" y="1"/>
                    <a:pt x="1" y="156"/>
                    <a:pt x="24" y="298"/>
                  </a:cubicBezTo>
                  <a:cubicBezTo>
                    <a:pt x="24" y="334"/>
                    <a:pt x="36" y="358"/>
                    <a:pt x="36" y="394"/>
                  </a:cubicBezTo>
                  <a:cubicBezTo>
                    <a:pt x="81" y="505"/>
                    <a:pt x="167" y="585"/>
                    <a:pt x="295" y="585"/>
                  </a:cubicBezTo>
                  <a:cubicBezTo>
                    <a:pt x="304" y="585"/>
                    <a:pt x="313" y="585"/>
                    <a:pt x="322" y="584"/>
                  </a:cubicBezTo>
                  <a:cubicBezTo>
                    <a:pt x="477" y="584"/>
                    <a:pt x="596" y="453"/>
                    <a:pt x="596" y="286"/>
                  </a:cubicBezTo>
                  <a:cubicBezTo>
                    <a:pt x="596" y="132"/>
                    <a:pt x="477" y="13"/>
                    <a:pt x="334"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22"/>
            <p:cNvSpPr/>
            <p:nvPr/>
          </p:nvSpPr>
          <p:spPr>
            <a:xfrm>
              <a:off x="6151950" y="3747600"/>
              <a:ext cx="36625" cy="36350"/>
            </a:xfrm>
            <a:custGeom>
              <a:avLst/>
              <a:gdLst/>
              <a:ahLst/>
              <a:cxnLst/>
              <a:rect l="l" t="t" r="r" b="b"/>
              <a:pathLst>
                <a:path w="1465" h="1454" extrusionOk="0">
                  <a:moveTo>
                    <a:pt x="733" y="1"/>
                  </a:moveTo>
                  <a:cubicBezTo>
                    <a:pt x="723" y="1"/>
                    <a:pt x="713" y="1"/>
                    <a:pt x="703" y="1"/>
                  </a:cubicBezTo>
                  <a:cubicBezTo>
                    <a:pt x="548" y="1"/>
                    <a:pt x="393" y="84"/>
                    <a:pt x="274" y="168"/>
                  </a:cubicBezTo>
                  <a:cubicBezTo>
                    <a:pt x="191" y="227"/>
                    <a:pt x="119" y="323"/>
                    <a:pt x="72" y="418"/>
                  </a:cubicBezTo>
                  <a:cubicBezTo>
                    <a:pt x="24" y="525"/>
                    <a:pt x="0" y="632"/>
                    <a:pt x="12" y="751"/>
                  </a:cubicBezTo>
                  <a:cubicBezTo>
                    <a:pt x="24" y="1156"/>
                    <a:pt x="369" y="1454"/>
                    <a:pt x="774" y="1454"/>
                  </a:cubicBezTo>
                  <a:lnTo>
                    <a:pt x="846" y="1454"/>
                  </a:lnTo>
                  <a:cubicBezTo>
                    <a:pt x="965" y="1430"/>
                    <a:pt x="1072" y="1394"/>
                    <a:pt x="1155" y="1335"/>
                  </a:cubicBezTo>
                  <a:cubicBezTo>
                    <a:pt x="1346" y="1192"/>
                    <a:pt x="1465" y="989"/>
                    <a:pt x="1465" y="751"/>
                  </a:cubicBezTo>
                  <a:lnTo>
                    <a:pt x="1465" y="704"/>
                  </a:lnTo>
                  <a:cubicBezTo>
                    <a:pt x="1465" y="620"/>
                    <a:pt x="1441" y="525"/>
                    <a:pt x="1405" y="442"/>
                  </a:cubicBezTo>
                  <a:cubicBezTo>
                    <a:pt x="1290" y="176"/>
                    <a:pt x="1041" y="1"/>
                    <a:pt x="733"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61" name="Google Shape;3061;p22"/>
          <p:cNvGrpSpPr/>
          <p:nvPr/>
        </p:nvGrpSpPr>
        <p:grpSpPr>
          <a:xfrm flipH="1">
            <a:off x="7237610" y="44"/>
            <a:ext cx="1906399" cy="5143420"/>
            <a:chOff x="5970375" y="1301775"/>
            <a:chExt cx="1053725" cy="2842925"/>
          </a:xfrm>
        </p:grpSpPr>
        <p:sp>
          <p:nvSpPr>
            <p:cNvPr id="3062" name="Google Shape;3062;p22"/>
            <p:cNvSpPr/>
            <p:nvPr/>
          </p:nvSpPr>
          <p:spPr>
            <a:xfrm>
              <a:off x="6219225" y="1995325"/>
              <a:ext cx="325" cy="25"/>
            </a:xfrm>
            <a:custGeom>
              <a:avLst/>
              <a:gdLst/>
              <a:ahLst/>
              <a:cxnLst/>
              <a:rect l="l" t="t" r="r" b="b"/>
              <a:pathLst>
                <a:path w="13" h="1" extrusionOk="0">
                  <a:moveTo>
                    <a:pt x="0" y="0"/>
                  </a:moveTo>
                  <a:lnTo>
                    <a:pt x="0" y="0"/>
                  </a:lnTo>
                  <a:lnTo>
                    <a:pt x="0" y="0"/>
                  </a:lnTo>
                  <a:cubicBezTo>
                    <a:pt x="12" y="0"/>
                    <a:pt x="12" y="0"/>
                    <a:pt x="0"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22"/>
            <p:cNvSpPr/>
            <p:nvPr/>
          </p:nvSpPr>
          <p:spPr>
            <a:xfrm>
              <a:off x="6136175" y="2102475"/>
              <a:ext cx="53900" cy="152425"/>
            </a:xfrm>
            <a:custGeom>
              <a:avLst/>
              <a:gdLst/>
              <a:ahLst/>
              <a:cxnLst/>
              <a:rect l="l" t="t" r="r" b="b"/>
              <a:pathLst>
                <a:path w="2156" h="6097" extrusionOk="0">
                  <a:moveTo>
                    <a:pt x="2155" y="0"/>
                  </a:moveTo>
                  <a:lnTo>
                    <a:pt x="1834" y="48"/>
                  </a:lnTo>
                  <a:lnTo>
                    <a:pt x="0" y="6001"/>
                  </a:lnTo>
                  <a:cubicBezTo>
                    <a:pt x="119" y="6001"/>
                    <a:pt x="215" y="6037"/>
                    <a:pt x="298" y="6096"/>
                  </a:cubicBezTo>
                  <a:lnTo>
                    <a:pt x="2155"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22"/>
            <p:cNvSpPr/>
            <p:nvPr/>
          </p:nvSpPr>
          <p:spPr>
            <a:xfrm>
              <a:off x="6184700" y="2002450"/>
              <a:ext cx="34250" cy="92900"/>
            </a:xfrm>
            <a:custGeom>
              <a:avLst/>
              <a:gdLst/>
              <a:ahLst/>
              <a:cxnLst/>
              <a:rect l="l" t="t" r="r" b="b"/>
              <a:pathLst>
                <a:path w="1370" h="3716" extrusionOk="0">
                  <a:moveTo>
                    <a:pt x="1143" y="1"/>
                  </a:moveTo>
                  <a:lnTo>
                    <a:pt x="0" y="3716"/>
                  </a:lnTo>
                  <a:lnTo>
                    <a:pt x="333" y="3692"/>
                  </a:lnTo>
                  <a:lnTo>
                    <a:pt x="1369" y="322"/>
                  </a:lnTo>
                  <a:lnTo>
                    <a:pt x="1226" y="13"/>
                  </a:lnTo>
                  <a:lnTo>
                    <a:pt x="1143"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22"/>
            <p:cNvSpPr/>
            <p:nvPr/>
          </p:nvSpPr>
          <p:spPr>
            <a:xfrm>
              <a:off x="6221900" y="1997100"/>
              <a:ext cx="25" cy="25"/>
            </a:xfrm>
            <a:custGeom>
              <a:avLst/>
              <a:gdLst/>
              <a:ahLst/>
              <a:cxnLst/>
              <a:rect l="l" t="t" r="r" b="b"/>
              <a:pathLst>
                <a:path w="1" h="1" extrusionOk="0">
                  <a:moveTo>
                    <a:pt x="0" y="1"/>
                  </a:moveTo>
                  <a:lnTo>
                    <a:pt x="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22"/>
            <p:cNvSpPr/>
            <p:nvPr/>
          </p:nvSpPr>
          <p:spPr>
            <a:xfrm>
              <a:off x="6312675" y="2223325"/>
              <a:ext cx="108075" cy="243800"/>
            </a:xfrm>
            <a:custGeom>
              <a:avLst/>
              <a:gdLst/>
              <a:ahLst/>
              <a:cxnLst/>
              <a:rect l="l" t="t" r="r" b="b"/>
              <a:pathLst>
                <a:path w="4323" h="9752" extrusionOk="0">
                  <a:moveTo>
                    <a:pt x="215" y="0"/>
                  </a:moveTo>
                  <a:lnTo>
                    <a:pt x="1" y="298"/>
                  </a:lnTo>
                  <a:lnTo>
                    <a:pt x="4001" y="9704"/>
                  </a:lnTo>
                  <a:lnTo>
                    <a:pt x="4061" y="9751"/>
                  </a:lnTo>
                  <a:cubicBezTo>
                    <a:pt x="4132" y="9692"/>
                    <a:pt x="4227" y="9656"/>
                    <a:pt x="4323" y="9656"/>
                  </a:cubicBezTo>
                  <a:lnTo>
                    <a:pt x="215"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22"/>
            <p:cNvSpPr/>
            <p:nvPr/>
          </p:nvSpPr>
          <p:spPr>
            <a:xfrm>
              <a:off x="6255225" y="2095025"/>
              <a:ext cx="59275" cy="127725"/>
            </a:xfrm>
            <a:custGeom>
              <a:avLst/>
              <a:gdLst/>
              <a:ahLst/>
              <a:cxnLst/>
              <a:rect l="l" t="t" r="r" b="b"/>
              <a:pathLst>
                <a:path w="2371" h="5109" extrusionOk="0">
                  <a:moveTo>
                    <a:pt x="334" y="1"/>
                  </a:moveTo>
                  <a:lnTo>
                    <a:pt x="1" y="48"/>
                  </a:lnTo>
                  <a:lnTo>
                    <a:pt x="2144" y="5108"/>
                  </a:lnTo>
                  <a:lnTo>
                    <a:pt x="2370" y="4811"/>
                  </a:lnTo>
                  <a:lnTo>
                    <a:pt x="334"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22"/>
            <p:cNvSpPr/>
            <p:nvPr/>
          </p:nvSpPr>
          <p:spPr>
            <a:xfrm>
              <a:off x="6215350" y="1997100"/>
              <a:ext cx="44675" cy="91100"/>
            </a:xfrm>
            <a:custGeom>
              <a:avLst/>
              <a:gdLst/>
              <a:ahLst/>
              <a:cxnLst/>
              <a:rect l="l" t="t" r="r" b="b"/>
              <a:pathLst>
                <a:path w="1787" h="3644" extrusionOk="0">
                  <a:moveTo>
                    <a:pt x="262" y="1"/>
                  </a:moveTo>
                  <a:lnTo>
                    <a:pt x="262" y="12"/>
                  </a:lnTo>
                  <a:lnTo>
                    <a:pt x="272" y="35"/>
                  </a:lnTo>
                  <a:lnTo>
                    <a:pt x="272" y="35"/>
                  </a:lnTo>
                  <a:cubicBezTo>
                    <a:pt x="270" y="22"/>
                    <a:pt x="267" y="10"/>
                    <a:pt x="262" y="1"/>
                  </a:cubicBezTo>
                  <a:close/>
                  <a:moveTo>
                    <a:pt x="272" y="35"/>
                  </a:moveTo>
                  <a:cubicBezTo>
                    <a:pt x="274" y="53"/>
                    <a:pt x="274" y="75"/>
                    <a:pt x="274" y="96"/>
                  </a:cubicBezTo>
                  <a:cubicBezTo>
                    <a:pt x="262" y="179"/>
                    <a:pt x="179" y="239"/>
                    <a:pt x="96" y="239"/>
                  </a:cubicBezTo>
                  <a:lnTo>
                    <a:pt x="0" y="227"/>
                  </a:lnTo>
                  <a:lnTo>
                    <a:pt x="143" y="536"/>
                  </a:lnTo>
                  <a:lnTo>
                    <a:pt x="1465" y="3644"/>
                  </a:lnTo>
                  <a:lnTo>
                    <a:pt x="1786" y="3620"/>
                  </a:lnTo>
                  <a:lnTo>
                    <a:pt x="272" y="35"/>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22"/>
            <p:cNvSpPr/>
            <p:nvPr/>
          </p:nvSpPr>
          <p:spPr>
            <a:xfrm>
              <a:off x="6221300" y="1996500"/>
              <a:ext cx="625" cy="625"/>
            </a:xfrm>
            <a:custGeom>
              <a:avLst/>
              <a:gdLst/>
              <a:ahLst/>
              <a:cxnLst/>
              <a:rect l="l" t="t" r="r" b="b"/>
              <a:pathLst>
                <a:path w="25" h="25" extrusionOk="0">
                  <a:moveTo>
                    <a:pt x="1" y="1"/>
                  </a:moveTo>
                  <a:cubicBezTo>
                    <a:pt x="1" y="13"/>
                    <a:pt x="1" y="13"/>
                    <a:pt x="24" y="25"/>
                  </a:cubicBezTo>
                  <a:cubicBezTo>
                    <a:pt x="24" y="13"/>
                    <a:pt x="1" y="13"/>
                    <a:pt x="1"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22"/>
            <p:cNvSpPr/>
            <p:nvPr/>
          </p:nvSpPr>
          <p:spPr>
            <a:xfrm>
              <a:off x="6220700" y="1995900"/>
              <a:ext cx="325" cy="625"/>
            </a:xfrm>
            <a:custGeom>
              <a:avLst/>
              <a:gdLst/>
              <a:ahLst/>
              <a:cxnLst/>
              <a:rect l="l" t="t" r="r" b="b"/>
              <a:pathLst>
                <a:path w="13" h="25" extrusionOk="0">
                  <a:moveTo>
                    <a:pt x="1" y="1"/>
                  </a:moveTo>
                  <a:lnTo>
                    <a:pt x="1" y="1"/>
                  </a:lnTo>
                  <a:lnTo>
                    <a:pt x="1" y="1"/>
                  </a:lnTo>
                  <a:cubicBezTo>
                    <a:pt x="1" y="1"/>
                    <a:pt x="13" y="1"/>
                    <a:pt x="1" y="1"/>
                  </a:cubicBezTo>
                  <a:cubicBezTo>
                    <a:pt x="13" y="25"/>
                    <a:pt x="1" y="1"/>
                    <a:pt x="1"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22"/>
            <p:cNvSpPr/>
            <p:nvPr/>
          </p:nvSpPr>
          <p:spPr>
            <a:xfrm>
              <a:off x="6218925" y="1995325"/>
              <a:ext cx="625" cy="25"/>
            </a:xfrm>
            <a:custGeom>
              <a:avLst/>
              <a:gdLst/>
              <a:ahLst/>
              <a:cxnLst/>
              <a:rect l="l" t="t" r="r" b="b"/>
              <a:pathLst>
                <a:path w="25" h="1" extrusionOk="0">
                  <a:moveTo>
                    <a:pt x="24" y="0"/>
                  </a:moveTo>
                  <a:cubicBezTo>
                    <a:pt x="12" y="0"/>
                    <a:pt x="12" y="0"/>
                    <a:pt x="24" y="0"/>
                  </a:cubicBezTo>
                  <a:lnTo>
                    <a:pt x="0" y="0"/>
                  </a:lnTo>
                  <a:lnTo>
                    <a:pt x="24"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22"/>
            <p:cNvSpPr/>
            <p:nvPr/>
          </p:nvSpPr>
          <p:spPr>
            <a:xfrm>
              <a:off x="6231425" y="1302075"/>
              <a:ext cx="94675" cy="169400"/>
            </a:xfrm>
            <a:custGeom>
              <a:avLst/>
              <a:gdLst/>
              <a:ahLst/>
              <a:cxnLst/>
              <a:rect l="l" t="t" r="r" b="b"/>
              <a:pathLst>
                <a:path w="3787" h="6776" extrusionOk="0">
                  <a:moveTo>
                    <a:pt x="3429" y="1"/>
                  </a:moveTo>
                  <a:lnTo>
                    <a:pt x="0" y="6680"/>
                  </a:lnTo>
                  <a:cubicBezTo>
                    <a:pt x="36" y="6668"/>
                    <a:pt x="48" y="6668"/>
                    <a:pt x="72" y="6668"/>
                  </a:cubicBezTo>
                  <a:cubicBezTo>
                    <a:pt x="179" y="6668"/>
                    <a:pt x="250" y="6704"/>
                    <a:pt x="310" y="6775"/>
                  </a:cubicBezTo>
                  <a:lnTo>
                    <a:pt x="3787"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22"/>
            <p:cNvSpPr/>
            <p:nvPr/>
          </p:nvSpPr>
          <p:spPr>
            <a:xfrm>
              <a:off x="6115625" y="1301775"/>
              <a:ext cx="69975" cy="103900"/>
            </a:xfrm>
            <a:custGeom>
              <a:avLst/>
              <a:gdLst/>
              <a:ahLst/>
              <a:cxnLst/>
              <a:rect l="l" t="t" r="r" b="b"/>
              <a:pathLst>
                <a:path w="2799" h="4156" extrusionOk="0">
                  <a:moveTo>
                    <a:pt x="2430" y="1"/>
                  </a:moveTo>
                  <a:lnTo>
                    <a:pt x="37" y="4037"/>
                  </a:lnTo>
                  <a:cubicBezTo>
                    <a:pt x="25" y="4061"/>
                    <a:pt x="1" y="4108"/>
                    <a:pt x="25" y="4156"/>
                  </a:cubicBezTo>
                  <a:cubicBezTo>
                    <a:pt x="84" y="4132"/>
                    <a:pt x="156" y="4120"/>
                    <a:pt x="215" y="4120"/>
                  </a:cubicBezTo>
                  <a:lnTo>
                    <a:pt x="346" y="4120"/>
                  </a:lnTo>
                  <a:lnTo>
                    <a:pt x="2799"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22"/>
            <p:cNvSpPr/>
            <p:nvPr/>
          </p:nvSpPr>
          <p:spPr>
            <a:xfrm>
              <a:off x="5970675" y="1427100"/>
              <a:ext cx="136650" cy="81875"/>
            </a:xfrm>
            <a:custGeom>
              <a:avLst/>
              <a:gdLst/>
              <a:ahLst/>
              <a:cxnLst/>
              <a:rect l="l" t="t" r="r" b="b"/>
              <a:pathLst>
                <a:path w="5466" h="3275" extrusionOk="0">
                  <a:moveTo>
                    <a:pt x="5323" y="0"/>
                  </a:moveTo>
                  <a:lnTo>
                    <a:pt x="0" y="2917"/>
                  </a:lnTo>
                  <a:lnTo>
                    <a:pt x="0" y="3274"/>
                  </a:lnTo>
                  <a:lnTo>
                    <a:pt x="5465" y="286"/>
                  </a:lnTo>
                  <a:cubicBezTo>
                    <a:pt x="5406" y="191"/>
                    <a:pt x="5358" y="107"/>
                    <a:pt x="5323"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22"/>
            <p:cNvSpPr/>
            <p:nvPr/>
          </p:nvSpPr>
          <p:spPr>
            <a:xfrm>
              <a:off x="6136175" y="1427100"/>
              <a:ext cx="92600" cy="51500"/>
            </a:xfrm>
            <a:custGeom>
              <a:avLst/>
              <a:gdLst/>
              <a:ahLst/>
              <a:cxnLst/>
              <a:rect l="l" t="t" r="r" b="b"/>
              <a:pathLst>
                <a:path w="3704" h="2060" extrusionOk="0">
                  <a:moveTo>
                    <a:pt x="131" y="0"/>
                  </a:moveTo>
                  <a:cubicBezTo>
                    <a:pt x="108" y="107"/>
                    <a:pt x="60" y="214"/>
                    <a:pt x="0" y="286"/>
                  </a:cubicBezTo>
                  <a:lnTo>
                    <a:pt x="3632" y="2060"/>
                  </a:lnTo>
                  <a:cubicBezTo>
                    <a:pt x="3620" y="2024"/>
                    <a:pt x="3620" y="2000"/>
                    <a:pt x="3620" y="1965"/>
                  </a:cubicBezTo>
                  <a:cubicBezTo>
                    <a:pt x="3608" y="1881"/>
                    <a:pt x="3644" y="1798"/>
                    <a:pt x="3703" y="1738"/>
                  </a:cubicBezTo>
                  <a:lnTo>
                    <a:pt x="13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22"/>
            <p:cNvSpPr/>
            <p:nvPr/>
          </p:nvSpPr>
          <p:spPr>
            <a:xfrm>
              <a:off x="6237075" y="1476500"/>
              <a:ext cx="274475" cy="138425"/>
            </a:xfrm>
            <a:custGeom>
              <a:avLst/>
              <a:gdLst/>
              <a:ahLst/>
              <a:cxnLst/>
              <a:rect l="l" t="t" r="r" b="b"/>
              <a:pathLst>
                <a:path w="10979" h="5537" extrusionOk="0">
                  <a:moveTo>
                    <a:pt x="167" y="1"/>
                  </a:moveTo>
                  <a:cubicBezTo>
                    <a:pt x="143" y="108"/>
                    <a:pt x="84" y="203"/>
                    <a:pt x="1" y="239"/>
                  </a:cubicBezTo>
                  <a:cubicBezTo>
                    <a:pt x="12" y="263"/>
                    <a:pt x="12" y="274"/>
                    <a:pt x="12" y="286"/>
                  </a:cubicBezTo>
                  <a:lnTo>
                    <a:pt x="10847" y="5537"/>
                  </a:lnTo>
                  <a:cubicBezTo>
                    <a:pt x="10859" y="5442"/>
                    <a:pt x="10907" y="5335"/>
                    <a:pt x="10978" y="5263"/>
                  </a:cubicBezTo>
                  <a:lnTo>
                    <a:pt x="167"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22"/>
            <p:cNvSpPr/>
            <p:nvPr/>
          </p:nvSpPr>
          <p:spPr>
            <a:xfrm>
              <a:off x="6132900" y="1482450"/>
              <a:ext cx="104800" cy="217325"/>
            </a:xfrm>
            <a:custGeom>
              <a:avLst/>
              <a:gdLst/>
              <a:ahLst/>
              <a:cxnLst/>
              <a:rect l="l" t="t" r="r" b="b"/>
              <a:pathLst>
                <a:path w="4192" h="8693" extrusionOk="0">
                  <a:moveTo>
                    <a:pt x="3918" y="1"/>
                  </a:moveTo>
                  <a:lnTo>
                    <a:pt x="3918" y="25"/>
                  </a:lnTo>
                  <a:lnTo>
                    <a:pt x="0" y="8549"/>
                  </a:lnTo>
                  <a:cubicBezTo>
                    <a:pt x="108" y="8573"/>
                    <a:pt x="191" y="8621"/>
                    <a:pt x="286" y="8692"/>
                  </a:cubicBezTo>
                  <a:lnTo>
                    <a:pt x="4179" y="144"/>
                  </a:lnTo>
                  <a:cubicBezTo>
                    <a:pt x="4191" y="108"/>
                    <a:pt x="4191" y="84"/>
                    <a:pt x="4191" y="48"/>
                  </a:cubicBezTo>
                  <a:cubicBezTo>
                    <a:pt x="4191" y="36"/>
                    <a:pt x="4191" y="25"/>
                    <a:pt x="4179" y="1"/>
                  </a:cubicBezTo>
                  <a:cubicBezTo>
                    <a:pt x="4132" y="25"/>
                    <a:pt x="4108" y="36"/>
                    <a:pt x="4060" y="36"/>
                  </a:cubicBezTo>
                  <a:cubicBezTo>
                    <a:pt x="4001" y="36"/>
                    <a:pt x="3953" y="25"/>
                    <a:pt x="3918"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22"/>
            <p:cNvSpPr/>
            <p:nvPr/>
          </p:nvSpPr>
          <p:spPr>
            <a:xfrm>
              <a:off x="6007575" y="1728325"/>
              <a:ext cx="116725" cy="237850"/>
            </a:xfrm>
            <a:custGeom>
              <a:avLst/>
              <a:gdLst/>
              <a:ahLst/>
              <a:cxnLst/>
              <a:rect l="l" t="t" r="r" b="b"/>
              <a:pathLst>
                <a:path w="4669" h="9514" extrusionOk="0">
                  <a:moveTo>
                    <a:pt x="4370" y="0"/>
                  </a:moveTo>
                  <a:lnTo>
                    <a:pt x="1" y="9406"/>
                  </a:lnTo>
                  <a:cubicBezTo>
                    <a:pt x="96" y="9418"/>
                    <a:pt x="191" y="9442"/>
                    <a:pt x="251" y="9513"/>
                  </a:cubicBezTo>
                  <a:cubicBezTo>
                    <a:pt x="263" y="9513"/>
                    <a:pt x="299" y="9501"/>
                    <a:pt x="310" y="9501"/>
                  </a:cubicBezTo>
                  <a:lnTo>
                    <a:pt x="4668" y="119"/>
                  </a:lnTo>
                  <a:cubicBezTo>
                    <a:pt x="4561" y="107"/>
                    <a:pt x="4466" y="60"/>
                    <a:pt x="4370"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22"/>
            <p:cNvSpPr/>
            <p:nvPr/>
          </p:nvSpPr>
          <p:spPr>
            <a:xfrm>
              <a:off x="6143900" y="1616400"/>
              <a:ext cx="367050" cy="96175"/>
            </a:xfrm>
            <a:custGeom>
              <a:avLst/>
              <a:gdLst/>
              <a:ahLst/>
              <a:cxnLst/>
              <a:rect l="l" t="t" r="r" b="b"/>
              <a:pathLst>
                <a:path w="14682" h="3847" extrusionOk="0">
                  <a:moveTo>
                    <a:pt x="14574" y="0"/>
                  </a:moveTo>
                  <a:lnTo>
                    <a:pt x="1" y="3549"/>
                  </a:lnTo>
                  <a:cubicBezTo>
                    <a:pt x="49" y="3632"/>
                    <a:pt x="84" y="3739"/>
                    <a:pt x="96" y="3846"/>
                  </a:cubicBezTo>
                  <a:lnTo>
                    <a:pt x="14681" y="298"/>
                  </a:lnTo>
                  <a:cubicBezTo>
                    <a:pt x="14610" y="227"/>
                    <a:pt x="14574" y="120"/>
                    <a:pt x="14574"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22"/>
            <p:cNvSpPr/>
            <p:nvPr/>
          </p:nvSpPr>
          <p:spPr>
            <a:xfrm>
              <a:off x="5970375" y="1714025"/>
              <a:ext cx="140525" cy="44075"/>
            </a:xfrm>
            <a:custGeom>
              <a:avLst/>
              <a:gdLst/>
              <a:ahLst/>
              <a:cxnLst/>
              <a:rect l="l" t="t" r="r" b="b"/>
              <a:pathLst>
                <a:path w="5621" h="1763" extrusionOk="0">
                  <a:moveTo>
                    <a:pt x="5561" y="1"/>
                  </a:moveTo>
                  <a:lnTo>
                    <a:pt x="1" y="1441"/>
                  </a:lnTo>
                  <a:lnTo>
                    <a:pt x="1" y="1763"/>
                  </a:lnTo>
                  <a:lnTo>
                    <a:pt x="5620" y="298"/>
                  </a:lnTo>
                  <a:cubicBezTo>
                    <a:pt x="5597" y="203"/>
                    <a:pt x="5561" y="120"/>
                    <a:pt x="5561"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22"/>
            <p:cNvSpPr/>
            <p:nvPr/>
          </p:nvSpPr>
          <p:spPr>
            <a:xfrm>
              <a:off x="5970675" y="1973575"/>
              <a:ext cx="37525" cy="103625"/>
            </a:xfrm>
            <a:custGeom>
              <a:avLst/>
              <a:gdLst/>
              <a:ahLst/>
              <a:cxnLst/>
              <a:rect l="l" t="t" r="r" b="b"/>
              <a:pathLst>
                <a:path w="1501" h="4145" extrusionOk="0">
                  <a:moveTo>
                    <a:pt x="1239" y="1"/>
                  </a:moveTo>
                  <a:lnTo>
                    <a:pt x="0" y="3251"/>
                  </a:lnTo>
                  <a:lnTo>
                    <a:pt x="0" y="4144"/>
                  </a:lnTo>
                  <a:lnTo>
                    <a:pt x="1501" y="180"/>
                  </a:lnTo>
                  <a:cubicBezTo>
                    <a:pt x="1382" y="180"/>
                    <a:pt x="1274" y="108"/>
                    <a:pt x="1239"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22"/>
            <p:cNvSpPr/>
            <p:nvPr/>
          </p:nvSpPr>
          <p:spPr>
            <a:xfrm>
              <a:off x="5970675" y="1952450"/>
              <a:ext cx="34250" cy="18775"/>
            </a:xfrm>
            <a:custGeom>
              <a:avLst/>
              <a:gdLst/>
              <a:ahLst/>
              <a:cxnLst/>
              <a:rect l="l" t="t" r="r" b="b"/>
              <a:pathLst>
                <a:path w="1370" h="751" extrusionOk="0">
                  <a:moveTo>
                    <a:pt x="0" y="1"/>
                  </a:moveTo>
                  <a:lnTo>
                    <a:pt x="0" y="322"/>
                  </a:lnTo>
                  <a:lnTo>
                    <a:pt x="1215" y="751"/>
                  </a:lnTo>
                  <a:cubicBezTo>
                    <a:pt x="1203" y="620"/>
                    <a:pt x="1263" y="525"/>
                    <a:pt x="1370" y="477"/>
                  </a:cubicBezTo>
                  <a:lnTo>
                    <a:pt x="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22"/>
            <p:cNvSpPr/>
            <p:nvPr/>
          </p:nvSpPr>
          <p:spPr>
            <a:xfrm>
              <a:off x="6014125" y="1966450"/>
              <a:ext cx="208100" cy="36925"/>
            </a:xfrm>
            <a:custGeom>
              <a:avLst/>
              <a:gdLst/>
              <a:ahLst/>
              <a:cxnLst/>
              <a:rect l="l" t="t" r="r" b="b"/>
              <a:pathLst>
                <a:path w="8324" h="1477" extrusionOk="0">
                  <a:moveTo>
                    <a:pt x="60" y="0"/>
                  </a:moveTo>
                  <a:cubicBezTo>
                    <a:pt x="37" y="0"/>
                    <a:pt x="13" y="0"/>
                    <a:pt x="1" y="24"/>
                  </a:cubicBezTo>
                  <a:cubicBezTo>
                    <a:pt x="48" y="60"/>
                    <a:pt x="60" y="119"/>
                    <a:pt x="72" y="203"/>
                  </a:cubicBezTo>
                  <a:cubicBezTo>
                    <a:pt x="72" y="238"/>
                    <a:pt x="60" y="286"/>
                    <a:pt x="48" y="334"/>
                  </a:cubicBezTo>
                  <a:lnTo>
                    <a:pt x="7978" y="1465"/>
                  </a:lnTo>
                  <a:lnTo>
                    <a:pt x="8073" y="1477"/>
                  </a:lnTo>
                  <a:lnTo>
                    <a:pt x="8145" y="1465"/>
                  </a:lnTo>
                  <a:cubicBezTo>
                    <a:pt x="8152" y="1466"/>
                    <a:pt x="8159" y="1466"/>
                    <a:pt x="8166" y="1466"/>
                  </a:cubicBezTo>
                  <a:cubicBezTo>
                    <a:pt x="8240" y="1466"/>
                    <a:pt x="8301" y="1410"/>
                    <a:pt x="8323" y="1334"/>
                  </a:cubicBezTo>
                  <a:cubicBezTo>
                    <a:pt x="8323" y="1298"/>
                    <a:pt x="8323" y="1262"/>
                    <a:pt x="8311" y="1238"/>
                  </a:cubicBezTo>
                  <a:cubicBezTo>
                    <a:pt x="8311" y="1227"/>
                    <a:pt x="8288" y="1227"/>
                    <a:pt x="8288" y="1215"/>
                  </a:cubicBezTo>
                  <a:lnTo>
                    <a:pt x="8276" y="1203"/>
                  </a:lnTo>
                  <a:lnTo>
                    <a:pt x="8264" y="1203"/>
                  </a:lnTo>
                  <a:lnTo>
                    <a:pt x="8252" y="1179"/>
                  </a:lnTo>
                  <a:lnTo>
                    <a:pt x="8228" y="1179"/>
                  </a:lnTo>
                  <a:cubicBezTo>
                    <a:pt x="8216" y="1179"/>
                    <a:pt x="8216" y="1179"/>
                    <a:pt x="8204" y="1167"/>
                  </a:cubicBezTo>
                  <a:lnTo>
                    <a:pt x="72"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22"/>
            <p:cNvSpPr/>
            <p:nvPr/>
          </p:nvSpPr>
          <p:spPr>
            <a:xfrm>
              <a:off x="5982875" y="2070275"/>
              <a:ext cx="442350" cy="54550"/>
            </a:xfrm>
            <a:custGeom>
              <a:avLst/>
              <a:gdLst/>
              <a:ahLst/>
              <a:cxnLst/>
              <a:rect l="l" t="t" r="r" b="b"/>
              <a:pathLst>
                <a:path w="17694" h="2182" extrusionOk="0">
                  <a:moveTo>
                    <a:pt x="17669" y="0"/>
                  </a:moveTo>
                  <a:cubicBezTo>
                    <a:pt x="17651" y="0"/>
                    <a:pt x="17634" y="4"/>
                    <a:pt x="17617" y="11"/>
                  </a:cubicBezTo>
                  <a:lnTo>
                    <a:pt x="17617" y="11"/>
                  </a:lnTo>
                  <a:lnTo>
                    <a:pt x="17693" y="2"/>
                  </a:lnTo>
                  <a:cubicBezTo>
                    <a:pt x="17685" y="1"/>
                    <a:pt x="17677" y="0"/>
                    <a:pt x="17669" y="0"/>
                  </a:cubicBezTo>
                  <a:close/>
                  <a:moveTo>
                    <a:pt x="17617" y="11"/>
                  </a:moveTo>
                  <a:lnTo>
                    <a:pt x="11085" y="705"/>
                  </a:lnTo>
                  <a:lnTo>
                    <a:pt x="10764" y="741"/>
                  </a:lnTo>
                  <a:lnTo>
                    <a:pt x="8406" y="991"/>
                  </a:lnTo>
                  <a:lnTo>
                    <a:pt x="8073" y="1015"/>
                  </a:lnTo>
                  <a:lnTo>
                    <a:pt x="1" y="1884"/>
                  </a:lnTo>
                  <a:cubicBezTo>
                    <a:pt x="13" y="1955"/>
                    <a:pt x="36" y="2062"/>
                    <a:pt x="48" y="2181"/>
                  </a:cubicBezTo>
                  <a:lnTo>
                    <a:pt x="7966" y="1336"/>
                  </a:lnTo>
                  <a:lnTo>
                    <a:pt x="8311" y="1300"/>
                  </a:lnTo>
                  <a:lnTo>
                    <a:pt x="10895" y="1038"/>
                  </a:lnTo>
                  <a:lnTo>
                    <a:pt x="11228" y="1003"/>
                  </a:lnTo>
                  <a:lnTo>
                    <a:pt x="17336" y="348"/>
                  </a:lnTo>
                  <a:lnTo>
                    <a:pt x="17550" y="62"/>
                  </a:lnTo>
                  <a:cubicBezTo>
                    <a:pt x="17564" y="42"/>
                    <a:pt x="17588" y="22"/>
                    <a:pt x="17617" y="1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22"/>
            <p:cNvSpPr/>
            <p:nvPr/>
          </p:nvSpPr>
          <p:spPr>
            <a:xfrm>
              <a:off x="5975150" y="2142950"/>
              <a:ext cx="153600" cy="118500"/>
            </a:xfrm>
            <a:custGeom>
              <a:avLst/>
              <a:gdLst/>
              <a:ahLst/>
              <a:cxnLst/>
              <a:rect l="l" t="t" r="r" b="b"/>
              <a:pathLst>
                <a:path w="6144" h="4740" extrusionOk="0">
                  <a:moveTo>
                    <a:pt x="179" y="1"/>
                  </a:moveTo>
                  <a:cubicBezTo>
                    <a:pt x="131" y="96"/>
                    <a:pt x="60" y="179"/>
                    <a:pt x="0" y="251"/>
                  </a:cubicBezTo>
                  <a:lnTo>
                    <a:pt x="5965" y="4739"/>
                  </a:lnTo>
                  <a:cubicBezTo>
                    <a:pt x="6001" y="4644"/>
                    <a:pt x="6060" y="4561"/>
                    <a:pt x="6144" y="4477"/>
                  </a:cubicBezTo>
                  <a:lnTo>
                    <a:pt x="179"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22"/>
            <p:cNvSpPr/>
            <p:nvPr/>
          </p:nvSpPr>
          <p:spPr>
            <a:xfrm>
              <a:off x="6230825" y="2337325"/>
              <a:ext cx="183375" cy="136050"/>
            </a:xfrm>
            <a:custGeom>
              <a:avLst/>
              <a:gdLst/>
              <a:ahLst/>
              <a:cxnLst/>
              <a:rect l="l" t="t" r="r" b="b"/>
              <a:pathLst>
                <a:path w="7335" h="5442" extrusionOk="0">
                  <a:moveTo>
                    <a:pt x="96" y="0"/>
                  </a:moveTo>
                  <a:lnTo>
                    <a:pt x="1" y="131"/>
                  </a:lnTo>
                  <a:lnTo>
                    <a:pt x="7156" y="5442"/>
                  </a:lnTo>
                  <a:cubicBezTo>
                    <a:pt x="7168" y="5334"/>
                    <a:pt x="7240" y="5251"/>
                    <a:pt x="7335" y="5191"/>
                  </a:cubicBezTo>
                  <a:lnTo>
                    <a:pt x="7275" y="5144"/>
                  </a:lnTo>
                  <a:lnTo>
                    <a:pt x="596" y="179"/>
                  </a:lnTo>
                  <a:cubicBezTo>
                    <a:pt x="548" y="215"/>
                    <a:pt x="477" y="250"/>
                    <a:pt x="393" y="262"/>
                  </a:cubicBezTo>
                  <a:cubicBezTo>
                    <a:pt x="239" y="262"/>
                    <a:pt x="120" y="155"/>
                    <a:pt x="96"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22"/>
            <p:cNvSpPr/>
            <p:nvPr/>
          </p:nvSpPr>
          <p:spPr>
            <a:xfrm>
              <a:off x="6143325" y="2269750"/>
              <a:ext cx="85750" cy="66400"/>
            </a:xfrm>
            <a:custGeom>
              <a:avLst/>
              <a:gdLst/>
              <a:ahLst/>
              <a:cxnLst/>
              <a:rect l="l" t="t" r="r" b="b"/>
              <a:pathLst>
                <a:path w="3430" h="2656" extrusionOk="0">
                  <a:moveTo>
                    <a:pt x="203" y="1"/>
                  </a:moveTo>
                  <a:cubicBezTo>
                    <a:pt x="143" y="96"/>
                    <a:pt x="83" y="179"/>
                    <a:pt x="0" y="239"/>
                  </a:cubicBezTo>
                  <a:lnTo>
                    <a:pt x="3239" y="2656"/>
                  </a:lnTo>
                  <a:lnTo>
                    <a:pt x="3429" y="2406"/>
                  </a:lnTo>
                  <a:lnTo>
                    <a:pt x="203"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22"/>
            <p:cNvSpPr/>
            <p:nvPr/>
          </p:nvSpPr>
          <p:spPr>
            <a:xfrm>
              <a:off x="6078425" y="2276900"/>
              <a:ext cx="62225" cy="254225"/>
            </a:xfrm>
            <a:custGeom>
              <a:avLst/>
              <a:gdLst/>
              <a:ahLst/>
              <a:cxnLst/>
              <a:rect l="l" t="t" r="r" b="b"/>
              <a:pathLst>
                <a:path w="2489" h="10169" extrusionOk="0">
                  <a:moveTo>
                    <a:pt x="2489" y="0"/>
                  </a:moveTo>
                  <a:cubicBezTo>
                    <a:pt x="2441" y="12"/>
                    <a:pt x="2382" y="36"/>
                    <a:pt x="2322" y="36"/>
                  </a:cubicBezTo>
                  <a:cubicBezTo>
                    <a:pt x="2287" y="36"/>
                    <a:pt x="2227" y="36"/>
                    <a:pt x="2179" y="12"/>
                  </a:cubicBezTo>
                  <a:lnTo>
                    <a:pt x="1" y="10168"/>
                  </a:lnTo>
                  <a:lnTo>
                    <a:pt x="1" y="10168"/>
                  </a:lnTo>
                  <a:lnTo>
                    <a:pt x="453" y="9561"/>
                  </a:lnTo>
                  <a:lnTo>
                    <a:pt x="2489" y="60"/>
                  </a:lnTo>
                  <a:lnTo>
                    <a:pt x="2489"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22"/>
            <p:cNvSpPr/>
            <p:nvPr/>
          </p:nvSpPr>
          <p:spPr>
            <a:xfrm>
              <a:off x="6173375" y="2632600"/>
              <a:ext cx="89325" cy="90200"/>
            </a:xfrm>
            <a:custGeom>
              <a:avLst/>
              <a:gdLst/>
              <a:ahLst/>
              <a:cxnLst/>
              <a:rect l="l" t="t" r="r" b="b"/>
              <a:pathLst>
                <a:path w="3573" h="3608" extrusionOk="0">
                  <a:moveTo>
                    <a:pt x="286" y="0"/>
                  </a:moveTo>
                  <a:lnTo>
                    <a:pt x="1" y="167"/>
                  </a:lnTo>
                  <a:lnTo>
                    <a:pt x="3215" y="3608"/>
                  </a:lnTo>
                  <a:cubicBezTo>
                    <a:pt x="3275" y="3525"/>
                    <a:pt x="3346" y="3501"/>
                    <a:pt x="3442" y="3489"/>
                  </a:cubicBezTo>
                  <a:cubicBezTo>
                    <a:pt x="3489" y="3489"/>
                    <a:pt x="3525" y="3501"/>
                    <a:pt x="3573" y="3513"/>
                  </a:cubicBezTo>
                  <a:lnTo>
                    <a:pt x="286"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22"/>
            <p:cNvSpPr/>
            <p:nvPr/>
          </p:nvSpPr>
          <p:spPr>
            <a:xfrm>
              <a:off x="6264450" y="2726650"/>
              <a:ext cx="124750" cy="133975"/>
            </a:xfrm>
            <a:custGeom>
              <a:avLst/>
              <a:gdLst/>
              <a:ahLst/>
              <a:cxnLst/>
              <a:rect l="l" t="t" r="r" b="b"/>
              <a:pathLst>
                <a:path w="4990" h="5359" extrusionOk="0">
                  <a:moveTo>
                    <a:pt x="168" y="1"/>
                  </a:moveTo>
                  <a:lnTo>
                    <a:pt x="96" y="120"/>
                  </a:lnTo>
                  <a:cubicBezTo>
                    <a:pt x="84" y="167"/>
                    <a:pt x="60" y="203"/>
                    <a:pt x="37" y="227"/>
                  </a:cubicBezTo>
                  <a:lnTo>
                    <a:pt x="1" y="275"/>
                  </a:lnTo>
                  <a:lnTo>
                    <a:pt x="4775" y="5359"/>
                  </a:lnTo>
                  <a:cubicBezTo>
                    <a:pt x="4811" y="5287"/>
                    <a:pt x="4906" y="5216"/>
                    <a:pt x="4990" y="5156"/>
                  </a:cubicBezTo>
                  <a:lnTo>
                    <a:pt x="168"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22"/>
            <p:cNvSpPr/>
            <p:nvPr/>
          </p:nvSpPr>
          <p:spPr>
            <a:xfrm>
              <a:off x="6082000" y="2532575"/>
              <a:ext cx="92900" cy="98250"/>
            </a:xfrm>
            <a:custGeom>
              <a:avLst/>
              <a:gdLst/>
              <a:ahLst/>
              <a:cxnLst/>
              <a:rect l="l" t="t" r="r" b="b"/>
              <a:pathLst>
                <a:path w="3716" h="3930" extrusionOk="0">
                  <a:moveTo>
                    <a:pt x="191" y="1"/>
                  </a:moveTo>
                  <a:lnTo>
                    <a:pt x="0" y="263"/>
                  </a:lnTo>
                  <a:lnTo>
                    <a:pt x="3429" y="3930"/>
                  </a:lnTo>
                  <a:lnTo>
                    <a:pt x="3715" y="3763"/>
                  </a:lnTo>
                  <a:lnTo>
                    <a:pt x="19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22"/>
            <p:cNvSpPr/>
            <p:nvPr/>
          </p:nvSpPr>
          <p:spPr>
            <a:xfrm>
              <a:off x="5970975" y="2070325"/>
              <a:ext cx="455725" cy="618550"/>
            </a:xfrm>
            <a:custGeom>
              <a:avLst/>
              <a:gdLst/>
              <a:ahLst/>
              <a:cxnLst/>
              <a:rect l="l" t="t" r="r" b="b"/>
              <a:pathLst>
                <a:path w="18229" h="24742" extrusionOk="0">
                  <a:moveTo>
                    <a:pt x="18193" y="0"/>
                  </a:moveTo>
                  <a:cubicBezTo>
                    <a:pt x="18134" y="0"/>
                    <a:pt x="18074" y="12"/>
                    <a:pt x="18038" y="60"/>
                  </a:cubicBezTo>
                  <a:lnTo>
                    <a:pt x="17836" y="346"/>
                  </a:lnTo>
                  <a:lnTo>
                    <a:pt x="13752" y="5787"/>
                  </a:lnTo>
                  <a:lnTo>
                    <a:pt x="13526" y="6085"/>
                  </a:lnTo>
                  <a:lnTo>
                    <a:pt x="10323" y="10371"/>
                  </a:lnTo>
                  <a:lnTo>
                    <a:pt x="10133" y="10633"/>
                  </a:lnTo>
                  <a:lnTo>
                    <a:pt x="4763" y="17836"/>
                  </a:lnTo>
                  <a:lnTo>
                    <a:pt x="4322" y="18443"/>
                  </a:lnTo>
                  <a:lnTo>
                    <a:pt x="0" y="24218"/>
                  </a:lnTo>
                  <a:lnTo>
                    <a:pt x="0" y="24742"/>
                  </a:lnTo>
                  <a:lnTo>
                    <a:pt x="4465" y="18765"/>
                  </a:lnTo>
                  <a:lnTo>
                    <a:pt x="4656" y="18515"/>
                  </a:lnTo>
                  <a:lnTo>
                    <a:pt x="10371" y="10811"/>
                  </a:lnTo>
                  <a:lnTo>
                    <a:pt x="10478" y="10680"/>
                  </a:lnTo>
                  <a:lnTo>
                    <a:pt x="10478" y="10657"/>
                  </a:lnTo>
                  <a:cubicBezTo>
                    <a:pt x="10466" y="10514"/>
                    <a:pt x="10573" y="10395"/>
                    <a:pt x="10716" y="10359"/>
                  </a:cubicBezTo>
                  <a:lnTo>
                    <a:pt x="12966" y="7359"/>
                  </a:lnTo>
                  <a:cubicBezTo>
                    <a:pt x="12954" y="7323"/>
                    <a:pt x="12954" y="7299"/>
                    <a:pt x="12954" y="7263"/>
                  </a:cubicBezTo>
                  <a:cubicBezTo>
                    <a:pt x="12931" y="7109"/>
                    <a:pt x="13073" y="6966"/>
                    <a:pt x="13228" y="6966"/>
                  </a:cubicBezTo>
                  <a:lnTo>
                    <a:pt x="13264" y="6966"/>
                  </a:lnTo>
                  <a:lnTo>
                    <a:pt x="13669" y="6430"/>
                  </a:lnTo>
                  <a:lnTo>
                    <a:pt x="13883" y="6132"/>
                  </a:lnTo>
                  <a:lnTo>
                    <a:pt x="18229" y="310"/>
                  </a:lnTo>
                  <a:cubicBezTo>
                    <a:pt x="18193" y="239"/>
                    <a:pt x="18169" y="167"/>
                    <a:pt x="18169" y="96"/>
                  </a:cubicBezTo>
                  <a:cubicBezTo>
                    <a:pt x="18169" y="60"/>
                    <a:pt x="18169" y="36"/>
                    <a:pt x="18193"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22"/>
            <p:cNvSpPr/>
            <p:nvPr/>
          </p:nvSpPr>
          <p:spPr>
            <a:xfrm>
              <a:off x="6432625" y="2473600"/>
              <a:ext cx="5700" cy="9000"/>
            </a:xfrm>
            <a:custGeom>
              <a:avLst/>
              <a:gdLst/>
              <a:ahLst/>
              <a:cxnLst/>
              <a:rect l="l" t="t" r="r" b="b"/>
              <a:pathLst>
                <a:path w="228" h="360" extrusionOk="0">
                  <a:moveTo>
                    <a:pt x="52" y="0"/>
                  </a:moveTo>
                  <a:cubicBezTo>
                    <a:pt x="43" y="0"/>
                    <a:pt x="34" y="1"/>
                    <a:pt x="25" y="2"/>
                  </a:cubicBezTo>
                  <a:cubicBezTo>
                    <a:pt x="37" y="50"/>
                    <a:pt x="49" y="98"/>
                    <a:pt x="49" y="157"/>
                  </a:cubicBezTo>
                  <a:cubicBezTo>
                    <a:pt x="49" y="217"/>
                    <a:pt x="37" y="288"/>
                    <a:pt x="1" y="360"/>
                  </a:cubicBezTo>
                  <a:lnTo>
                    <a:pt x="120" y="288"/>
                  </a:lnTo>
                  <a:cubicBezTo>
                    <a:pt x="203" y="241"/>
                    <a:pt x="227" y="157"/>
                    <a:pt x="180" y="86"/>
                  </a:cubicBezTo>
                  <a:cubicBezTo>
                    <a:pt x="159" y="34"/>
                    <a:pt x="111" y="0"/>
                    <a:pt x="52"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22"/>
            <p:cNvSpPr/>
            <p:nvPr/>
          </p:nvSpPr>
          <p:spPr>
            <a:xfrm>
              <a:off x="5970675" y="2486150"/>
              <a:ext cx="441150" cy="271775"/>
            </a:xfrm>
            <a:custGeom>
              <a:avLst/>
              <a:gdLst/>
              <a:ahLst/>
              <a:cxnLst/>
              <a:rect l="l" t="t" r="r" b="b"/>
              <a:pathLst>
                <a:path w="17646" h="10871" extrusionOk="0">
                  <a:moveTo>
                    <a:pt x="17646" y="0"/>
                  </a:moveTo>
                  <a:lnTo>
                    <a:pt x="8180" y="5632"/>
                  </a:lnTo>
                  <a:lnTo>
                    <a:pt x="7906" y="5799"/>
                  </a:lnTo>
                  <a:lnTo>
                    <a:pt x="0" y="10502"/>
                  </a:lnTo>
                  <a:lnTo>
                    <a:pt x="0" y="10871"/>
                  </a:lnTo>
                  <a:lnTo>
                    <a:pt x="8121" y="6037"/>
                  </a:lnTo>
                  <a:lnTo>
                    <a:pt x="8406" y="5870"/>
                  </a:lnTo>
                  <a:lnTo>
                    <a:pt x="17288" y="572"/>
                  </a:lnTo>
                  <a:lnTo>
                    <a:pt x="17646" y="12"/>
                  </a:lnTo>
                  <a:lnTo>
                    <a:pt x="17646"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22"/>
            <p:cNvSpPr/>
            <p:nvPr/>
          </p:nvSpPr>
          <p:spPr>
            <a:xfrm>
              <a:off x="5970675" y="2940975"/>
              <a:ext cx="97050" cy="144075"/>
            </a:xfrm>
            <a:custGeom>
              <a:avLst/>
              <a:gdLst/>
              <a:ahLst/>
              <a:cxnLst/>
              <a:rect l="l" t="t" r="r" b="b"/>
              <a:pathLst>
                <a:path w="3882" h="5763" extrusionOk="0">
                  <a:moveTo>
                    <a:pt x="0" y="0"/>
                  </a:moveTo>
                  <a:lnTo>
                    <a:pt x="0" y="560"/>
                  </a:lnTo>
                  <a:lnTo>
                    <a:pt x="3632" y="5763"/>
                  </a:lnTo>
                  <a:cubicBezTo>
                    <a:pt x="3703" y="5691"/>
                    <a:pt x="3775" y="5620"/>
                    <a:pt x="3882" y="5572"/>
                  </a:cubicBezTo>
                  <a:lnTo>
                    <a:pt x="0"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22"/>
            <p:cNvSpPr/>
            <p:nvPr/>
          </p:nvSpPr>
          <p:spPr>
            <a:xfrm>
              <a:off x="6244225" y="2877875"/>
              <a:ext cx="142300" cy="98825"/>
            </a:xfrm>
            <a:custGeom>
              <a:avLst/>
              <a:gdLst/>
              <a:ahLst/>
              <a:cxnLst/>
              <a:rect l="l" t="t" r="r" b="b"/>
              <a:pathLst>
                <a:path w="5692" h="3953" extrusionOk="0">
                  <a:moveTo>
                    <a:pt x="5513" y="0"/>
                  </a:moveTo>
                  <a:lnTo>
                    <a:pt x="0" y="3846"/>
                  </a:lnTo>
                  <a:lnTo>
                    <a:pt x="393" y="3953"/>
                  </a:lnTo>
                  <a:lnTo>
                    <a:pt x="5668" y="274"/>
                  </a:lnTo>
                  <a:lnTo>
                    <a:pt x="5692" y="238"/>
                  </a:lnTo>
                  <a:cubicBezTo>
                    <a:pt x="5620" y="179"/>
                    <a:pt x="5561" y="83"/>
                    <a:pt x="5513"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22"/>
            <p:cNvSpPr/>
            <p:nvPr/>
          </p:nvSpPr>
          <p:spPr>
            <a:xfrm>
              <a:off x="6087350" y="2980250"/>
              <a:ext cx="158375" cy="109575"/>
            </a:xfrm>
            <a:custGeom>
              <a:avLst/>
              <a:gdLst/>
              <a:ahLst/>
              <a:cxnLst/>
              <a:rect l="l" t="t" r="r" b="b"/>
              <a:pathLst>
                <a:path w="6335" h="4383" extrusionOk="0">
                  <a:moveTo>
                    <a:pt x="5930" y="1"/>
                  </a:moveTo>
                  <a:lnTo>
                    <a:pt x="1" y="4120"/>
                  </a:lnTo>
                  <a:cubicBezTo>
                    <a:pt x="84" y="4192"/>
                    <a:pt x="144" y="4287"/>
                    <a:pt x="179" y="4382"/>
                  </a:cubicBezTo>
                  <a:lnTo>
                    <a:pt x="6335" y="96"/>
                  </a:lnTo>
                  <a:lnTo>
                    <a:pt x="593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22"/>
            <p:cNvSpPr/>
            <p:nvPr/>
          </p:nvSpPr>
          <p:spPr>
            <a:xfrm>
              <a:off x="6127250" y="2732300"/>
              <a:ext cx="137825" cy="205425"/>
            </a:xfrm>
            <a:custGeom>
              <a:avLst/>
              <a:gdLst/>
              <a:ahLst/>
              <a:cxnLst/>
              <a:rect l="l" t="t" r="r" b="b"/>
              <a:pathLst>
                <a:path w="5513" h="8217" extrusionOk="0">
                  <a:moveTo>
                    <a:pt x="5513" y="1"/>
                  </a:moveTo>
                  <a:cubicBezTo>
                    <a:pt x="5465" y="49"/>
                    <a:pt x="5394" y="96"/>
                    <a:pt x="5310" y="96"/>
                  </a:cubicBezTo>
                  <a:cubicBezTo>
                    <a:pt x="5239" y="96"/>
                    <a:pt x="5179" y="72"/>
                    <a:pt x="5120" y="37"/>
                  </a:cubicBezTo>
                  <a:lnTo>
                    <a:pt x="2381" y="4347"/>
                  </a:lnTo>
                  <a:cubicBezTo>
                    <a:pt x="2441" y="4394"/>
                    <a:pt x="2489" y="4466"/>
                    <a:pt x="2489" y="4561"/>
                  </a:cubicBezTo>
                  <a:cubicBezTo>
                    <a:pt x="2489" y="4716"/>
                    <a:pt x="2370" y="4859"/>
                    <a:pt x="2203" y="4859"/>
                  </a:cubicBezTo>
                  <a:cubicBezTo>
                    <a:pt x="2155" y="4859"/>
                    <a:pt x="2119" y="4835"/>
                    <a:pt x="2072" y="4823"/>
                  </a:cubicBezTo>
                  <a:lnTo>
                    <a:pt x="0" y="8061"/>
                  </a:lnTo>
                  <a:cubicBezTo>
                    <a:pt x="107" y="8085"/>
                    <a:pt x="203" y="8145"/>
                    <a:pt x="286" y="8216"/>
                  </a:cubicBezTo>
                  <a:lnTo>
                    <a:pt x="5477" y="49"/>
                  </a:lnTo>
                  <a:lnTo>
                    <a:pt x="5513"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22"/>
            <p:cNvSpPr/>
            <p:nvPr/>
          </p:nvSpPr>
          <p:spPr>
            <a:xfrm>
              <a:off x="6263575" y="2486150"/>
              <a:ext cx="153900" cy="243500"/>
            </a:xfrm>
            <a:custGeom>
              <a:avLst/>
              <a:gdLst/>
              <a:ahLst/>
              <a:cxnLst/>
              <a:rect l="l" t="t" r="r" b="b"/>
              <a:pathLst>
                <a:path w="6156" h="9740" extrusionOk="0">
                  <a:moveTo>
                    <a:pt x="5953" y="0"/>
                  </a:moveTo>
                  <a:lnTo>
                    <a:pt x="5584" y="560"/>
                  </a:lnTo>
                  <a:lnTo>
                    <a:pt x="0" y="9371"/>
                  </a:lnTo>
                  <a:cubicBezTo>
                    <a:pt x="84" y="9418"/>
                    <a:pt x="155" y="9502"/>
                    <a:pt x="155" y="9621"/>
                  </a:cubicBezTo>
                  <a:cubicBezTo>
                    <a:pt x="155" y="9668"/>
                    <a:pt x="155" y="9704"/>
                    <a:pt x="143" y="9740"/>
                  </a:cubicBezTo>
                  <a:lnTo>
                    <a:pt x="215" y="9621"/>
                  </a:lnTo>
                  <a:lnTo>
                    <a:pt x="6144" y="262"/>
                  </a:lnTo>
                  <a:lnTo>
                    <a:pt x="6156" y="131"/>
                  </a:lnTo>
                  <a:cubicBezTo>
                    <a:pt x="6072" y="96"/>
                    <a:pt x="6013" y="60"/>
                    <a:pt x="5953"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22"/>
            <p:cNvSpPr/>
            <p:nvPr/>
          </p:nvSpPr>
          <p:spPr>
            <a:xfrm>
              <a:off x="6396025" y="2489125"/>
              <a:ext cx="29200" cy="364050"/>
            </a:xfrm>
            <a:custGeom>
              <a:avLst/>
              <a:gdLst/>
              <a:ahLst/>
              <a:cxnLst/>
              <a:rect l="l" t="t" r="r" b="b"/>
              <a:pathLst>
                <a:path w="1168" h="14562" extrusionOk="0">
                  <a:moveTo>
                    <a:pt x="846" y="1"/>
                  </a:moveTo>
                  <a:lnTo>
                    <a:pt x="834" y="132"/>
                  </a:lnTo>
                  <a:lnTo>
                    <a:pt x="1" y="14550"/>
                  </a:lnTo>
                  <a:cubicBezTo>
                    <a:pt x="24" y="14550"/>
                    <a:pt x="36" y="14550"/>
                    <a:pt x="72" y="14538"/>
                  </a:cubicBezTo>
                  <a:cubicBezTo>
                    <a:pt x="155" y="14538"/>
                    <a:pt x="239" y="14538"/>
                    <a:pt x="310" y="14562"/>
                  </a:cubicBezTo>
                  <a:lnTo>
                    <a:pt x="1167" y="1"/>
                  </a:lnTo>
                  <a:lnTo>
                    <a:pt x="1167" y="1"/>
                  </a:lnTo>
                  <a:cubicBezTo>
                    <a:pt x="1132" y="12"/>
                    <a:pt x="1084" y="24"/>
                    <a:pt x="1024" y="24"/>
                  </a:cubicBezTo>
                  <a:cubicBezTo>
                    <a:pt x="965" y="24"/>
                    <a:pt x="905" y="24"/>
                    <a:pt x="846"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22"/>
            <p:cNvSpPr/>
            <p:nvPr/>
          </p:nvSpPr>
          <p:spPr>
            <a:xfrm>
              <a:off x="6426100" y="2483775"/>
              <a:ext cx="571225" cy="679875"/>
            </a:xfrm>
            <a:custGeom>
              <a:avLst/>
              <a:gdLst/>
              <a:ahLst/>
              <a:cxnLst/>
              <a:rect l="l" t="t" r="r" b="b"/>
              <a:pathLst>
                <a:path w="22849" h="27195" extrusionOk="0">
                  <a:moveTo>
                    <a:pt x="226" y="0"/>
                  </a:moveTo>
                  <a:cubicBezTo>
                    <a:pt x="191" y="95"/>
                    <a:pt x="107" y="167"/>
                    <a:pt x="0" y="215"/>
                  </a:cubicBezTo>
                  <a:lnTo>
                    <a:pt x="22610" y="27194"/>
                  </a:lnTo>
                  <a:cubicBezTo>
                    <a:pt x="22670" y="27099"/>
                    <a:pt x="22753" y="27039"/>
                    <a:pt x="22848" y="26980"/>
                  </a:cubicBezTo>
                  <a:lnTo>
                    <a:pt x="226"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22"/>
            <p:cNvSpPr/>
            <p:nvPr/>
          </p:nvSpPr>
          <p:spPr>
            <a:xfrm>
              <a:off x="6408525" y="2878750"/>
              <a:ext cx="217325" cy="182800"/>
            </a:xfrm>
            <a:custGeom>
              <a:avLst/>
              <a:gdLst/>
              <a:ahLst/>
              <a:cxnLst/>
              <a:rect l="l" t="t" r="r" b="b"/>
              <a:pathLst>
                <a:path w="8693" h="7312" extrusionOk="0">
                  <a:moveTo>
                    <a:pt x="215" y="1"/>
                  </a:moveTo>
                  <a:cubicBezTo>
                    <a:pt x="167" y="108"/>
                    <a:pt x="96" y="191"/>
                    <a:pt x="1" y="239"/>
                  </a:cubicBezTo>
                  <a:lnTo>
                    <a:pt x="8490" y="7311"/>
                  </a:lnTo>
                  <a:cubicBezTo>
                    <a:pt x="8549" y="7228"/>
                    <a:pt x="8609" y="7145"/>
                    <a:pt x="8692" y="7073"/>
                  </a:cubicBezTo>
                  <a:lnTo>
                    <a:pt x="215"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22"/>
            <p:cNvSpPr/>
            <p:nvPr/>
          </p:nvSpPr>
          <p:spPr>
            <a:xfrm>
              <a:off x="6323100" y="3003175"/>
              <a:ext cx="1800" cy="1525"/>
            </a:xfrm>
            <a:custGeom>
              <a:avLst/>
              <a:gdLst/>
              <a:ahLst/>
              <a:cxnLst/>
              <a:rect l="l" t="t" r="r" b="b"/>
              <a:pathLst>
                <a:path w="72" h="61" extrusionOk="0">
                  <a:moveTo>
                    <a:pt x="24" y="1"/>
                  </a:moveTo>
                  <a:lnTo>
                    <a:pt x="0" y="48"/>
                  </a:lnTo>
                  <a:lnTo>
                    <a:pt x="72" y="60"/>
                  </a:lnTo>
                  <a:cubicBezTo>
                    <a:pt x="60" y="48"/>
                    <a:pt x="36" y="13"/>
                    <a:pt x="24"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22"/>
            <p:cNvSpPr/>
            <p:nvPr/>
          </p:nvSpPr>
          <p:spPr>
            <a:xfrm>
              <a:off x="6135275" y="2944250"/>
              <a:ext cx="183975" cy="57750"/>
            </a:xfrm>
            <a:custGeom>
              <a:avLst/>
              <a:gdLst/>
              <a:ahLst/>
              <a:cxnLst/>
              <a:rect l="l" t="t" r="r" b="b"/>
              <a:pathLst>
                <a:path w="7359" h="2310" extrusionOk="0">
                  <a:moveTo>
                    <a:pt x="72" y="0"/>
                  </a:moveTo>
                  <a:lnTo>
                    <a:pt x="72" y="60"/>
                  </a:lnTo>
                  <a:cubicBezTo>
                    <a:pt x="72" y="155"/>
                    <a:pt x="48" y="250"/>
                    <a:pt x="1" y="322"/>
                  </a:cubicBezTo>
                  <a:lnTo>
                    <a:pt x="3977" y="1417"/>
                  </a:lnTo>
                  <a:lnTo>
                    <a:pt x="4382" y="1524"/>
                  </a:lnTo>
                  <a:lnTo>
                    <a:pt x="7192" y="2310"/>
                  </a:lnTo>
                  <a:lnTo>
                    <a:pt x="7359" y="2036"/>
                  </a:lnTo>
                  <a:lnTo>
                    <a:pt x="4739" y="1298"/>
                  </a:lnTo>
                  <a:lnTo>
                    <a:pt x="4335" y="1191"/>
                  </a:lnTo>
                  <a:lnTo>
                    <a:pt x="72"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22"/>
            <p:cNvSpPr/>
            <p:nvPr/>
          </p:nvSpPr>
          <p:spPr>
            <a:xfrm>
              <a:off x="6331425" y="3000200"/>
              <a:ext cx="284000" cy="85150"/>
            </a:xfrm>
            <a:custGeom>
              <a:avLst/>
              <a:gdLst/>
              <a:ahLst/>
              <a:cxnLst/>
              <a:rect l="l" t="t" r="r" b="b"/>
              <a:pathLst>
                <a:path w="11360" h="3406" extrusionOk="0">
                  <a:moveTo>
                    <a:pt x="239" y="1"/>
                  </a:moveTo>
                  <a:cubicBezTo>
                    <a:pt x="227" y="132"/>
                    <a:pt x="144" y="239"/>
                    <a:pt x="1" y="274"/>
                  </a:cubicBezTo>
                  <a:lnTo>
                    <a:pt x="11288" y="3406"/>
                  </a:lnTo>
                  <a:lnTo>
                    <a:pt x="11359" y="3406"/>
                  </a:lnTo>
                  <a:cubicBezTo>
                    <a:pt x="11359" y="3382"/>
                    <a:pt x="11348" y="3334"/>
                    <a:pt x="11348" y="3310"/>
                  </a:cubicBezTo>
                  <a:cubicBezTo>
                    <a:pt x="11348" y="3227"/>
                    <a:pt x="11348" y="3156"/>
                    <a:pt x="11359" y="3096"/>
                  </a:cubicBezTo>
                  <a:lnTo>
                    <a:pt x="239"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22"/>
            <p:cNvSpPr/>
            <p:nvPr/>
          </p:nvSpPr>
          <p:spPr>
            <a:xfrm>
              <a:off x="6231125" y="2883825"/>
              <a:ext cx="162550" cy="263450"/>
            </a:xfrm>
            <a:custGeom>
              <a:avLst/>
              <a:gdLst/>
              <a:ahLst/>
              <a:cxnLst/>
              <a:rect l="l" t="t" r="r" b="b"/>
              <a:pathLst>
                <a:path w="6502" h="10538" extrusionOk="0">
                  <a:moveTo>
                    <a:pt x="6216" y="0"/>
                  </a:moveTo>
                  <a:lnTo>
                    <a:pt x="6192" y="60"/>
                  </a:lnTo>
                  <a:lnTo>
                    <a:pt x="3537" y="4465"/>
                  </a:lnTo>
                  <a:lnTo>
                    <a:pt x="3382" y="4751"/>
                  </a:lnTo>
                  <a:lnTo>
                    <a:pt x="0" y="10359"/>
                  </a:lnTo>
                  <a:lnTo>
                    <a:pt x="120" y="10406"/>
                  </a:lnTo>
                  <a:lnTo>
                    <a:pt x="143" y="10406"/>
                  </a:lnTo>
                  <a:cubicBezTo>
                    <a:pt x="143" y="10406"/>
                    <a:pt x="155" y="10406"/>
                    <a:pt x="155" y="10418"/>
                  </a:cubicBezTo>
                  <a:lnTo>
                    <a:pt x="179" y="10418"/>
                  </a:lnTo>
                  <a:lnTo>
                    <a:pt x="191" y="10430"/>
                  </a:lnTo>
                  <a:cubicBezTo>
                    <a:pt x="191" y="10442"/>
                    <a:pt x="203" y="10442"/>
                    <a:pt x="203" y="10466"/>
                  </a:cubicBezTo>
                  <a:lnTo>
                    <a:pt x="250" y="10537"/>
                  </a:lnTo>
                  <a:lnTo>
                    <a:pt x="3703" y="4810"/>
                  </a:lnTo>
                  <a:lnTo>
                    <a:pt x="3703" y="4775"/>
                  </a:lnTo>
                  <a:cubicBezTo>
                    <a:pt x="3679" y="4727"/>
                    <a:pt x="3656" y="4691"/>
                    <a:pt x="3656" y="4644"/>
                  </a:cubicBezTo>
                  <a:cubicBezTo>
                    <a:pt x="3656" y="4489"/>
                    <a:pt x="3775" y="4358"/>
                    <a:pt x="3941" y="4346"/>
                  </a:cubicBezTo>
                  <a:lnTo>
                    <a:pt x="3977" y="4346"/>
                  </a:lnTo>
                  <a:lnTo>
                    <a:pt x="6501" y="143"/>
                  </a:lnTo>
                  <a:cubicBezTo>
                    <a:pt x="6394" y="119"/>
                    <a:pt x="6311" y="72"/>
                    <a:pt x="6216"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22"/>
            <p:cNvSpPr/>
            <p:nvPr/>
          </p:nvSpPr>
          <p:spPr>
            <a:xfrm>
              <a:off x="5970675" y="3148425"/>
              <a:ext cx="260175" cy="142325"/>
            </a:xfrm>
            <a:custGeom>
              <a:avLst/>
              <a:gdLst/>
              <a:ahLst/>
              <a:cxnLst/>
              <a:rect l="l" t="t" r="r" b="b"/>
              <a:pathLst>
                <a:path w="10407" h="5693" extrusionOk="0">
                  <a:moveTo>
                    <a:pt x="10061" y="1"/>
                  </a:moveTo>
                  <a:lnTo>
                    <a:pt x="0" y="5335"/>
                  </a:lnTo>
                  <a:lnTo>
                    <a:pt x="0" y="5692"/>
                  </a:lnTo>
                  <a:lnTo>
                    <a:pt x="10407" y="168"/>
                  </a:lnTo>
                  <a:lnTo>
                    <a:pt x="10359" y="84"/>
                  </a:lnTo>
                  <a:lnTo>
                    <a:pt x="1006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22"/>
            <p:cNvSpPr/>
            <p:nvPr/>
          </p:nvSpPr>
          <p:spPr>
            <a:xfrm>
              <a:off x="6090025" y="3098425"/>
              <a:ext cx="143800" cy="51825"/>
            </a:xfrm>
            <a:custGeom>
              <a:avLst/>
              <a:gdLst/>
              <a:ahLst/>
              <a:cxnLst/>
              <a:rect l="l" t="t" r="r" b="b"/>
              <a:pathLst>
                <a:path w="5752" h="2073" extrusionOk="0">
                  <a:moveTo>
                    <a:pt x="120" y="1"/>
                  </a:moveTo>
                  <a:cubicBezTo>
                    <a:pt x="108" y="108"/>
                    <a:pt x="60" y="215"/>
                    <a:pt x="1" y="298"/>
                  </a:cubicBezTo>
                  <a:lnTo>
                    <a:pt x="5299" y="1977"/>
                  </a:lnTo>
                  <a:lnTo>
                    <a:pt x="5597" y="2072"/>
                  </a:lnTo>
                  <a:lnTo>
                    <a:pt x="5597" y="2072"/>
                  </a:lnTo>
                  <a:lnTo>
                    <a:pt x="5549" y="2025"/>
                  </a:lnTo>
                  <a:cubicBezTo>
                    <a:pt x="5513" y="1953"/>
                    <a:pt x="5537" y="1846"/>
                    <a:pt x="5633" y="1822"/>
                  </a:cubicBezTo>
                  <a:cubicBezTo>
                    <a:pt x="5668" y="1798"/>
                    <a:pt x="5716" y="1798"/>
                    <a:pt x="5752" y="1798"/>
                  </a:cubicBezTo>
                  <a:lnTo>
                    <a:pt x="5633" y="1763"/>
                  </a:lnTo>
                  <a:lnTo>
                    <a:pt x="12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22"/>
            <p:cNvSpPr/>
            <p:nvPr/>
          </p:nvSpPr>
          <p:spPr>
            <a:xfrm>
              <a:off x="6300775" y="3287725"/>
              <a:ext cx="102125" cy="186675"/>
            </a:xfrm>
            <a:custGeom>
              <a:avLst/>
              <a:gdLst/>
              <a:ahLst/>
              <a:cxnLst/>
              <a:rect l="l" t="t" r="r" b="b"/>
              <a:pathLst>
                <a:path w="4085" h="7467" extrusionOk="0">
                  <a:moveTo>
                    <a:pt x="322" y="1"/>
                  </a:moveTo>
                  <a:lnTo>
                    <a:pt x="1" y="49"/>
                  </a:lnTo>
                  <a:lnTo>
                    <a:pt x="3799" y="7466"/>
                  </a:lnTo>
                  <a:cubicBezTo>
                    <a:pt x="3882" y="7383"/>
                    <a:pt x="3977" y="7347"/>
                    <a:pt x="4084" y="7311"/>
                  </a:cubicBezTo>
                  <a:lnTo>
                    <a:pt x="322"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22"/>
            <p:cNvSpPr/>
            <p:nvPr/>
          </p:nvSpPr>
          <p:spPr>
            <a:xfrm>
              <a:off x="6228150" y="3143850"/>
              <a:ext cx="77125" cy="138250"/>
            </a:xfrm>
            <a:custGeom>
              <a:avLst/>
              <a:gdLst/>
              <a:ahLst/>
              <a:cxnLst/>
              <a:rect l="l" t="t" r="r" b="b"/>
              <a:pathLst>
                <a:path w="3085" h="5530" extrusionOk="0">
                  <a:moveTo>
                    <a:pt x="169" y="1"/>
                  </a:moveTo>
                  <a:cubicBezTo>
                    <a:pt x="147" y="1"/>
                    <a:pt x="127" y="9"/>
                    <a:pt x="108" y="29"/>
                  </a:cubicBezTo>
                  <a:cubicBezTo>
                    <a:pt x="24" y="77"/>
                    <a:pt x="0" y="160"/>
                    <a:pt x="24" y="231"/>
                  </a:cubicBezTo>
                  <a:lnTo>
                    <a:pt x="60" y="291"/>
                  </a:lnTo>
                  <a:lnTo>
                    <a:pt x="108" y="386"/>
                  </a:lnTo>
                  <a:lnTo>
                    <a:pt x="2751" y="5530"/>
                  </a:lnTo>
                  <a:lnTo>
                    <a:pt x="3084" y="5494"/>
                  </a:lnTo>
                  <a:lnTo>
                    <a:pt x="358" y="148"/>
                  </a:lnTo>
                  <a:lnTo>
                    <a:pt x="310" y="77"/>
                  </a:lnTo>
                  <a:cubicBezTo>
                    <a:pt x="310" y="53"/>
                    <a:pt x="298" y="53"/>
                    <a:pt x="298" y="41"/>
                  </a:cubicBezTo>
                  <a:cubicBezTo>
                    <a:pt x="298" y="41"/>
                    <a:pt x="298" y="29"/>
                    <a:pt x="286" y="29"/>
                  </a:cubicBezTo>
                  <a:lnTo>
                    <a:pt x="262" y="29"/>
                  </a:lnTo>
                  <a:cubicBezTo>
                    <a:pt x="262" y="29"/>
                    <a:pt x="250" y="29"/>
                    <a:pt x="250" y="17"/>
                  </a:cubicBezTo>
                  <a:lnTo>
                    <a:pt x="227" y="17"/>
                  </a:lnTo>
                  <a:cubicBezTo>
                    <a:pt x="205" y="6"/>
                    <a:pt x="186" y="1"/>
                    <a:pt x="169"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22"/>
            <p:cNvSpPr/>
            <p:nvPr/>
          </p:nvSpPr>
          <p:spPr>
            <a:xfrm>
              <a:off x="6586525" y="3246075"/>
              <a:ext cx="3000" cy="3300"/>
            </a:xfrm>
            <a:custGeom>
              <a:avLst/>
              <a:gdLst/>
              <a:ahLst/>
              <a:cxnLst/>
              <a:rect l="l" t="t" r="r" b="b"/>
              <a:pathLst>
                <a:path w="120" h="132" extrusionOk="0">
                  <a:moveTo>
                    <a:pt x="120" y="0"/>
                  </a:moveTo>
                  <a:lnTo>
                    <a:pt x="1" y="24"/>
                  </a:lnTo>
                  <a:lnTo>
                    <a:pt x="1" y="36"/>
                  </a:lnTo>
                  <a:cubicBezTo>
                    <a:pt x="12" y="60"/>
                    <a:pt x="12" y="107"/>
                    <a:pt x="1" y="131"/>
                  </a:cubicBezTo>
                  <a:cubicBezTo>
                    <a:pt x="60" y="119"/>
                    <a:pt x="120" y="60"/>
                    <a:pt x="120"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22"/>
            <p:cNvSpPr/>
            <p:nvPr/>
          </p:nvSpPr>
          <p:spPr>
            <a:xfrm>
              <a:off x="5970675" y="3248450"/>
              <a:ext cx="567350" cy="86050"/>
            </a:xfrm>
            <a:custGeom>
              <a:avLst/>
              <a:gdLst/>
              <a:ahLst/>
              <a:cxnLst/>
              <a:rect l="l" t="t" r="r" b="b"/>
              <a:pathLst>
                <a:path w="22694" h="3442" extrusionOk="0">
                  <a:moveTo>
                    <a:pt x="22634" y="0"/>
                  </a:moveTo>
                  <a:lnTo>
                    <a:pt x="13383" y="1274"/>
                  </a:lnTo>
                  <a:lnTo>
                    <a:pt x="13050" y="1322"/>
                  </a:lnTo>
                  <a:lnTo>
                    <a:pt x="0" y="3120"/>
                  </a:lnTo>
                  <a:lnTo>
                    <a:pt x="0" y="3441"/>
                  </a:lnTo>
                  <a:lnTo>
                    <a:pt x="13205" y="1620"/>
                  </a:lnTo>
                  <a:lnTo>
                    <a:pt x="13526" y="1572"/>
                  </a:lnTo>
                  <a:lnTo>
                    <a:pt x="22694" y="310"/>
                  </a:lnTo>
                  <a:cubicBezTo>
                    <a:pt x="22670" y="203"/>
                    <a:pt x="22634" y="107"/>
                    <a:pt x="22634"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22"/>
            <p:cNvSpPr/>
            <p:nvPr/>
          </p:nvSpPr>
          <p:spPr>
            <a:xfrm>
              <a:off x="6683850" y="3085625"/>
              <a:ext cx="305425" cy="89325"/>
            </a:xfrm>
            <a:custGeom>
              <a:avLst/>
              <a:gdLst/>
              <a:ahLst/>
              <a:cxnLst/>
              <a:rect l="l" t="t" r="r" b="b"/>
              <a:pathLst>
                <a:path w="12217" h="3573" extrusionOk="0">
                  <a:moveTo>
                    <a:pt x="72" y="1"/>
                  </a:moveTo>
                  <a:cubicBezTo>
                    <a:pt x="60" y="132"/>
                    <a:pt x="37" y="227"/>
                    <a:pt x="1" y="322"/>
                  </a:cubicBezTo>
                  <a:lnTo>
                    <a:pt x="12181" y="3572"/>
                  </a:lnTo>
                  <a:lnTo>
                    <a:pt x="12181" y="3549"/>
                  </a:lnTo>
                  <a:cubicBezTo>
                    <a:pt x="12181" y="3442"/>
                    <a:pt x="12193" y="3358"/>
                    <a:pt x="12217" y="3263"/>
                  </a:cubicBezTo>
                  <a:lnTo>
                    <a:pt x="72"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22"/>
            <p:cNvSpPr/>
            <p:nvPr/>
          </p:nvSpPr>
          <p:spPr>
            <a:xfrm>
              <a:off x="6585025" y="3175825"/>
              <a:ext cx="403650" cy="70850"/>
            </a:xfrm>
            <a:custGeom>
              <a:avLst/>
              <a:gdLst/>
              <a:ahLst/>
              <a:cxnLst/>
              <a:rect l="l" t="t" r="r" b="b"/>
              <a:pathLst>
                <a:path w="16146" h="2834" extrusionOk="0">
                  <a:moveTo>
                    <a:pt x="16110" y="0"/>
                  </a:moveTo>
                  <a:lnTo>
                    <a:pt x="1" y="2536"/>
                  </a:lnTo>
                  <a:cubicBezTo>
                    <a:pt x="37" y="2620"/>
                    <a:pt x="61" y="2715"/>
                    <a:pt x="72" y="2834"/>
                  </a:cubicBezTo>
                  <a:lnTo>
                    <a:pt x="191" y="2810"/>
                  </a:lnTo>
                  <a:lnTo>
                    <a:pt x="15658" y="393"/>
                  </a:lnTo>
                  <a:lnTo>
                    <a:pt x="16146" y="131"/>
                  </a:lnTo>
                  <a:cubicBezTo>
                    <a:pt x="16134" y="95"/>
                    <a:pt x="16134" y="48"/>
                    <a:pt x="16110"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22"/>
            <p:cNvSpPr/>
            <p:nvPr/>
          </p:nvSpPr>
          <p:spPr>
            <a:xfrm>
              <a:off x="6566575" y="3113300"/>
              <a:ext cx="76525" cy="112850"/>
            </a:xfrm>
            <a:custGeom>
              <a:avLst/>
              <a:gdLst/>
              <a:ahLst/>
              <a:cxnLst/>
              <a:rect l="l" t="t" r="r" b="b"/>
              <a:pathLst>
                <a:path w="3061" h="4514" extrusionOk="0">
                  <a:moveTo>
                    <a:pt x="2739" y="1"/>
                  </a:moveTo>
                  <a:lnTo>
                    <a:pt x="1" y="4394"/>
                  </a:lnTo>
                  <a:cubicBezTo>
                    <a:pt x="108" y="4418"/>
                    <a:pt x="215" y="4454"/>
                    <a:pt x="298" y="4513"/>
                  </a:cubicBezTo>
                  <a:lnTo>
                    <a:pt x="3061" y="108"/>
                  </a:lnTo>
                  <a:cubicBezTo>
                    <a:pt x="2954" y="72"/>
                    <a:pt x="2846" y="49"/>
                    <a:pt x="2739"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22"/>
            <p:cNvSpPr/>
            <p:nvPr/>
          </p:nvSpPr>
          <p:spPr>
            <a:xfrm>
              <a:off x="6412700" y="3263025"/>
              <a:ext cx="135750" cy="210775"/>
            </a:xfrm>
            <a:custGeom>
              <a:avLst/>
              <a:gdLst/>
              <a:ahLst/>
              <a:cxnLst/>
              <a:rect l="l" t="t" r="r" b="b"/>
              <a:pathLst>
                <a:path w="5430" h="8431" extrusionOk="0">
                  <a:moveTo>
                    <a:pt x="5179" y="1"/>
                  </a:moveTo>
                  <a:lnTo>
                    <a:pt x="0" y="8287"/>
                  </a:lnTo>
                  <a:cubicBezTo>
                    <a:pt x="107" y="8311"/>
                    <a:pt x="191" y="8359"/>
                    <a:pt x="286" y="8430"/>
                  </a:cubicBezTo>
                  <a:lnTo>
                    <a:pt x="5430" y="203"/>
                  </a:lnTo>
                  <a:cubicBezTo>
                    <a:pt x="5310" y="156"/>
                    <a:pt x="5239" y="84"/>
                    <a:pt x="5179"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22"/>
            <p:cNvSpPr/>
            <p:nvPr/>
          </p:nvSpPr>
          <p:spPr>
            <a:xfrm>
              <a:off x="6420425" y="3178800"/>
              <a:ext cx="572425" cy="303325"/>
            </a:xfrm>
            <a:custGeom>
              <a:avLst/>
              <a:gdLst/>
              <a:ahLst/>
              <a:cxnLst/>
              <a:rect l="l" t="t" r="r" b="b"/>
              <a:pathLst>
                <a:path w="22897" h="12133" extrusionOk="0">
                  <a:moveTo>
                    <a:pt x="22742" y="0"/>
                  </a:moveTo>
                  <a:lnTo>
                    <a:pt x="22242" y="274"/>
                  </a:lnTo>
                  <a:lnTo>
                    <a:pt x="1" y="11859"/>
                  </a:lnTo>
                  <a:cubicBezTo>
                    <a:pt x="72" y="11942"/>
                    <a:pt x="132" y="12026"/>
                    <a:pt x="168" y="12133"/>
                  </a:cubicBezTo>
                  <a:lnTo>
                    <a:pt x="22897" y="286"/>
                  </a:lnTo>
                  <a:cubicBezTo>
                    <a:pt x="22813" y="203"/>
                    <a:pt x="22777" y="107"/>
                    <a:pt x="22742"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22"/>
            <p:cNvSpPr/>
            <p:nvPr/>
          </p:nvSpPr>
          <p:spPr>
            <a:xfrm>
              <a:off x="6093300" y="3491025"/>
              <a:ext cx="300075" cy="161375"/>
            </a:xfrm>
            <a:custGeom>
              <a:avLst/>
              <a:gdLst/>
              <a:ahLst/>
              <a:cxnLst/>
              <a:rect l="l" t="t" r="r" b="b"/>
              <a:pathLst>
                <a:path w="12003" h="6455" extrusionOk="0">
                  <a:moveTo>
                    <a:pt x="11871" y="1"/>
                  </a:moveTo>
                  <a:lnTo>
                    <a:pt x="1" y="6192"/>
                  </a:lnTo>
                  <a:cubicBezTo>
                    <a:pt x="60" y="6228"/>
                    <a:pt x="108" y="6299"/>
                    <a:pt x="144" y="6359"/>
                  </a:cubicBezTo>
                  <a:cubicBezTo>
                    <a:pt x="156" y="6383"/>
                    <a:pt x="168" y="6430"/>
                    <a:pt x="179" y="6454"/>
                  </a:cubicBezTo>
                  <a:lnTo>
                    <a:pt x="12002" y="287"/>
                  </a:lnTo>
                  <a:cubicBezTo>
                    <a:pt x="11943" y="191"/>
                    <a:pt x="11895" y="108"/>
                    <a:pt x="11871"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22"/>
            <p:cNvSpPr/>
            <p:nvPr/>
          </p:nvSpPr>
          <p:spPr>
            <a:xfrm>
              <a:off x="6187075" y="3708325"/>
              <a:ext cx="191425" cy="58075"/>
            </a:xfrm>
            <a:custGeom>
              <a:avLst/>
              <a:gdLst/>
              <a:ahLst/>
              <a:cxnLst/>
              <a:rect l="l" t="t" r="r" b="b"/>
              <a:pathLst>
                <a:path w="7657" h="2323" extrusionOk="0">
                  <a:moveTo>
                    <a:pt x="7561" y="0"/>
                  </a:moveTo>
                  <a:lnTo>
                    <a:pt x="0" y="2013"/>
                  </a:lnTo>
                  <a:cubicBezTo>
                    <a:pt x="36" y="2084"/>
                    <a:pt x="60" y="2167"/>
                    <a:pt x="60" y="2275"/>
                  </a:cubicBezTo>
                  <a:cubicBezTo>
                    <a:pt x="48" y="2286"/>
                    <a:pt x="48" y="2310"/>
                    <a:pt x="48" y="2322"/>
                  </a:cubicBezTo>
                  <a:lnTo>
                    <a:pt x="7656" y="298"/>
                  </a:lnTo>
                  <a:cubicBezTo>
                    <a:pt x="7608" y="203"/>
                    <a:pt x="7561" y="108"/>
                    <a:pt x="7561"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22"/>
            <p:cNvSpPr/>
            <p:nvPr/>
          </p:nvSpPr>
          <p:spPr>
            <a:xfrm>
              <a:off x="5970675" y="3494300"/>
              <a:ext cx="107775" cy="154525"/>
            </a:xfrm>
            <a:custGeom>
              <a:avLst/>
              <a:gdLst/>
              <a:ahLst/>
              <a:cxnLst/>
              <a:rect l="l" t="t" r="r" b="b"/>
              <a:pathLst>
                <a:path w="4311" h="6181" extrusionOk="0">
                  <a:moveTo>
                    <a:pt x="0" y="1"/>
                  </a:moveTo>
                  <a:lnTo>
                    <a:pt x="0" y="537"/>
                  </a:lnTo>
                  <a:lnTo>
                    <a:pt x="4072" y="6180"/>
                  </a:lnTo>
                  <a:cubicBezTo>
                    <a:pt x="4120" y="6109"/>
                    <a:pt x="4191" y="6025"/>
                    <a:pt x="4287" y="5990"/>
                  </a:cubicBezTo>
                  <a:cubicBezTo>
                    <a:pt x="4299" y="5990"/>
                    <a:pt x="4299" y="5966"/>
                    <a:pt x="4311" y="5966"/>
                  </a:cubicBezTo>
                  <a:lnTo>
                    <a:pt x="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22"/>
            <p:cNvSpPr/>
            <p:nvPr/>
          </p:nvSpPr>
          <p:spPr>
            <a:xfrm>
              <a:off x="5970675" y="3658025"/>
              <a:ext cx="102725" cy="61925"/>
            </a:xfrm>
            <a:custGeom>
              <a:avLst/>
              <a:gdLst/>
              <a:ahLst/>
              <a:cxnLst/>
              <a:rect l="l" t="t" r="r" b="b"/>
              <a:pathLst>
                <a:path w="4109" h="2477" extrusionOk="0">
                  <a:moveTo>
                    <a:pt x="3989" y="0"/>
                  </a:moveTo>
                  <a:lnTo>
                    <a:pt x="0" y="2120"/>
                  </a:lnTo>
                  <a:lnTo>
                    <a:pt x="0" y="2477"/>
                  </a:lnTo>
                  <a:lnTo>
                    <a:pt x="4108" y="286"/>
                  </a:lnTo>
                  <a:cubicBezTo>
                    <a:pt x="4096" y="250"/>
                    <a:pt x="4061" y="227"/>
                    <a:pt x="4049" y="191"/>
                  </a:cubicBezTo>
                  <a:cubicBezTo>
                    <a:pt x="4001" y="131"/>
                    <a:pt x="3989" y="72"/>
                    <a:pt x="3989"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22"/>
            <p:cNvSpPr/>
            <p:nvPr/>
          </p:nvSpPr>
          <p:spPr>
            <a:xfrm>
              <a:off x="6172775" y="3780950"/>
              <a:ext cx="177425" cy="231600"/>
            </a:xfrm>
            <a:custGeom>
              <a:avLst/>
              <a:gdLst/>
              <a:ahLst/>
              <a:cxnLst/>
              <a:rect l="l" t="t" r="r" b="b"/>
              <a:pathLst>
                <a:path w="7097" h="9264" extrusionOk="0">
                  <a:moveTo>
                    <a:pt x="310" y="1"/>
                  </a:moveTo>
                  <a:cubicBezTo>
                    <a:pt x="215" y="60"/>
                    <a:pt x="120" y="96"/>
                    <a:pt x="1" y="120"/>
                  </a:cubicBezTo>
                  <a:lnTo>
                    <a:pt x="6585" y="8966"/>
                  </a:lnTo>
                  <a:lnTo>
                    <a:pt x="7085" y="9264"/>
                  </a:lnTo>
                  <a:lnTo>
                    <a:pt x="7097" y="9121"/>
                  </a:lnTo>
                  <a:lnTo>
                    <a:pt x="31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22"/>
            <p:cNvSpPr/>
            <p:nvPr/>
          </p:nvSpPr>
          <p:spPr>
            <a:xfrm>
              <a:off x="6354950" y="4022050"/>
              <a:ext cx="25" cy="25"/>
            </a:xfrm>
            <a:custGeom>
              <a:avLst/>
              <a:gdLst/>
              <a:ahLst/>
              <a:cxnLst/>
              <a:rect l="l" t="t" r="r" b="b"/>
              <a:pathLst>
                <a:path w="1" h="1" extrusionOk="0">
                  <a:moveTo>
                    <a:pt x="0" y="1"/>
                  </a:moveTo>
                  <a:lnTo>
                    <a:pt x="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22"/>
            <p:cNvSpPr/>
            <p:nvPr/>
          </p:nvSpPr>
          <p:spPr>
            <a:xfrm>
              <a:off x="6356150" y="4020850"/>
              <a:ext cx="25" cy="325"/>
            </a:xfrm>
            <a:custGeom>
              <a:avLst/>
              <a:gdLst/>
              <a:ahLst/>
              <a:cxnLst/>
              <a:rect l="l" t="t" r="r" b="b"/>
              <a:pathLst>
                <a:path w="1" h="13" extrusionOk="0">
                  <a:moveTo>
                    <a:pt x="0" y="13"/>
                  </a:moveTo>
                  <a:cubicBezTo>
                    <a:pt x="0" y="1"/>
                    <a:pt x="0" y="1"/>
                    <a:pt x="0" y="13"/>
                  </a:cubicBezTo>
                  <a:cubicBezTo>
                    <a:pt x="0" y="1"/>
                    <a:pt x="0" y="1"/>
                    <a:pt x="0" y="13"/>
                  </a:cubicBezTo>
                  <a:cubicBezTo>
                    <a:pt x="0" y="1"/>
                    <a:pt x="0" y="13"/>
                    <a:pt x="0" y="13"/>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22"/>
            <p:cNvSpPr/>
            <p:nvPr/>
          </p:nvSpPr>
          <p:spPr>
            <a:xfrm>
              <a:off x="6088250" y="3665750"/>
              <a:ext cx="70275" cy="92900"/>
            </a:xfrm>
            <a:custGeom>
              <a:avLst/>
              <a:gdLst/>
              <a:ahLst/>
              <a:cxnLst/>
              <a:rect l="l" t="t" r="r" b="b"/>
              <a:pathLst>
                <a:path w="2811" h="3716" extrusionOk="0">
                  <a:moveTo>
                    <a:pt x="250" y="1"/>
                  </a:moveTo>
                  <a:cubicBezTo>
                    <a:pt x="203" y="48"/>
                    <a:pt x="167" y="96"/>
                    <a:pt x="96" y="120"/>
                  </a:cubicBezTo>
                  <a:cubicBezTo>
                    <a:pt x="72" y="156"/>
                    <a:pt x="48" y="168"/>
                    <a:pt x="0" y="179"/>
                  </a:cubicBezTo>
                  <a:lnTo>
                    <a:pt x="2620" y="3716"/>
                  </a:lnTo>
                  <a:cubicBezTo>
                    <a:pt x="2656" y="3608"/>
                    <a:pt x="2739" y="3513"/>
                    <a:pt x="2810" y="3442"/>
                  </a:cubicBezTo>
                  <a:lnTo>
                    <a:pt x="25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22"/>
            <p:cNvSpPr/>
            <p:nvPr/>
          </p:nvSpPr>
          <p:spPr>
            <a:xfrm>
              <a:off x="6356425" y="4019675"/>
              <a:ext cx="25" cy="25"/>
            </a:xfrm>
            <a:custGeom>
              <a:avLst/>
              <a:gdLst/>
              <a:ahLst/>
              <a:cxnLst/>
              <a:rect l="l" t="t" r="r" b="b"/>
              <a:pathLst>
                <a:path w="1" h="1" extrusionOk="0">
                  <a:moveTo>
                    <a:pt x="1" y="0"/>
                  </a:moveTo>
                  <a:lnTo>
                    <a:pt x="1" y="0"/>
                  </a:lnTo>
                  <a:lnTo>
                    <a:pt x="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22"/>
            <p:cNvSpPr/>
            <p:nvPr/>
          </p:nvSpPr>
          <p:spPr>
            <a:xfrm>
              <a:off x="6355850" y="4021150"/>
              <a:ext cx="325" cy="325"/>
            </a:xfrm>
            <a:custGeom>
              <a:avLst/>
              <a:gdLst/>
              <a:ahLst/>
              <a:cxnLst/>
              <a:rect l="l" t="t" r="r" b="b"/>
              <a:pathLst>
                <a:path w="13" h="13" extrusionOk="0">
                  <a:moveTo>
                    <a:pt x="0" y="13"/>
                  </a:moveTo>
                  <a:cubicBezTo>
                    <a:pt x="0" y="13"/>
                    <a:pt x="0" y="1"/>
                    <a:pt x="0" y="13"/>
                  </a:cubicBezTo>
                  <a:cubicBezTo>
                    <a:pt x="12" y="1"/>
                    <a:pt x="12" y="1"/>
                    <a:pt x="0" y="13"/>
                  </a:cubicBezTo>
                  <a:cubicBezTo>
                    <a:pt x="0" y="1"/>
                    <a:pt x="0" y="13"/>
                    <a:pt x="0" y="13"/>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22"/>
            <p:cNvSpPr/>
            <p:nvPr/>
          </p:nvSpPr>
          <p:spPr>
            <a:xfrm>
              <a:off x="6349900" y="3725000"/>
              <a:ext cx="47650" cy="294700"/>
            </a:xfrm>
            <a:custGeom>
              <a:avLst/>
              <a:gdLst/>
              <a:ahLst/>
              <a:cxnLst/>
              <a:rect l="l" t="t" r="r" b="b"/>
              <a:pathLst>
                <a:path w="1906" h="11788" extrusionOk="0">
                  <a:moveTo>
                    <a:pt x="1572" y="0"/>
                  </a:moveTo>
                  <a:lnTo>
                    <a:pt x="12" y="11359"/>
                  </a:lnTo>
                  <a:lnTo>
                    <a:pt x="0" y="11502"/>
                  </a:lnTo>
                  <a:lnTo>
                    <a:pt x="202" y="11621"/>
                  </a:lnTo>
                  <a:cubicBezTo>
                    <a:pt x="214" y="11621"/>
                    <a:pt x="214" y="11644"/>
                    <a:pt x="238" y="11656"/>
                  </a:cubicBezTo>
                  <a:lnTo>
                    <a:pt x="238" y="11668"/>
                  </a:lnTo>
                  <a:lnTo>
                    <a:pt x="250" y="11680"/>
                  </a:lnTo>
                  <a:cubicBezTo>
                    <a:pt x="250" y="11680"/>
                    <a:pt x="250" y="11704"/>
                    <a:pt x="262" y="11704"/>
                  </a:cubicBezTo>
                  <a:cubicBezTo>
                    <a:pt x="274" y="11716"/>
                    <a:pt x="274" y="11728"/>
                    <a:pt x="274" y="11740"/>
                  </a:cubicBezTo>
                  <a:lnTo>
                    <a:pt x="274" y="11764"/>
                  </a:lnTo>
                  <a:lnTo>
                    <a:pt x="274" y="11787"/>
                  </a:lnTo>
                  <a:lnTo>
                    <a:pt x="1905" y="48"/>
                  </a:lnTo>
                  <a:lnTo>
                    <a:pt x="1869" y="48"/>
                  </a:lnTo>
                  <a:cubicBezTo>
                    <a:pt x="1762" y="48"/>
                    <a:pt x="1667" y="36"/>
                    <a:pt x="1572"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22"/>
            <p:cNvSpPr/>
            <p:nvPr/>
          </p:nvSpPr>
          <p:spPr>
            <a:xfrm>
              <a:off x="6354950" y="4022050"/>
              <a:ext cx="325" cy="25"/>
            </a:xfrm>
            <a:custGeom>
              <a:avLst/>
              <a:gdLst/>
              <a:ahLst/>
              <a:cxnLst/>
              <a:rect l="l" t="t" r="r" b="b"/>
              <a:pathLst>
                <a:path w="13" h="1" extrusionOk="0">
                  <a:moveTo>
                    <a:pt x="0" y="1"/>
                  </a:moveTo>
                  <a:cubicBezTo>
                    <a:pt x="12" y="1"/>
                    <a:pt x="12" y="1"/>
                    <a:pt x="0" y="1"/>
                  </a:cubicBezTo>
                  <a:cubicBezTo>
                    <a:pt x="12" y="1"/>
                    <a:pt x="12" y="1"/>
                    <a:pt x="0"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22"/>
            <p:cNvSpPr/>
            <p:nvPr/>
          </p:nvSpPr>
          <p:spPr>
            <a:xfrm>
              <a:off x="6356150" y="4020850"/>
              <a:ext cx="25" cy="325"/>
            </a:xfrm>
            <a:custGeom>
              <a:avLst/>
              <a:gdLst/>
              <a:ahLst/>
              <a:cxnLst/>
              <a:rect l="l" t="t" r="r" b="b"/>
              <a:pathLst>
                <a:path w="1" h="13" extrusionOk="0">
                  <a:moveTo>
                    <a:pt x="0" y="13"/>
                  </a:moveTo>
                  <a:lnTo>
                    <a:pt x="0" y="13"/>
                  </a:lnTo>
                  <a:lnTo>
                    <a:pt x="0" y="13"/>
                  </a:lnTo>
                  <a:cubicBezTo>
                    <a:pt x="0" y="13"/>
                    <a:pt x="0" y="1"/>
                    <a:pt x="0" y="13"/>
                  </a:cubicBezTo>
                  <a:cubicBezTo>
                    <a:pt x="0" y="1"/>
                    <a:pt x="0" y="13"/>
                    <a:pt x="0" y="13"/>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22"/>
            <p:cNvSpPr/>
            <p:nvPr/>
          </p:nvSpPr>
          <p:spPr>
            <a:xfrm>
              <a:off x="6355850" y="4016400"/>
              <a:ext cx="325" cy="325"/>
            </a:xfrm>
            <a:custGeom>
              <a:avLst/>
              <a:gdLst/>
              <a:ahLst/>
              <a:cxnLst/>
              <a:rect l="l" t="t" r="r" b="b"/>
              <a:pathLst>
                <a:path w="13" h="13" extrusionOk="0">
                  <a:moveTo>
                    <a:pt x="0" y="0"/>
                  </a:moveTo>
                  <a:lnTo>
                    <a:pt x="12" y="12"/>
                  </a:lnTo>
                  <a:cubicBezTo>
                    <a:pt x="12" y="12"/>
                    <a:pt x="12" y="0"/>
                    <a:pt x="0"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22"/>
            <p:cNvSpPr/>
            <p:nvPr/>
          </p:nvSpPr>
          <p:spPr>
            <a:xfrm>
              <a:off x="6155225" y="4019075"/>
              <a:ext cx="199750" cy="125625"/>
            </a:xfrm>
            <a:custGeom>
              <a:avLst/>
              <a:gdLst/>
              <a:ahLst/>
              <a:cxnLst/>
              <a:rect l="l" t="t" r="r" b="b"/>
              <a:pathLst>
                <a:path w="7990" h="5025" extrusionOk="0">
                  <a:moveTo>
                    <a:pt x="7620" y="1"/>
                  </a:moveTo>
                  <a:lnTo>
                    <a:pt x="0" y="5025"/>
                  </a:lnTo>
                  <a:lnTo>
                    <a:pt x="560" y="5025"/>
                  </a:lnTo>
                  <a:lnTo>
                    <a:pt x="7989" y="132"/>
                  </a:lnTo>
                  <a:lnTo>
                    <a:pt x="7989" y="132"/>
                  </a:lnTo>
                  <a:cubicBezTo>
                    <a:pt x="7966" y="143"/>
                    <a:pt x="7936" y="149"/>
                    <a:pt x="7906" y="149"/>
                  </a:cubicBezTo>
                  <a:cubicBezTo>
                    <a:pt x="7876" y="149"/>
                    <a:pt x="7847" y="143"/>
                    <a:pt x="7823" y="132"/>
                  </a:cubicBezTo>
                  <a:lnTo>
                    <a:pt x="762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22"/>
            <p:cNvSpPr/>
            <p:nvPr/>
          </p:nvSpPr>
          <p:spPr>
            <a:xfrm>
              <a:off x="6356150" y="4021150"/>
              <a:ext cx="25" cy="25"/>
            </a:xfrm>
            <a:custGeom>
              <a:avLst/>
              <a:gdLst/>
              <a:ahLst/>
              <a:cxnLst/>
              <a:rect l="l" t="t" r="r" b="b"/>
              <a:pathLst>
                <a:path w="1" h="1" extrusionOk="0">
                  <a:moveTo>
                    <a:pt x="0" y="1"/>
                  </a:moveTo>
                  <a:lnTo>
                    <a:pt x="0" y="1"/>
                  </a:lnTo>
                  <a:lnTo>
                    <a:pt x="0" y="1"/>
                  </a:lnTo>
                  <a:lnTo>
                    <a:pt x="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22"/>
            <p:cNvSpPr/>
            <p:nvPr/>
          </p:nvSpPr>
          <p:spPr>
            <a:xfrm>
              <a:off x="6356425" y="4019675"/>
              <a:ext cx="25" cy="25"/>
            </a:xfrm>
            <a:custGeom>
              <a:avLst/>
              <a:gdLst/>
              <a:ahLst/>
              <a:cxnLst/>
              <a:rect l="l" t="t" r="r" b="b"/>
              <a:pathLst>
                <a:path w="1" h="1" extrusionOk="0">
                  <a:moveTo>
                    <a:pt x="1" y="0"/>
                  </a:moveTo>
                  <a:lnTo>
                    <a:pt x="1" y="0"/>
                  </a:lnTo>
                  <a:lnTo>
                    <a:pt x="1" y="0"/>
                  </a:lnTo>
                  <a:lnTo>
                    <a:pt x="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22"/>
            <p:cNvSpPr/>
            <p:nvPr/>
          </p:nvSpPr>
          <p:spPr>
            <a:xfrm>
              <a:off x="6356150" y="4017000"/>
              <a:ext cx="25" cy="25"/>
            </a:xfrm>
            <a:custGeom>
              <a:avLst/>
              <a:gdLst/>
              <a:ahLst/>
              <a:cxnLst/>
              <a:rect l="l" t="t" r="r" b="b"/>
              <a:pathLst>
                <a:path w="1" h="1" extrusionOk="0">
                  <a:moveTo>
                    <a:pt x="0" y="0"/>
                  </a:move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22"/>
            <p:cNvSpPr/>
            <p:nvPr/>
          </p:nvSpPr>
          <p:spPr>
            <a:xfrm>
              <a:off x="5970975" y="3781850"/>
              <a:ext cx="385775" cy="240975"/>
            </a:xfrm>
            <a:custGeom>
              <a:avLst/>
              <a:gdLst/>
              <a:ahLst/>
              <a:cxnLst/>
              <a:rect l="l" t="t" r="r" b="b"/>
              <a:pathLst>
                <a:path w="15431" h="9639" extrusionOk="0">
                  <a:moveTo>
                    <a:pt x="0" y="0"/>
                  </a:moveTo>
                  <a:lnTo>
                    <a:pt x="0" y="381"/>
                  </a:lnTo>
                  <a:lnTo>
                    <a:pt x="15002" y="9490"/>
                  </a:lnTo>
                  <a:lnTo>
                    <a:pt x="15217" y="9621"/>
                  </a:lnTo>
                  <a:cubicBezTo>
                    <a:pt x="15246" y="9632"/>
                    <a:pt x="15276" y="9638"/>
                    <a:pt x="15303" y="9638"/>
                  </a:cubicBezTo>
                  <a:cubicBezTo>
                    <a:pt x="15330" y="9638"/>
                    <a:pt x="15353" y="9632"/>
                    <a:pt x="15371" y="9621"/>
                  </a:cubicBezTo>
                  <a:lnTo>
                    <a:pt x="15395" y="9609"/>
                  </a:lnTo>
                  <a:lnTo>
                    <a:pt x="15407" y="9585"/>
                  </a:lnTo>
                  <a:cubicBezTo>
                    <a:pt x="15407" y="9585"/>
                    <a:pt x="15407" y="9573"/>
                    <a:pt x="15419" y="9573"/>
                  </a:cubicBezTo>
                  <a:cubicBezTo>
                    <a:pt x="15419" y="9561"/>
                    <a:pt x="15431" y="9537"/>
                    <a:pt x="15431" y="9537"/>
                  </a:cubicBezTo>
                  <a:lnTo>
                    <a:pt x="15431" y="9525"/>
                  </a:lnTo>
                  <a:lnTo>
                    <a:pt x="15431" y="9466"/>
                  </a:lnTo>
                  <a:cubicBezTo>
                    <a:pt x="15431" y="9442"/>
                    <a:pt x="15419" y="9430"/>
                    <a:pt x="15419" y="9406"/>
                  </a:cubicBezTo>
                  <a:cubicBezTo>
                    <a:pt x="15419" y="9394"/>
                    <a:pt x="15407" y="9394"/>
                    <a:pt x="15407" y="9382"/>
                  </a:cubicBezTo>
                  <a:lnTo>
                    <a:pt x="15407" y="9370"/>
                  </a:lnTo>
                  <a:lnTo>
                    <a:pt x="15371" y="9335"/>
                  </a:lnTo>
                  <a:lnTo>
                    <a:pt x="15169" y="9216"/>
                  </a:lnTo>
                  <a:lnTo>
                    <a:pt x="14681" y="8918"/>
                  </a:lnTo>
                  <a:lnTo>
                    <a:pt x="0"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22"/>
            <p:cNvSpPr/>
            <p:nvPr/>
          </p:nvSpPr>
          <p:spPr>
            <a:xfrm>
              <a:off x="6535325" y="3221950"/>
              <a:ext cx="50625" cy="50675"/>
            </a:xfrm>
            <a:custGeom>
              <a:avLst/>
              <a:gdLst/>
              <a:ahLst/>
              <a:cxnLst/>
              <a:rect l="l" t="t" r="r" b="b"/>
              <a:pathLst>
                <a:path w="2025" h="2027" extrusionOk="0">
                  <a:moveTo>
                    <a:pt x="1001" y="1"/>
                  </a:moveTo>
                  <a:cubicBezTo>
                    <a:pt x="441" y="36"/>
                    <a:pt x="1" y="489"/>
                    <a:pt x="36" y="1048"/>
                  </a:cubicBezTo>
                  <a:cubicBezTo>
                    <a:pt x="36" y="1144"/>
                    <a:pt x="60" y="1251"/>
                    <a:pt x="96" y="1358"/>
                  </a:cubicBezTo>
                  <a:cubicBezTo>
                    <a:pt x="120" y="1465"/>
                    <a:pt x="179" y="1548"/>
                    <a:pt x="239" y="1620"/>
                  </a:cubicBezTo>
                  <a:cubicBezTo>
                    <a:pt x="334" y="1727"/>
                    <a:pt x="405" y="1799"/>
                    <a:pt x="501" y="1858"/>
                  </a:cubicBezTo>
                  <a:cubicBezTo>
                    <a:pt x="642" y="1967"/>
                    <a:pt x="834" y="2026"/>
                    <a:pt x="1021" y="2026"/>
                  </a:cubicBezTo>
                  <a:cubicBezTo>
                    <a:pt x="1038" y="2026"/>
                    <a:pt x="1055" y="2026"/>
                    <a:pt x="1072" y="2025"/>
                  </a:cubicBezTo>
                  <a:cubicBezTo>
                    <a:pt x="1584" y="2013"/>
                    <a:pt x="2001" y="1608"/>
                    <a:pt x="2025" y="1096"/>
                  </a:cubicBezTo>
                  <a:lnTo>
                    <a:pt x="2025" y="989"/>
                  </a:lnTo>
                  <a:lnTo>
                    <a:pt x="2025" y="965"/>
                  </a:lnTo>
                  <a:cubicBezTo>
                    <a:pt x="2025" y="858"/>
                    <a:pt x="2001" y="763"/>
                    <a:pt x="1965" y="656"/>
                  </a:cubicBezTo>
                  <a:cubicBezTo>
                    <a:pt x="1894" y="453"/>
                    <a:pt x="1727" y="263"/>
                    <a:pt x="1537" y="155"/>
                  </a:cubicBezTo>
                  <a:cubicBezTo>
                    <a:pt x="1453" y="96"/>
                    <a:pt x="1346" y="60"/>
                    <a:pt x="1239" y="36"/>
                  </a:cubicBezTo>
                  <a:cubicBezTo>
                    <a:pt x="1167" y="13"/>
                    <a:pt x="1072" y="1"/>
                    <a:pt x="1001"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22"/>
            <p:cNvSpPr/>
            <p:nvPr/>
          </p:nvSpPr>
          <p:spPr>
            <a:xfrm>
              <a:off x="6615100" y="3045125"/>
              <a:ext cx="70575" cy="71475"/>
            </a:xfrm>
            <a:custGeom>
              <a:avLst/>
              <a:gdLst/>
              <a:ahLst/>
              <a:cxnLst/>
              <a:rect l="l" t="t" r="r" b="b"/>
              <a:pathLst>
                <a:path w="2823" h="2859" extrusionOk="0">
                  <a:moveTo>
                    <a:pt x="1389" y="1"/>
                  </a:moveTo>
                  <a:cubicBezTo>
                    <a:pt x="1375" y="1"/>
                    <a:pt x="1360" y="1"/>
                    <a:pt x="1346" y="1"/>
                  </a:cubicBezTo>
                  <a:cubicBezTo>
                    <a:pt x="989" y="25"/>
                    <a:pt x="667" y="168"/>
                    <a:pt x="429" y="406"/>
                  </a:cubicBezTo>
                  <a:cubicBezTo>
                    <a:pt x="358" y="478"/>
                    <a:pt x="274" y="561"/>
                    <a:pt x="215" y="644"/>
                  </a:cubicBezTo>
                  <a:cubicBezTo>
                    <a:pt x="120" y="859"/>
                    <a:pt x="24" y="1061"/>
                    <a:pt x="12" y="1299"/>
                  </a:cubicBezTo>
                  <a:cubicBezTo>
                    <a:pt x="12" y="1359"/>
                    <a:pt x="1" y="1430"/>
                    <a:pt x="1" y="1513"/>
                  </a:cubicBezTo>
                  <a:cubicBezTo>
                    <a:pt x="1" y="1537"/>
                    <a:pt x="1" y="1585"/>
                    <a:pt x="12" y="1609"/>
                  </a:cubicBezTo>
                  <a:cubicBezTo>
                    <a:pt x="72" y="2121"/>
                    <a:pt x="382" y="2537"/>
                    <a:pt x="822" y="2728"/>
                  </a:cubicBezTo>
                  <a:cubicBezTo>
                    <a:pt x="917" y="2776"/>
                    <a:pt x="1013" y="2799"/>
                    <a:pt x="1132" y="2835"/>
                  </a:cubicBezTo>
                  <a:cubicBezTo>
                    <a:pt x="1251" y="2859"/>
                    <a:pt x="1358" y="2859"/>
                    <a:pt x="1477" y="2859"/>
                  </a:cubicBezTo>
                  <a:cubicBezTo>
                    <a:pt x="2048" y="2835"/>
                    <a:pt x="2548" y="2466"/>
                    <a:pt x="2739" y="1942"/>
                  </a:cubicBezTo>
                  <a:cubicBezTo>
                    <a:pt x="2763" y="1835"/>
                    <a:pt x="2798" y="1752"/>
                    <a:pt x="2810" y="1633"/>
                  </a:cubicBezTo>
                  <a:cubicBezTo>
                    <a:pt x="2822" y="1537"/>
                    <a:pt x="2822" y="1466"/>
                    <a:pt x="2822" y="1371"/>
                  </a:cubicBezTo>
                  <a:cubicBezTo>
                    <a:pt x="2799" y="611"/>
                    <a:pt x="2145" y="1"/>
                    <a:pt x="1389"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22"/>
            <p:cNvSpPr/>
            <p:nvPr/>
          </p:nvSpPr>
          <p:spPr>
            <a:xfrm>
              <a:off x="5970675" y="2098000"/>
              <a:ext cx="13425" cy="55400"/>
            </a:xfrm>
            <a:custGeom>
              <a:avLst/>
              <a:gdLst/>
              <a:ahLst/>
              <a:cxnLst/>
              <a:rect l="l" t="t" r="r" b="b"/>
              <a:pathLst>
                <a:path w="537" h="2216" extrusionOk="0">
                  <a:moveTo>
                    <a:pt x="0" y="1"/>
                  </a:moveTo>
                  <a:lnTo>
                    <a:pt x="0" y="2215"/>
                  </a:lnTo>
                  <a:cubicBezTo>
                    <a:pt x="60" y="2168"/>
                    <a:pt x="120" y="2108"/>
                    <a:pt x="179" y="2049"/>
                  </a:cubicBezTo>
                  <a:cubicBezTo>
                    <a:pt x="251" y="1977"/>
                    <a:pt x="310" y="1882"/>
                    <a:pt x="358" y="1799"/>
                  </a:cubicBezTo>
                  <a:cubicBezTo>
                    <a:pt x="477" y="1596"/>
                    <a:pt x="536" y="1334"/>
                    <a:pt x="536" y="1072"/>
                  </a:cubicBezTo>
                  <a:cubicBezTo>
                    <a:pt x="536" y="953"/>
                    <a:pt x="524" y="846"/>
                    <a:pt x="489" y="763"/>
                  </a:cubicBezTo>
                  <a:cubicBezTo>
                    <a:pt x="417" y="465"/>
                    <a:pt x="239" y="191"/>
                    <a:pt x="0"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22"/>
            <p:cNvSpPr/>
            <p:nvPr/>
          </p:nvSpPr>
          <p:spPr>
            <a:xfrm>
              <a:off x="6103125" y="1404475"/>
              <a:ext cx="36950" cy="36050"/>
            </a:xfrm>
            <a:custGeom>
              <a:avLst/>
              <a:gdLst/>
              <a:ahLst/>
              <a:cxnLst/>
              <a:rect l="l" t="t" r="r" b="b"/>
              <a:pathLst>
                <a:path w="1478" h="1442" extrusionOk="0">
                  <a:moveTo>
                    <a:pt x="715" y="0"/>
                  </a:moveTo>
                  <a:cubicBezTo>
                    <a:pt x="644" y="0"/>
                    <a:pt x="572" y="12"/>
                    <a:pt x="525" y="24"/>
                  </a:cubicBezTo>
                  <a:cubicBezTo>
                    <a:pt x="227" y="131"/>
                    <a:pt x="1" y="417"/>
                    <a:pt x="13" y="738"/>
                  </a:cubicBezTo>
                  <a:cubicBezTo>
                    <a:pt x="13" y="786"/>
                    <a:pt x="25" y="834"/>
                    <a:pt x="25" y="881"/>
                  </a:cubicBezTo>
                  <a:cubicBezTo>
                    <a:pt x="60" y="977"/>
                    <a:pt x="96" y="1084"/>
                    <a:pt x="167" y="1155"/>
                  </a:cubicBezTo>
                  <a:cubicBezTo>
                    <a:pt x="292" y="1326"/>
                    <a:pt x="504" y="1442"/>
                    <a:pt x="740" y="1442"/>
                  </a:cubicBezTo>
                  <a:cubicBezTo>
                    <a:pt x="752" y="1442"/>
                    <a:pt x="763" y="1441"/>
                    <a:pt x="775" y="1441"/>
                  </a:cubicBezTo>
                  <a:cubicBezTo>
                    <a:pt x="989" y="1429"/>
                    <a:pt x="1191" y="1322"/>
                    <a:pt x="1322" y="1155"/>
                  </a:cubicBezTo>
                  <a:cubicBezTo>
                    <a:pt x="1382" y="1072"/>
                    <a:pt x="1441" y="977"/>
                    <a:pt x="1453" y="881"/>
                  </a:cubicBezTo>
                  <a:cubicBezTo>
                    <a:pt x="1477" y="846"/>
                    <a:pt x="1477" y="786"/>
                    <a:pt x="1477" y="715"/>
                  </a:cubicBezTo>
                  <a:cubicBezTo>
                    <a:pt x="1453" y="357"/>
                    <a:pt x="1191" y="72"/>
                    <a:pt x="846" y="12"/>
                  </a:cubicBezTo>
                  <a:cubicBezTo>
                    <a:pt x="798" y="12"/>
                    <a:pt x="763" y="0"/>
                    <a:pt x="715"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22"/>
            <p:cNvSpPr/>
            <p:nvPr/>
          </p:nvSpPr>
          <p:spPr>
            <a:xfrm>
              <a:off x="6109075" y="1694975"/>
              <a:ext cx="37250" cy="36950"/>
            </a:xfrm>
            <a:custGeom>
              <a:avLst/>
              <a:gdLst/>
              <a:ahLst/>
              <a:cxnLst/>
              <a:rect l="l" t="t" r="r" b="b"/>
              <a:pathLst>
                <a:path w="1490" h="1478" extrusionOk="0">
                  <a:moveTo>
                    <a:pt x="703" y="1"/>
                  </a:moveTo>
                  <a:cubicBezTo>
                    <a:pt x="310" y="13"/>
                    <a:pt x="1" y="346"/>
                    <a:pt x="1" y="751"/>
                  </a:cubicBezTo>
                  <a:lnTo>
                    <a:pt x="1" y="763"/>
                  </a:lnTo>
                  <a:cubicBezTo>
                    <a:pt x="1" y="870"/>
                    <a:pt x="25" y="965"/>
                    <a:pt x="72" y="1060"/>
                  </a:cubicBezTo>
                  <a:cubicBezTo>
                    <a:pt x="132" y="1168"/>
                    <a:pt x="203" y="1263"/>
                    <a:pt x="310" y="1346"/>
                  </a:cubicBezTo>
                  <a:cubicBezTo>
                    <a:pt x="394" y="1406"/>
                    <a:pt x="489" y="1441"/>
                    <a:pt x="608" y="1465"/>
                  </a:cubicBezTo>
                  <a:cubicBezTo>
                    <a:pt x="668" y="1477"/>
                    <a:pt x="715" y="1477"/>
                    <a:pt x="775" y="1477"/>
                  </a:cubicBezTo>
                  <a:cubicBezTo>
                    <a:pt x="1180" y="1465"/>
                    <a:pt x="1489" y="1120"/>
                    <a:pt x="1477" y="715"/>
                  </a:cubicBezTo>
                  <a:lnTo>
                    <a:pt x="1477" y="703"/>
                  </a:lnTo>
                  <a:cubicBezTo>
                    <a:pt x="1477" y="596"/>
                    <a:pt x="1442" y="489"/>
                    <a:pt x="1382" y="406"/>
                  </a:cubicBezTo>
                  <a:cubicBezTo>
                    <a:pt x="1334" y="310"/>
                    <a:pt x="1275" y="239"/>
                    <a:pt x="1192" y="179"/>
                  </a:cubicBezTo>
                  <a:cubicBezTo>
                    <a:pt x="1120" y="120"/>
                    <a:pt x="1013" y="60"/>
                    <a:pt x="906" y="36"/>
                  </a:cubicBezTo>
                  <a:cubicBezTo>
                    <a:pt x="846" y="13"/>
                    <a:pt x="775" y="1"/>
                    <a:pt x="703"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22"/>
            <p:cNvSpPr/>
            <p:nvPr/>
          </p:nvSpPr>
          <p:spPr>
            <a:xfrm>
              <a:off x="6425200" y="2059300"/>
              <a:ext cx="25925" cy="25325"/>
            </a:xfrm>
            <a:custGeom>
              <a:avLst/>
              <a:gdLst/>
              <a:ahLst/>
              <a:cxnLst/>
              <a:rect l="l" t="t" r="r" b="b"/>
              <a:pathLst>
                <a:path w="1037" h="1013" extrusionOk="0">
                  <a:moveTo>
                    <a:pt x="522" y="0"/>
                  </a:moveTo>
                  <a:cubicBezTo>
                    <a:pt x="515" y="0"/>
                    <a:pt x="508" y="1"/>
                    <a:pt x="500" y="1"/>
                  </a:cubicBezTo>
                  <a:cubicBezTo>
                    <a:pt x="238" y="1"/>
                    <a:pt x="48" y="191"/>
                    <a:pt x="0" y="430"/>
                  </a:cubicBezTo>
                  <a:lnTo>
                    <a:pt x="0" y="525"/>
                  </a:lnTo>
                  <a:cubicBezTo>
                    <a:pt x="0" y="608"/>
                    <a:pt x="36" y="680"/>
                    <a:pt x="60" y="739"/>
                  </a:cubicBezTo>
                  <a:cubicBezTo>
                    <a:pt x="155" y="906"/>
                    <a:pt x="334" y="1013"/>
                    <a:pt x="524" y="1013"/>
                  </a:cubicBezTo>
                  <a:cubicBezTo>
                    <a:pt x="810" y="1013"/>
                    <a:pt x="1036" y="775"/>
                    <a:pt x="1012" y="489"/>
                  </a:cubicBezTo>
                  <a:cubicBezTo>
                    <a:pt x="1012" y="211"/>
                    <a:pt x="787" y="0"/>
                    <a:pt x="522"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22"/>
            <p:cNvSpPr/>
            <p:nvPr/>
          </p:nvSpPr>
          <p:spPr>
            <a:xfrm>
              <a:off x="6057300" y="3078375"/>
              <a:ext cx="35725" cy="35300"/>
            </a:xfrm>
            <a:custGeom>
              <a:avLst/>
              <a:gdLst/>
              <a:ahLst/>
              <a:cxnLst/>
              <a:rect l="l" t="t" r="r" b="b"/>
              <a:pathLst>
                <a:path w="1429" h="1412" extrusionOk="0">
                  <a:moveTo>
                    <a:pt x="759" y="1"/>
                  </a:moveTo>
                  <a:cubicBezTo>
                    <a:pt x="737" y="1"/>
                    <a:pt x="714" y="2"/>
                    <a:pt x="691" y="5"/>
                  </a:cubicBezTo>
                  <a:cubicBezTo>
                    <a:pt x="584" y="5"/>
                    <a:pt x="488" y="29"/>
                    <a:pt x="405" y="76"/>
                  </a:cubicBezTo>
                  <a:cubicBezTo>
                    <a:pt x="310" y="124"/>
                    <a:pt x="226" y="195"/>
                    <a:pt x="167" y="267"/>
                  </a:cubicBezTo>
                  <a:cubicBezTo>
                    <a:pt x="60" y="398"/>
                    <a:pt x="0" y="553"/>
                    <a:pt x="12" y="731"/>
                  </a:cubicBezTo>
                  <a:cubicBezTo>
                    <a:pt x="12" y="1099"/>
                    <a:pt x="334" y="1411"/>
                    <a:pt x="709" y="1411"/>
                  </a:cubicBezTo>
                  <a:cubicBezTo>
                    <a:pt x="723" y="1411"/>
                    <a:pt x="737" y="1411"/>
                    <a:pt x="750" y="1410"/>
                  </a:cubicBezTo>
                  <a:cubicBezTo>
                    <a:pt x="988" y="1410"/>
                    <a:pt x="1179" y="1291"/>
                    <a:pt x="1310" y="1112"/>
                  </a:cubicBezTo>
                  <a:cubicBezTo>
                    <a:pt x="1369" y="1029"/>
                    <a:pt x="1417" y="922"/>
                    <a:pt x="1429" y="814"/>
                  </a:cubicBezTo>
                  <a:lnTo>
                    <a:pt x="1429" y="684"/>
                  </a:lnTo>
                  <a:cubicBezTo>
                    <a:pt x="1429" y="612"/>
                    <a:pt x="1417" y="541"/>
                    <a:pt x="1381" y="457"/>
                  </a:cubicBezTo>
                  <a:cubicBezTo>
                    <a:pt x="1358" y="350"/>
                    <a:pt x="1298" y="267"/>
                    <a:pt x="1203" y="195"/>
                  </a:cubicBezTo>
                  <a:cubicBezTo>
                    <a:pt x="1087" y="79"/>
                    <a:pt x="934" y="1"/>
                    <a:pt x="759"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22"/>
            <p:cNvSpPr/>
            <p:nvPr/>
          </p:nvSpPr>
          <p:spPr>
            <a:xfrm>
              <a:off x="6380550" y="2852850"/>
              <a:ext cx="35750" cy="35750"/>
            </a:xfrm>
            <a:custGeom>
              <a:avLst/>
              <a:gdLst/>
              <a:ahLst/>
              <a:cxnLst/>
              <a:rect l="l" t="t" r="r" b="b"/>
              <a:pathLst>
                <a:path w="1430" h="1430" extrusionOk="0">
                  <a:moveTo>
                    <a:pt x="620" y="1"/>
                  </a:moveTo>
                  <a:cubicBezTo>
                    <a:pt x="512" y="13"/>
                    <a:pt x="417" y="49"/>
                    <a:pt x="346" y="108"/>
                  </a:cubicBezTo>
                  <a:cubicBezTo>
                    <a:pt x="262" y="168"/>
                    <a:pt x="179" y="239"/>
                    <a:pt x="119" y="334"/>
                  </a:cubicBezTo>
                  <a:cubicBezTo>
                    <a:pt x="48" y="453"/>
                    <a:pt x="0" y="584"/>
                    <a:pt x="0" y="727"/>
                  </a:cubicBezTo>
                  <a:cubicBezTo>
                    <a:pt x="0" y="834"/>
                    <a:pt x="36" y="930"/>
                    <a:pt x="60" y="1013"/>
                  </a:cubicBezTo>
                  <a:cubicBezTo>
                    <a:pt x="108" y="1108"/>
                    <a:pt x="167" y="1180"/>
                    <a:pt x="239" y="1251"/>
                  </a:cubicBezTo>
                  <a:cubicBezTo>
                    <a:pt x="322" y="1323"/>
                    <a:pt x="417" y="1370"/>
                    <a:pt x="524" y="1406"/>
                  </a:cubicBezTo>
                  <a:cubicBezTo>
                    <a:pt x="596" y="1418"/>
                    <a:pt x="679" y="1430"/>
                    <a:pt x="750" y="1430"/>
                  </a:cubicBezTo>
                  <a:cubicBezTo>
                    <a:pt x="893" y="1430"/>
                    <a:pt x="1036" y="1382"/>
                    <a:pt x="1131" y="1299"/>
                  </a:cubicBezTo>
                  <a:cubicBezTo>
                    <a:pt x="1227" y="1239"/>
                    <a:pt x="1298" y="1144"/>
                    <a:pt x="1346" y="1061"/>
                  </a:cubicBezTo>
                  <a:cubicBezTo>
                    <a:pt x="1405" y="953"/>
                    <a:pt x="1429" y="822"/>
                    <a:pt x="1429" y="703"/>
                  </a:cubicBezTo>
                  <a:cubicBezTo>
                    <a:pt x="1429" y="394"/>
                    <a:pt x="1227" y="132"/>
                    <a:pt x="941" y="49"/>
                  </a:cubicBezTo>
                  <a:cubicBezTo>
                    <a:pt x="870" y="13"/>
                    <a:pt x="798" y="13"/>
                    <a:pt x="703" y="13"/>
                  </a:cubicBezTo>
                  <a:cubicBezTo>
                    <a:pt x="655" y="1"/>
                    <a:pt x="631" y="1"/>
                    <a:pt x="620"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22"/>
            <p:cNvSpPr/>
            <p:nvPr/>
          </p:nvSpPr>
          <p:spPr>
            <a:xfrm>
              <a:off x="6112050" y="2933525"/>
              <a:ext cx="25625" cy="25350"/>
            </a:xfrm>
            <a:custGeom>
              <a:avLst/>
              <a:gdLst/>
              <a:ahLst/>
              <a:cxnLst/>
              <a:rect l="l" t="t" r="r" b="b"/>
              <a:pathLst>
                <a:path w="1025" h="1014" extrusionOk="0">
                  <a:moveTo>
                    <a:pt x="489" y="1"/>
                  </a:moveTo>
                  <a:cubicBezTo>
                    <a:pt x="227" y="24"/>
                    <a:pt x="1" y="262"/>
                    <a:pt x="1" y="524"/>
                  </a:cubicBezTo>
                  <a:cubicBezTo>
                    <a:pt x="1" y="803"/>
                    <a:pt x="227" y="1013"/>
                    <a:pt x="502" y="1013"/>
                  </a:cubicBezTo>
                  <a:cubicBezTo>
                    <a:pt x="510" y="1013"/>
                    <a:pt x="517" y="1013"/>
                    <a:pt x="525" y="1013"/>
                  </a:cubicBezTo>
                  <a:cubicBezTo>
                    <a:pt x="715" y="1013"/>
                    <a:pt x="858" y="905"/>
                    <a:pt x="953" y="751"/>
                  </a:cubicBezTo>
                  <a:cubicBezTo>
                    <a:pt x="1001" y="679"/>
                    <a:pt x="1013" y="584"/>
                    <a:pt x="1013" y="489"/>
                  </a:cubicBezTo>
                  <a:cubicBezTo>
                    <a:pt x="1025" y="477"/>
                    <a:pt x="1025" y="465"/>
                    <a:pt x="1013" y="429"/>
                  </a:cubicBezTo>
                  <a:cubicBezTo>
                    <a:pt x="1001" y="334"/>
                    <a:pt x="953" y="239"/>
                    <a:pt x="894" y="167"/>
                  </a:cubicBezTo>
                  <a:cubicBezTo>
                    <a:pt x="822" y="96"/>
                    <a:pt x="727" y="36"/>
                    <a:pt x="608" y="24"/>
                  </a:cubicBezTo>
                  <a:cubicBezTo>
                    <a:pt x="584" y="24"/>
                    <a:pt x="537" y="1"/>
                    <a:pt x="489"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22"/>
            <p:cNvSpPr/>
            <p:nvPr/>
          </p:nvSpPr>
          <p:spPr>
            <a:xfrm>
              <a:off x="6306125" y="3104075"/>
              <a:ext cx="25925" cy="25350"/>
            </a:xfrm>
            <a:custGeom>
              <a:avLst/>
              <a:gdLst/>
              <a:ahLst/>
              <a:cxnLst/>
              <a:rect l="l" t="t" r="r" b="b"/>
              <a:pathLst>
                <a:path w="1037" h="1014" extrusionOk="0">
                  <a:moveTo>
                    <a:pt x="522" y="0"/>
                  </a:moveTo>
                  <a:cubicBezTo>
                    <a:pt x="515" y="0"/>
                    <a:pt x="508" y="0"/>
                    <a:pt x="501" y="1"/>
                  </a:cubicBezTo>
                  <a:cubicBezTo>
                    <a:pt x="215" y="13"/>
                    <a:pt x="1" y="251"/>
                    <a:pt x="1" y="525"/>
                  </a:cubicBezTo>
                  <a:cubicBezTo>
                    <a:pt x="1" y="792"/>
                    <a:pt x="227" y="1013"/>
                    <a:pt x="503" y="1013"/>
                  </a:cubicBezTo>
                  <a:cubicBezTo>
                    <a:pt x="510" y="1013"/>
                    <a:pt x="517" y="1013"/>
                    <a:pt x="525" y="1013"/>
                  </a:cubicBezTo>
                  <a:cubicBezTo>
                    <a:pt x="810" y="1013"/>
                    <a:pt x="1037" y="775"/>
                    <a:pt x="1013" y="489"/>
                  </a:cubicBezTo>
                  <a:cubicBezTo>
                    <a:pt x="1001" y="211"/>
                    <a:pt x="775" y="0"/>
                    <a:pt x="522"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22"/>
            <p:cNvSpPr/>
            <p:nvPr/>
          </p:nvSpPr>
          <p:spPr>
            <a:xfrm>
              <a:off x="6408525" y="2464700"/>
              <a:ext cx="25325" cy="25350"/>
            </a:xfrm>
            <a:custGeom>
              <a:avLst/>
              <a:gdLst/>
              <a:ahLst/>
              <a:cxnLst/>
              <a:rect l="l" t="t" r="r" b="b"/>
              <a:pathLst>
                <a:path w="1013" h="1014" extrusionOk="0">
                  <a:moveTo>
                    <a:pt x="513" y="1"/>
                  </a:moveTo>
                  <a:cubicBezTo>
                    <a:pt x="505" y="1"/>
                    <a:pt x="497" y="1"/>
                    <a:pt x="489" y="1"/>
                  </a:cubicBezTo>
                  <a:cubicBezTo>
                    <a:pt x="382" y="1"/>
                    <a:pt x="298" y="37"/>
                    <a:pt x="227" y="96"/>
                  </a:cubicBezTo>
                  <a:cubicBezTo>
                    <a:pt x="132" y="156"/>
                    <a:pt x="60" y="239"/>
                    <a:pt x="36" y="347"/>
                  </a:cubicBezTo>
                  <a:cubicBezTo>
                    <a:pt x="12" y="406"/>
                    <a:pt x="1" y="466"/>
                    <a:pt x="1" y="525"/>
                  </a:cubicBezTo>
                  <a:cubicBezTo>
                    <a:pt x="1" y="644"/>
                    <a:pt x="48" y="763"/>
                    <a:pt x="120" y="835"/>
                  </a:cubicBezTo>
                  <a:lnTo>
                    <a:pt x="120" y="858"/>
                  </a:lnTo>
                  <a:cubicBezTo>
                    <a:pt x="179" y="918"/>
                    <a:pt x="251" y="954"/>
                    <a:pt x="334" y="989"/>
                  </a:cubicBezTo>
                  <a:cubicBezTo>
                    <a:pt x="393" y="1001"/>
                    <a:pt x="453" y="1013"/>
                    <a:pt x="513" y="1013"/>
                  </a:cubicBezTo>
                  <a:cubicBezTo>
                    <a:pt x="548" y="1013"/>
                    <a:pt x="608" y="1001"/>
                    <a:pt x="655" y="989"/>
                  </a:cubicBezTo>
                  <a:cubicBezTo>
                    <a:pt x="667" y="989"/>
                    <a:pt x="691" y="978"/>
                    <a:pt x="703" y="978"/>
                  </a:cubicBezTo>
                  <a:cubicBezTo>
                    <a:pt x="810" y="930"/>
                    <a:pt x="882" y="858"/>
                    <a:pt x="941" y="763"/>
                  </a:cubicBezTo>
                  <a:cubicBezTo>
                    <a:pt x="953" y="751"/>
                    <a:pt x="953" y="739"/>
                    <a:pt x="965" y="716"/>
                  </a:cubicBezTo>
                  <a:cubicBezTo>
                    <a:pt x="1001" y="644"/>
                    <a:pt x="1013" y="585"/>
                    <a:pt x="1013" y="501"/>
                  </a:cubicBezTo>
                  <a:cubicBezTo>
                    <a:pt x="1013" y="454"/>
                    <a:pt x="1001" y="394"/>
                    <a:pt x="977" y="347"/>
                  </a:cubicBezTo>
                  <a:cubicBezTo>
                    <a:pt x="908" y="151"/>
                    <a:pt x="729" y="1"/>
                    <a:pt x="513"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22"/>
            <p:cNvSpPr/>
            <p:nvPr/>
          </p:nvSpPr>
          <p:spPr>
            <a:xfrm>
              <a:off x="6123675" y="2252200"/>
              <a:ext cx="25325" cy="25625"/>
            </a:xfrm>
            <a:custGeom>
              <a:avLst/>
              <a:gdLst/>
              <a:ahLst/>
              <a:cxnLst/>
              <a:rect l="l" t="t" r="r" b="b"/>
              <a:pathLst>
                <a:path w="1013" h="1025" extrusionOk="0">
                  <a:moveTo>
                    <a:pt x="488" y="0"/>
                  </a:moveTo>
                  <a:cubicBezTo>
                    <a:pt x="381" y="0"/>
                    <a:pt x="298" y="48"/>
                    <a:pt x="203" y="107"/>
                  </a:cubicBezTo>
                  <a:cubicBezTo>
                    <a:pt x="119" y="167"/>
                    <a:pt x="60" y="262"/>
                    <a:pt x="24" y="357"/>
                  </a:cubicBezTo>
                  <a:cubicBezTo>
                    <a:pt x="12" y="405"/>
                    <a:pt x="0" y="465"/>
                    <a:pt x="0" y="524"/>
                  </a:cubicBezTo>
                  <a:cubicBezTo>
                    <a:pt x="0" y="750"/>
                    <a:pt x="155" y="941"/>
                    <a:pt x="369" y="1000"/>
                  </a:cubicBezTo>
                  <a:cubicBezTo>
                    <a:pt x="417" y="1024"/>
                    <a:pt x="477" y="1024"/>
                    <a:pt x="512" y="1024"/>
                  </a:cubicBezTo>
                  <a:cubicBezTo>
                    <a:pt x="572" y="1024"/>
                    <a:pt x="631" y="1000"/>
                    <a:pt x="679" y="988"/>
                  </a:cubicBezTo>
                  <a:cubicBezTo>
                    <a:pt x="715" y="977"/>
                    <a:pt x="750" y="965"/>
                    <a:pt x="786" y="941"/>
                  </a:cubicBezTo>
                  <a:cubicBezTo>
                    <a:pt x="869" y="881"/>
                    <a:pt x="953" y="798"/>
                    <a:pt x="977" y="691"/>
                  </a:cubicBezTo>
                  <a:cubicBezTo>
                    <a:pt x="989" y="631"/>
                    <a:pt x="1012" y="572"/>
                    <a:pt x="1012" y="500"/>
                  </a:cubicBezTo>
                  <a:cubicBezTo>
                    <a:pt x="1012" y="334"/>
                    <a:pt x="929" y="203"/>
                    <a:pt x="810" y="107"/>
                  </a:cubicBezTo>
                  <a:cubicBezTo>
                    <a:pt x="727" y="48"/>
                    <a:pt x="619" y="0"/>
                    <a:pt x="512"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22"/>
            <p:cNvSpPr/>
            <p:nvPr/>
          </p:nvSpPr>
          <p:spPr>
            <a:xfrm>
              <a:off x="6508250" y="1603550"/>
              <a:ext cx="25625" cy="25400"/>
            </a:xfrm>
            <a:custGeom>
              <a:avLst/>
              <a:gdLst/>
              <a:ahLst/>
              <a:cxnLst/>
              <a:rect l="l" t="t" r="r" b="b"/>
              <a:pathLst>
                <a:path w="1025" h="1016" extrusionOk="0">
                  <a:moveTo>
                    <a:pt x="530" y="1"/>
                  </a:moveTo>
                  <a:cubicBezTo>
                    <a:pt x="516" y="1"/>
                    <a:pt x="502" y="1"/>
                    <a:pt x="488" y="3"/>
                  </a:cubicBezTo>
                  <a:cubicBezTo>
                    <a:pt x="357" y="3"/>
                    <a:pt x="238" y="74"/>
                    <a:pt x="155" y="157"/>
                  </a:cubicBezTo>
                  <a:cubicBezTo>
                    <a:pt x="72" y="241"/>
                    <a:pt x="36" y="336"/>
                    <a:pt x="12" y="443"/>
                  </a:cubicBezTo>
                  <a:cubicBezTo>
                    <a:pt x="0" y="491"/>
                    <a:pt x="0" y="503"/>
                    <a:pt x="0" y="514"/>
                  </a:cubicBezTo>
                  <a:cubicBezTo>
                    <a:pt x="0" y="634"/>
                    <a:pt x="48" y="741"/>
                    <a:pt x="107" y="812"/>
                  </a:cubicBezTo>
                  <a:cubicBezTo>
                    <a:pt x="185" y="945"/>
                    <a:pt x="334" y="1016"/>
                    <a:pt x="488" y="1016"/>
                  </a:cubicBezTo>
                  <a:cubicBezTo>
                    <a:pt x="500" y="1016"/>
                    <a:pt x="512" y="1015"/>
                    <a:pt x="524" y="1015"/>
                  </a:cubicBezTo>
                  <a:cubicBezTo>
                    <a:pt x="810" y="1015"/>
                    <a:pt x="1024" y="776"/>
                    <a:pt x="1012" y="491"/>
                  </a:cubicBezTo>
                  <a:cubicBezTo>
                    <a:pt x="1012" y="219"/>
                    <a:pt x="797" y="1"/>
                    <a:pt x="530"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22"/>
            <p:cNvSpPr/>
            <p:nvPr/>
          </p:nvSpPr>
          <p:spPr>
            <a:xfrm>
              <a:off x="6389175" y="3469300"/>
              <a:ext cx="36650" cy="35450"/>
            </a:xfrm>
            <a:custGeom>
              <a:avLst/>
              <a:gdLst/>
              <a:ahLst/>
              <a:cxnLst/>
              <a:rect l="l" t="t" r="r" b="b"/>
              <a:pathLst>
                <a:path w="1466" h="1418" extrusionOk="0">
                  <a:moveTo>
                    <a:pt x="703" y="1"/>
                  </a:moveTo>
                  <a:cubicBezTo>
                    <a:pt x="644" y="1"/>
                    <a:pt x="584" y="25"/>
                    <a:pt x="536" y="36"/>
                  </a:cubicBezTo>
                  <a:cubicBezTo>
                    <a:pt x="429" y="60"/>
                    <a:pt x="346" y="120"/>
                    <a:pt x="251" y="179"/>
                  </a:cubicBezTo>
                  <a:cubicBezTo>
                    <a:pt x="108" y="322"/>
                    <a:pt x="1" y="525"/>
                    <a:pt x="13" y="739"/>
                  </a:cubicBezTo>
                  <a:cubicBezTo>
                    <a:pt x="13" y="775"/>
                    <a:pt x="13" y="810"/>
                    <a:pt x="36" y="858"/>
                  </a:cubicBezTo>
                  <a:cubicBezTo>
                    <a:pt x="48" y="953"/>
                    <a:pt x="96" y="1060"/>
                    <a:pt x="167" y="1132"/>
                  </a:cubicBezTo>
                  <a:cubicBezTo>
                    <a:pt x="298" y="1310"/>
                    <a:pt x="525" y="1418"/>
                    <a:pt x="763" y="1418"/>
                  </a:cubicBezTo>
                  <a:cubicBezTo>
                    <a:pt x="1144" y="1418"/>
                    <a:pt x="1465" y="1072"/>
                    <a:pt x="1441" y="691"/>
                  </a:cubicBezTo>
                  <a:cubicBezTo>
                    <a:pt x="1441" y="632"/>
                    <a:pt x="1429" y="560"/>
                    <a:pt x="1418" y="501"/>
                  </a:cubicBezTo>
                  <a:cubicBezTo>
                    <a:pt x="1382" y="394"/>
                    <a:pt x="1322" y="298"/>
                    <a:pt x="1251" y="227"/>
                  </a:cubicBezTo>
                  <a:lnTo>
                    <a:pt x="1203" y="179"/>
                  </a:lnTo>
                  <a:cubicBezTo>
                    <a:pt x="1132" y="108"/>
                    <a:pt x="1025" y="60"/>
                    <a:pt x="929" y="36"/>
                  </a:cubicBezTo>
                  <a:cubicBezTo>
                    <a:pt x="846" y="25"/>
                    <a:pt x="775" y="1"/>
                    <a:pt x="703"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22"/>
            <p:cNvSpPr/>
            <p:nvPr/>
          </p:nvSpPr>
          <p:spPr>
            <a:xfrm>
              <a:off x="6987775" y="3156175"/>
              <a:ext cx="36325" cy="35750"/>
            </a:xfrm>
            <a:custGeom>
              <a:avLst/>
              <a:gdLst/>
              <a:ahLst/>
              <a:cxnLst/>
              <a:rect l="l" t="t" r="r" b="b"/>
              <a:pathLst>
                <a:path w="1453" h="1430" extrusionOk="0">
                  <a:moveTo>
                    <a:pt x="713" y="0"/>
                  </a:moveTo>
                  <a:cubicBezTo>
                    <a:pt x="706" y="0"/>
                    <a:pt x="698" y="0"/>
                    <a:pt x="691" y="0"/>
                  </a:cubicBezTo>
                  <a:cubicBezTo>
                    <a:pt x="584" y="0"/>
                    <a:pt x="476" y="24"/>
                    <a:pt x="393" y="84"/>
                  </a:cubicBezTo>
                  <a:cubicBezTo>
                    <a:pt x="298" y="131"/>
                    <a:pt x="214" y="203"/>
                    <a:pt x="155" y="298"/>
                  </a:cubicBezTo>
                  <a:cubicBezTo>
                    <a:pt x="119" y="346"/>
                    <a:pt x="95" y="405"/>
                    <a:pt x="60" y="465"/>
                  </a:cubicBezTo>
                  <a:cubicBezTo>
                    <a:pt x="36" y="548"/>
                    <a:pt x="0" y="643"/>
                    <a:pt x="24" y="739"/>
                  </a:cubicBezTo>
                  <a:lnTo>
                    <a:pt x="24" y="774"/>
                  </a:lnTo>
                  <a:cubicBezTo>
                    <a:pt x="24" y="822"/>
                    <a:pt x="36" y="858"/>
                    <a:pt x="48" y="905"/>
                  </a:cubicBezTo>
                  <a:cubicBezTo>
                    <a:pt x="83" y="1012"/>
                    <a:pt x="119" y="1096"/>
                    <a:pt x="203" y="1191"/>
                  </a:cubicBezTo>
                  <a:cubicBezTo>
                    <a:pt x="334" y="1334"/>
                    <a:pt x="536" y="1429"/>
                    <a:pt x="750" y="1429"/>
                  </a:cubicBezTo>
                  <a:cubicBezTo>
                    <a:pt x="1131" y="1429"/>
                    <a:pt x="1453" y="1084"/>
                    <a:pt x="1429" y="703"/>
                  </a:cubicBezTo>
                  <a:cubicBezTo>
                    <a:pt x="1417" y="306"/>
                    <a:pt x="1107" y="0"/>
                    <a:pt x="713"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22"/>
            <p:cNvSpPr/>
            <p:nvPr/>
          </p:nvSpPr>
          <p:spPr>
            <a:xfrm>
              <a:off x="6376075" y="3686575"/>
              <a:ext cx="40225" cy="39625"/>
            </a:xfrm>
            <a:custGeom>
              <a:avLst/>
              <a:gdLst/>
              <a:ahLst/>
              <a:cxnLst/>
              <a:rect l="l" t="t" r="r" b="b"/>
              <a:pathLst>
                <a:path w="1609" h="1585" extrusionOk="0">
                  <a:moveTo>
                    <a:pt x="816" y="0"/>
                  </a:moveTo>
                  <a:cubicBezTo>
                    <a:pt x="803" y="0"/>
                    <a:pt x="789" y="1"/>
                    <a:pt x="775" y="1"/>
                  </a:cubicBezTo>
                  <a:cubicBezTo>
                    <a:pt x="346" y="37"/>
                    <a:pt x="1" y="394"/>
                    <a:pt x="25" y="823"/>
                  </a:cubicBezTo>
                  <a:lnTo>
                    <a:pt x="25" y="882"/>
                  </a:lnTo>
                  <a:cubicBezTo>
                    <a:pt x="37" y="990"/>
                    <a:pt x="60" y="1085"/>
                    <a:pt x="108" y="1180"/>
                  </a:cubicBezTo>
                  <a:cubicBezTo>
                    <a:pt x="179" y="1347"/>
                    <a:pt x="346" y="1466"/>
                    <a:pt x="525" y="1537"/>
                  </a:cubicBezTo>
                  <a:cubicBezTo>
                    <a:pt x="620" y="1573"/>
                    <a:pt x="715" y="1585"/>
                    <a:pt x="822" y="1585"/>
                  </a:cubicBezTo>
                  <a:lnTo>
                    <a:pt x="858" y="1585"/>
                  </a:lnTo>
                  <a:cubicBezTo>
                    <a:pt x="1275" y="1549"/>
                    <a:pt x="1608" y="1192"/>
                    <a:pt x="1596" y="763"/>
                  </a:cubicBezTo>
                  <a:cubicBezTo>
                    <a:pt x="1585" y="348"/>
                    <a:pt x="1238" y="0"/>
                    <a:pt x="816"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22"/>
            <p:cNvSpPr/>
            <p:nvPr/>
          </p:nvSpPr>
          <p:spPr>
            <a:xfrm>
              <a:off x="6069500" y="3642400"/>
              <a:ext cx="29200" cy="28375"/>
            </a:xfrm>
            <a:custGeom>
              <a:avLst/>
              <a:gdLst/>
              <a:ahLst/>
              <a:cxnLst/>
              <a:rect l="l" t="t" r="r" b="b"/>
              <a:pathLst>
                <a:path w="1168" h="1135" extrusionOk="0">
                  <a:moveTo>
                    <a:pt x="568" y="0"/>
                  </a:moveTo>
                  <a:cubicBezTo>
                    <a:pt x="494" y="0"/>
                    <a:pt x="418" y="14"/>
                    <a:pt x="346" y="42"/>
                  </a:cubicBezTo>
                  <a:cubicBezTo>
                    <a:pt x="334" y="42"/>
                    <a:pt x="322" y="66"/>
                    <a:pt x="322" y="66"/>
                  </a:cubicBezTo>
                  <a:cubicBezTo>
                    <a:pt x="227" y="101"/>
                    <a:pt x="155" y="173"/>
                    <a:pt x="108" y="256"/>
                  </a:cubicBezTo>
                  <a:cubicBezTo>
                    <a:pt x="36" y="363"/>
                    <a:pt x="0" y="494"/>
                    <a:pt x="24" y="625"/>
                  </a:cubicBezTo>
                  <a:cubicBezTo>
                    <a:pt x="36" y="697"/>
                    <a:pt x="48" y="756"/>
                    <a:pt x="84" y="828"/>
                  </a:cubicBezTo>
                  <a:cubicBezTo>
                    <a:pt x="96" y="863"/>
                    <a:pt x="108" y="887"/>
                    <a:pt x="143" y="923"/>
                  </a:cubicBezTo>
                  <a:cubicBezTo>
                    <a:pt x="253" y="1060"/>
                    <a:pt x="412" y="1134"/>
                    <a:pt x="582" y="1134"/>
                  </a:cubicBezTo>
                  <a:cubicBezTo>
                    <a:pt x="633" y="1134"/>
                    <a:pt x="686" y="1127"/>
                    <a:pt x="739" y="1113"/>
                  </a:cubicBezTo>
                  <a:cubicBezTo>
                    <a:pt x="774" y="1102"/>
                    <a:pt x="810" y="1090"/>
                    <a:pt x="834" y="1066"/>
                  </a:cubicBezTo>
                  <a:cubicBezTo>
                    <a:pt x="893" y="1042"/>
                    <a:pt x="953" y="994"/>
                    <a:pt x="989" y="959"/>
                  </a:cubicBezTo>
                  <a:cubicBezTo>
                    <a:pt x="1120" y="804"/>
                    <a:pt x="1167" y="601"/>
                    <a:pt x="1108" y="423"/>
                  </a:cubicBezTo>
                  <a:cubicBezTo>
                    <a:pt x="1096" y="387"/>
                    <a:pt x="1072" y="340"/>
                    <a:pt x="1060" y="316"/>
                  </a:cubicBezTo>
                  <a:cubicBezTo>
                    <a:pt x="1060" y="244"/>
                    <a:pt x="1012" y="185"/>
                    <a:pt x="953" y="137"/>
                  </a:cubicBezTo>
                  <a:cubicBezTo>
                    <a:pt x="851" y="51"/>
                    <a:pt x="712" y="0"/>
                    <a:pt x="568"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22"/>
            <p:cNvSpPr/>
            <p:nvPr/>
          </p:nvSpPr>
          <p:spPr>
            <a:xfrm>
              <a:off x="6322200" y="2992450"/>
              <a:ext cx="14925" cy="14025"/>
            </a:xfrm>
            <a:custGeom>
              <a:avLst/>
              <a:gdLst/>
              <a:ahLst/>
              <a:cxnLst/>
              <a:rect l="l" t="t" r="r" b="b"/>
              <a:pathLst>
                <a:path w="597" h="561" extrusionOk="0">
                  <a:moveTo>
                    <a:pt x="287" y="1"/>
                  </a:moveTo>
                  <a:cubicBezTo>
                    <a:pt x="120" y="13"/>
                    <a:pt x="1" y="144"/>
                    <a:pt x="1" y="299"/>
                  </a:cubicBezTo>
                  <a:cubicBezTo>
                    <a:pt x="1" y="358"/>
                    <a:pt x="13" y="406"/>
                    <a:pt x="48" y="430"/>
                  </a:cubicBezTo>
                  <a:cubicBezTo>
                    <a:pt x="60" y="453"/>
                    <a:pt x="72" y="477"/>
                    <a:pt x="84" y="489"/>
                  </a:cubicBezTo>
                  <a:cubicBezTo>
                    <a:pt x="144" y="537"/>
                    <a:pt x="227" y="561"/>
                    <a:pt x="298" y="561"/>
                  </a:cubicBezTo>
                  <a:lnTo>
                    <a:pt x="346" y="561"/>
                  </a:lnTo>
                  <a:cubicBezTo>
                    <a:pt x="489" y="549"/>
                    <a:pt x="584" y="442"/>
                    <a:pt x="596" y="311"/>
                  </a:cubicBezTo>
                  <a:lnTo>
                    <a:pt x="596" y="275"/>
                  </a:lnTo>
                  <a:cubicBezTo>
                    <a:pt x="596" y="132"/>
                    <a:pt x="477" y="13"/>
                    <a:pt x="310"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22"/>
            <p:cNvSpPr/>
            <p:nvPr/>
          </p:nvSpPr>
          <p:spPr>
            <a:xfrm>
              <a:off x="6251950" y="2719800"/>
              <a:ext cx="14925" cy="14925"/>
            </a:xfrm>
            <a:custGeom>
              <a:avLst/>
              <a:gdLst/>
              <a:ahLst/>
              <a:cxnLst/>
              <a:rect l="l" t="t" r="r" b="b"/>
              <a:pathLst>
                <a:path w="597" h="597" extrusionOk="0">
                  <a:moveTo>
                    <a:pt x="287" y="1"/>
                  </a:moveTo>
                  <a:cubicBezTo>
                    <a:pt x="191" y="1"/>
                    <a:pt x="120" y="37"/>
                    <a:pt x="60" y="120"/>
                  </a:cubicBezTo>
                  <a:cubicBezTo>
                    <a:pt x="13" y="179"/>
                    <a:pt x="1" y="239"/>
                    <a:pt x="1" y="310"/>
                  </a:cubicBezTo>
                  <a:cubicBezTo>
                    <a:pt x="1" y="394"/>
                    <a:pt x="49" y="477"/>
                    <a:pt x="108" y="537"/>
                  </a:cubicBezTo>
                  <a:cubicBezTo>
                    <a:pt x="168" y="572"/>
                    <a:pt x="227" y="596"/>
                    <a:pt x="299" y="596"/>
                  </a:cubicBezTo>
                  <a:cubicBezTo>
                    <a:pt x="406" y="572"/>
                    <a:pt x="477" y="549"/>
                    <a:pt x="525" y="501"/>
                  </a:cubicBezTo>
                  <a:cubicBezTo>
                    <a:pt x="549" y="477"/>
                    <a:pt x="560" y="441"/>
                    <a:pt x="584" y="394"/>
                  </a:cubicBezTo>
                  <a:cubicBezTo>
                    <a:pt x="596" y="370"/>
                    <a:pt x="596" y="322"/>
                    <a:pt x="596" y="275"/>
                  </a:cubicBezTo>
                  <a:cubicBezTo>
                    <a:pt x="596" y="156"/>
                    <a:pt x="525" y="72"/>
                    <a:pt x="430" y="25"/>
                  </a:cubicBezTo>
                  <a:lnTo>
                    <a:pt x="418" y="25"/>
                  </a:lnTo>
                  <a:cubicBezTo>
                    <a:pt x="370" y="13"/>
                    <a:pt x="322" y="1"/>
                    <a:pt x="287"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22"/>
            <p:cNvSpPr/>
            <p:nvPr/>
          </p:nvSpPr>
          <p:spPr>
            <a:xfrm>
              <a:off x="6174575" y="2838875"/>
              <a:ext cx="14900" cy="14300"/>
            </a:xfrm>
            <a:custGeom>
              <a:avLst/>
              <a:gdLst/>
              <a:ahLst/>
              <a:cxnLst/>
              <a:rect l="l" t="t" r="r" b="b"/>
              <a:pathLst>
                <a:path w="596" h="572" extrusionOk="0">
                  <a:moveTo>
                    <a:pt x="286" y="0"/>
                  </a:moveTo>
                  <a:cubicBezTo>
                    <a:pt x="131" y="12"/>
                    <a:pt x="0" y="131"/>
                    <a:pt x="0" y="298"/>
                  </a:cubicBezTo>
                  <a:cubicBezTo>
                    <a:pt x="0" y="405"/>
                    <a:pt x="72" y="500"/>
                    <a:pt x="179" y="548"/>
                  </a:cubicBezTo>
                  <a:cubicBezTo>
                    <a:pt x="215" y="560"/>
                    <a:pt x="262" y="572"/>
                    <a:pt x="310" y="572"/>
                  </a:cubicBezTo>
                  <a:cubicBezTo>
                    <a:pt x="477" y="572"/>
                    <a:pt x="596" y="441"/>
                    <a:pt x="596" y="274"/>
                  </a:cubicBezTo>
                  <a:cubicBezTo>
                    <a:pt x="596" y="191"/>
                    <a:pt x="548" y="108"/>
                    <a:pt x="488" y="72"/>
                  </a:cubicBezTo>
                  <a:cubicBezTo>
                    <a:pt x="429" y="24"/>
                    <a:pt x="369" y="0"/>
                    <a:pt x="286"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22"/>
            <p:cNvSpPr/>
            <p:nvPr/>
          </p:nvSpPr>
          <p:spPr>
            <a:xfrm>
              <a:off x="6164450" y="2236725"/>
              <a:ext cx="14600" cy="14600"/>
            </a:xfrm>
            <a:custGeom>
              <a:avLst/>
              <a:gdLst/>
              <a:ahLst/>
              <a:cxnLst/>
              <a:rect l="l" t="t" r="r" b="b"/>
              <a:pathLst>
                <a:path w="584" h="584" extrusionOk="0">
                  <a:moveTo>
                    <a:pt x="286" y="0"/>
                  </a:moveTo>
                  <a:cubicBezTo>
                    <a:pt x="120" y="0"/>
                    <a:pt x="0" y="131"/>
                    <a:pt x="0" y="298"/>
                  </a:cubicBezTo>
                  <a:cubicBezTo>
                    <a:pt x="0" y="464"/>
                    <a:pt x="131" y="583"/>
                    <a:pt x="298" y="583"/>
                  </a:cubicBezTo>
                  <a:cubicBezTo>
                    <a:pt x="465" y="583"/>
                    <a:pt x="584" y="453"/>
                    <a:pt x="584" y="286"/>
                  </a:cubicBezTo>
                  <a:cubicBezTo>
                    <a:pt x="584" y="119"/>
                    <a:pt x="453" y="0"/>
                    <a:pt x="286"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22"/>
            <p:cNvSpPr/>
            <p:nvPr/>
          </p:nvSpPr>
          <p:spPr>
            <a:xfrm>
              <a:off x="5982275" y="2068825"/>
              <a:ext cx="14325" cy="14625"/>
            </a:xfrm>
            <a:custGeom>
              <a:avLst/>
              <a:gdLst/>
              <a:ahLst/>
              <a:cxnLst/>
              <a:rect l="l" t="t" r="r" b="b"/>
              <a:pathLst>
                <a:path w="573" h="585" extrusionOk="0">
                  <a:moveTo>
                    <a:pt x="275" y="1"/>
                  </a:moveTo>
                  <a:cubicBezTo>
                    <a:pt x="132" y="25"/>
                    <a:pt x="1" y="144"/>
                    <a:pt x="1" y="299"/>
                  </a:cubicBezTo>
                  <a:cubicBezTo>
                    <a:pt x="1" y="465"/>
                    <a:pt x="132" y="584"/>
                    <a:pt x="298" y="584"/>
                  </a:cubicBezTo>
                  <a:cubicBezTo>
                    <a:pt x="453" y="584"/>
                    <a:pt x="572" y="453"/>
                    <a:pt x="572" y="287"/>
                  </a:cubicBezTo>
                  <a:cubicBezTo>
                    <a:pt x="572" y="120"/>
                    <a:pt x="441" y="1"/>
                    <a:pt x="275"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22"/>
            <p:cNvSpPr/>
            <p:nvPr/>
          </p:nvSpPr>
          <p:spPr>
            <a:xfrm>
              <a:off x="6225775" y="1468775"/>
              <a:ext cx="14900" cy="14425"/>
            </a:xfrm>
            <a:custGeom>
              <a:avLst/>
              <a:gdLst/>
              <a:ahLst/>
              <a:cxnLst/>
              <a:rect l="l" t="t" r="r" b="b"/>
              <a:pathLst>
                <a:path w="596" h="577" extrusionOk="0">
                  <a:moveTo>
                    <a:pt x="286" y="0"/>
                  </a:moveTo>
                  <a:cubicBezTo>
                    <a:pt x="262" y="0"/>
                    <a:pt x="226" y="12"/>
                    <a:pt x="214" y="12"/>
                  </a:cubicBezTo>
                  <a:cubicBezTo>
                    <a:pt x="167" y="36"/>
                    <a:pt x="143" y="48"/>
                    <a:pt x="107" y="71"/>
                  </a:cubicBezTo>
                  <a:cubicBezTo>
                    <a:pt x="48" y="131"/>
                    <a:pt x="0" y="214"/>
                    <a:pt x="24" y="298"/>
                  </a:cubicBezTo>
                  <a:cubicBezTo>
                    <a:pt x="24" y="333"/>
                    <a:pt x="36" y="357"/>
                    <a:pt x="36" y="393"/>
                  </a:cubicBezTo>
                  <a:cubicBezTo>
                    <a:pt x="60" y="464"/>
                    <a:pt x="107" y="512"/>
                    <a:pt x="167" y="536"/>
                  </a:cubicBezTo>
                  <a:cubicBezTo>
                    <a:pt x="214" y="572"/>
                    <a:pt x="262" y="572"/>
                    <a:pt x="322" y="572"/>
                  </a:cubicBezTo>
                  <a:cubicBezTo>
                    <a:pt x="338" y="575"/>
                    <a:pt x="352" y="576"/>
                    <a:pt x="365" y="576"/>
                  </a:cubicBezTo>
                  <a:cubicBezTo>
                    <a:pt x="400" y="576"/>
                    <a:pt x="426" y="565"/>
                    <a:pt x="453" y="548"/>
                  </a:cubicBezTo>
                  <a:cubicBezTo>
                    <a:pt x="536" y="512"/>
                    <a:pt x="595" y="417"/>
                    <a:pt x="595" y="310"/>
                  </a:cubicBezTo>
                  <a:lnTo>
                    <a:pt x="595" y="286"/>
                  </a:lnTo>
                  <a:cubicBezTo>
                    <a:pt x="595" y="214"/>
                    <a:pt x="572" y="155"/>
                    <a:pt x="524" y="107"/>
                  </a:cubicBezTo>
                  <a:cubicBezTo>
                    <a:pt x="464" y="48"/>
                    <a:pt x="393" y="0"/>
                    <a:pt x="286"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22"/>
            <p:cNvSpPr/>
            <p:nvPr/>
          </p:nvSpPr>
          <p:spPr>
            <a:xfrm>
              <a:off x="6000750" y="1963775"/>
              <a:ext cx="14600" cy="14300"/>
            </a:xfrm>
            <a:custGeom>
              <a:avLst/>
              <a:gdLst/>
              <a:ahLst/>
              <a:cxnLst/>
              <a:rect l="l" t="t" r="r" b="b"/>
              <a:pathLst>
                <a:path w="584" h="572" extrusionOk="0">
                  <a:moveTo>
                    <a:pt x="286" y="0"/>
                  </a:moveTo>
                  <a:cubicBezTo>
                    <a:pt x="238" y="0"/>
                    <a:pt x="191" y="12"/>
                    <a:pt x="167" y="24"/>
                  </a:cubicBezTo>
                  <a:cubicBezTo>
                    <a:pt x="60" y="72"/>
                    <a:pt x="0" y="167"/>
                    <a:pt x="0" y="298"/>
                  </a:cubicBezTo>
                  <a:cubicBezTo>
                    <a:pt x="0" y="322"/>
                    <a:pt x="12" y="369"/>
                    <a:pt x="12" y="393"/>
                  </a:cubicBezTo>
                  <a:cubicBezTo>
                    <a:pt x="60" y="500"/>
                    <a:pt x="167" y="572"/>
                    <a:pt x="286" y="572"/>
                  </a:cubicBezTo>
                  <a:lnTo>
                    <a:pt x="298" y="572"/>
                  </a:lnTo>
                  <a:cubicBezTo>
                    <a:pt x="417" y="572"/>
                    <a:pt x="512" y="500"/>
                    <a:pt x="548" y="393"/>
                  </a:cubicBezTo>
                  <a:cubicBezTo>
                    <a:pt x="572" y="345"/>
                    <a:pt x="583" y="310"/>
                    <a:pt x="583" y="262"/>
                  </a:cubicBezTo>
                  <a:cubicBezTo>
                    <a:pt x="583" y="202"/>
                    <a:pt x="572" y="143"/>
                    <a:pt x="524" y="95"/>
                  </a:cubicBezTo>
                  <a:cubicBezTo>
                    <a:pt x="464" y="36"/>
                    <a:pt x="393" y="0"/>
                    <a:pt x="286"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22"/>
            <p:cNvSpPr/>
            <p:nvPr/>
          </p:nvSpPr>
          <p:spPr>
            <a:xfrm>
              <a:off x="6232600" y="2329000"/>
              <a:ext cx="14925" cy="14900"/>
            </a:xfrm>
            <a:custGeom>
              <a:avLst/>
              <a:gdLst/>
              <a:ahLst/>
              <a:cxnLst/>
              <a:rect l="l" t="t" r="r" b="b"/>
              <a:pathLst>
                <a:path w="597" h="596" extrusionOk="0">
                  <a:moveTo>
                    <a:pt x="251" y="0"/>
                  </a:moveTo>
                  <a:cubicBezTo>
                    <a:pt x="108" y="36"/>
                    <a:pt x="1" y="155"/>
                    <a:pt x="13" y="298"/>
                  </a:cubicBezTo>
                  <a:lnTo>
                    <a:pt x="13" y="310"/>
                  </a:lnTo>
                  <a:cubicBezTo>
                    <a:pt x="25" y="488"/>
                    <a:pt x="168" y="595"/>
                    <a:pt x="311" y="595"/>
                  </a:cubicBezTo>
                  <a:cubicBezTo>
                    <a:pt x="382" y="595"/>
                    <a:pt x="465" y="572"/>
                    <a:pt x="501" y="500"/>
                  </a:cubicBezTo>
                  <a:cubicBezTo>
                    <a:pt x="561" y="452"/>
                    <a:pt x="596" y="369"/>
                    <a:pt x="596" y="286"/>
                  </a:cubicBezTo>
                  <a:cubicBezTo>
                    <a:pt x="596" y="119"/>
                    <a:pt x="453" y="0"/>
                    <a:pt x="299"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22"/>
            <p:cNvSpPr/>
            <p:nvPr/>
          </p:nvSpPr>
          <p:spPr>
            <a:xfrm>
              <a:off x="6047175" y="2542100"/>
              <a:ext cx="14900" cy="14625"/>
            </a:xfrm>
            <a:custGeom>
              <a:avLst/>
              <a:gdLst/>
              <a:ahLst/>
              <a:cxnLst/>
              <a:rect l="l" t="t" r="r" b="b"/>
              <a:pathLst>
                <a:path w="596" h="585" extrusionOk="0">
                  <a:moveTo>
                    <a:pt x="298" y="1"/>
                  </a:moveTo>
                  <a:cubicBezTo>
                    <a:pt x="143" y="1"/>
                    <a:pt x="0" y="156"/>
                    <a:pt x="24" y="299"/>
                  </a:cubicBezTo>
                  <a:cubicBezTo>
                    <a:pt x="24" y="465"/>
                    <a:pt x="155" y="584"/>
                    <a:pt x="322" y="584"/>
                  </a:cubicBezTo>
                  <a:cubicBezTo>
                    <a:pt x="477" y="584"/>
                    <a:pt x="596" y="453"/>
                    <a:pt x="596" y="287"/>
                  </a:cubicBezTo>
                  <a:cubicBezTo>
                    <a:pt x="596" y="120"/>
                    <a:pt x="465" y="1"/>
                    <a:pt x="298"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22"/>
            <p:cNvSpPr/>
            <p:nvPr/>
          </p:nvSpPr>
          <p:spPr>
            <a:xfrm>
              <a:off x="6294225" y="2244150"/>
              <a:ext cx="14900" cy="14650"/>
            </a:xfrm>
            <a:custGeom>
              <a:avLst/>
              <a:gdLst/>
              <a:ahLst/>
              <a:cxnLst/>
              <a:rect l="l" t="t" r="r" b="b"/>
              <a:pathLst>
                <a:path w="596" h="586" extrusionOk="0">
                  <a:moveTo>
                    <a:pt x="298" y="1"/>
                  </a:moveTo>
                  <a:cubicBezTo>
                    <a:pt x="143" y="1"/>
                    <a:pt x="1" y="156"/>
                    <a:pt x="24" y="298"/>
                  </a:cubicBezTo>
                  <a:cubicBezTo>
                    <a:pt x="24" y="334"/>
                    <a:pt x="36" y="358"/>
                    <a:pt x="36" y="394"/>
                  </a:cubicBezTo>
                  <a:cubicBezTo>
                    <a:pt x="81" y="505"/>
                    <a:pt x="167" y="585"/>
                    <a:pt x="295" y="585"/>
                  </a:cubicBezTo>
                  <a:cubicBezTo>
                    <a:pt x="304" y="585"/>
                    <a:pt x="313" y="585"/>
                    <a:pt x="322" y="584"/>
                  </a:cubicBezTo>
                  <a:cubicBezTo>
                    <a:pt x="477" y="584"/>
                    <a:pt x="596" y="453"/>
                    <a:pt x="596" y="286"/>
                  </a:cubicBezTo>
                  <a:cubicBezTo>
                    <a:pt x="596" y="132"/>
                    <a:pt x="477" y="13"/>
                    <a:pt x="334"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22"/>
            <p:cNvSpPr/>
            <p:nvPr/>
          </p:nvSpPr>
          <p:spPr>
            <a:xfrm>
              <a:off x="6151950" y="3747600"/>
              <a:ext cx="36625" cy="36350"/>
            </a:xfrm>
            <a:custGeom>
              <a:avLst/>
              <a:gdLst/>
              <a:ahLst/>
              <a:cxnLst/>
              <a:rect l="l" t="t" r="r" b="b"/>
              <a:pathLst>
                <a:path w="1465" h="1454" extrusionOk="0">
                  <a:moveTo>
                    <a:pt x="733" y="1"/>
                  </a:moveTo>
                  <a:cubicBezTo>
                    <a:pt x="723" y="1"/>
                    <a:pt x="713" y="1"/>
                    <a:pt x="703" y="1"/>
                  </a:cubicBezTo>
                  <a:cubicBezTo>
                    <a:pt x="548" y="1"/>
                    <a:pt x="393" y="84"/>
                    <a:pt x="274" y="168"/>
                  </a:cubicBezTo>
                  <a:cubicBezTo>
                    <a:pt x="191" y="227"/>
                    <a:pt x="119" y="323"/>
                    <a:pt x="72" y="418"/>
                  </a:cubicBezTo>
                  <a:cubicBezTo>
                    <a:pt x="24" y="525"/>
                    <a:pt x="0" y="632"/>
                    <a:pt x="12" y="751"/>
                  </a:cubicBezTo>
                  <a:cubicBezTo>
                    <a:pt x="24" y="1156"/>
                    <a:pt x="369" y="1454"/>
                    <a:pt x="774" y="1454"/>
                  </a:cubicBezTo>
                  <a:lnTo>
                    <a:pt x="846" y="1454"/>
                  </a:lnTo>
                  <a:cubicBezTo>
                    <a:pt x="965" y="1430"/>
                    <a:pt x="1072" y="1394"/>
                    <a:pt x="1155" y="1335"/>
                  </a:cubicBezTo>
                  <a:cubicBezTo>
                    <a:pt x="1346" y="1192"/>
                    <a:pt x="1465" y="989"/>
                    <a:pt x="1465" y="751"/>
                  </a:cubicBezTo>
                  <a:lnTo>
                    <a:pt x="1465" y="704"/>
                  </a:lnTo>
                  <a:cubicBezTo>
                    <a:pt x="1465" y="620"/>
                    <a:pt x="1441" y="525"/>
                    <a:pt x="1405" y="442"/>
                  </a:cubicBezTo>
                  <a:cubicBezTo>
                    <a:pt x="1290" y="176"/>
                    <a:pt x="1041" y="1"/>
                    <a:pt x="733"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65" name="Google Shape;3165;p2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166" name="Google Shape;3166;p22"/>
          <p:cNvSpPr txBox="1">
            <a:spLocks noGrp="1"/>
          </p:cNvSpPr>
          <p:nvPr>
            <p:ph type="title" idx="2"/>
          </p:nvPr>
        </p:nvSpPr>
        <p:spPr>
          <a:xfrm>
            <a:off x="2102413" y="1896675"/>
            <a:ext cx="2199000" cy="527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167" name="Google Shape;3167;p22"/>
          <p:cNvSpPr txBox="1">
            <a:spLocks noGrp="1"/>
          </p:cNvSpPr>
          <p:nvPr>
            <p:ph type="subTitle" idx="1"/>
          </p:nvPr>
        </p:nvSpPr>
        <p:spPr>
          <a:xfrm>
            <a:off x="2102413" y="2208125"/>
            <a:ext cx="2199000" cy="66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600"/>
              <a:buNone/>
              <a:defRPr/>
            </a:lvl2pPr>
            <a:lvl3pPr lvl="2" algn="ctr" rtl="0">
              <a:lnSpc>
                <a:spcPct val="100000"/>
              </a:lnSpc>
              <a:spcBef>
                <a:spcPts val="1600"/>
              </a:spcBef>
              <a:spcAft>
                <a:spcPts val="0"/>
              </a:spcAft>
              <a:buSzPts val="1600"/>
              <a:buNone/>
              <a:defRPr/>
            </a:lvl3pPr>
            <a:lvl4pPr lvl="3" algn="ctr" rtl="0">
              <a:lnSpc>
                <a:spcPct val="100000"/>
              </a:lnSpc>
              <a:spcBef>
                <a:spcPts val="1600"/>
              </a:spcBef>
              <a:spcAft>
                <a:spcPts val="0"/>
              </a:spcAft>
              <a:buSzPts val="1600"/>
              <a:buNone/>
              <a:defRPr/>
            </a:lvl4pPr>
            <a:lvl5pPr lvl="4" algn="ctr" rtl="0">
              <a:lnSpc>
                <a:spcPct val="100000"/>
              </a:lnSpc>
              <a:spcBef>
                <a:spcPts val="1600"/>
              </a:spcBef>
              <a:spcAft>
                <a:spcPts val="0"/>
              </a:spcAft>
              <a:buSzPts val="1600"/>
              <a:buNone/>
              <a:defRPr/>
            </a:lvl5pPr>
            <a:lvl6pPr lvl="5" algn="ctr" rtl="0">
              <a:lnSpc>
                <a:spcPct val="100000"/>
              </a:lnSpc>
              <a:spcBef>
                <a:spcPts val="1600"/>
              </a:spcBef>
              <a:spcAft>
                <a:spcPts val="0"/>
              </a:spcAft>
              <a:buSzPts val="1600"/>
              <a:buNone/>
              <a:defRPr/>
            </a:lvl6pPr>
            <a:lvl7pPr lvl="6" algn="ctr" rtl="0">
              <a:lnSpc>
                <a:spcPct val="100000"/>
              </a:lnSpc>
              <a:spcBef>
                <a:spcPts val="1600"/>
              </a:spcBef>
              <a:spcAft>
                <a:spcPts val="0"/>
              </a:spcAft>
              <a:buSzPts val="1600"/>
              <a:buNone/>
              <a:defRPr/>
            </a:lvl7pPr>
            <a:lvl8pPr lvl="7" algn="ctr" rtl="0">
              <a:lnSpc>
                <a:spcPct val="100000"/>
              </a:lnSpc>
              <a:spcBef>
                <a:spcPts val="1600"/>
              </a:spcBef>
              <a:spcAft>
                <a:spcPts val="0"/>
              </a:spcAft>
              <a:buSzPts val="1600"/>
              <a:buNone/>
              <a:defRPr/>
            </a:lvl8pPr>
            <a:lvl9pPr lvl="8" algn="ctr" rtl="0">
              <a:lnSpc>
                <a:spcPct val="100000"/>
              </a:lnSpc>
              <a:spcBef>
                <a:spcPts val="1600"/>
              </a:spcBef>
              <a:spcAft>
                <a:spcPts val="1600"/>
              </a:spcAft>
              <a:buSzPts val="1600"/>
              <a:buNone/>
              <a:defRPr/>
            </a:lvl9pPr>
          </a:lstStyle>
          <a:p>
            <a:endParaRPr/>
          </a:p>
        </p:txBody>
      </p:sp>
      <p:sp>
        <p:nvSpPr>
          <p:cNvPr id="3168" name="Google Shape;3168;p22"/>
          <p:cNvSpPr txBox="1">
            <a:spLocks noGrp="1"/>
          </p:cNvSpPr>
          <p:nvPr>
            <p:ph type="title" idx="3"/>
          </p:nvPr>
        </p:nvSpPr>
        <p:spPr>
          <a:xfrm>
            <a:off x="4902892" y="1896675"/>
            <a:ext cx="2138700" cy="527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169" name="Google Shape;3169;p22"/>
          <p:cNvSpPr txBox="1">
            <a:spLocks noGrp="1"/>
          </p:cNvSpPr>
          <p:nvPr>
            <p:ph type="subTitle" idx="4"/>
          </p:nvPr>
        </p:nvSpPr>
        <p:spPr>
          <a:xfrm>
            <a:off x="4902887" y="2208125"/>
            <a:ext cx="2138700" cy="66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600"/>
              <a:buNone/>
              <a:defRPr/>
            </a:lvl2pPr>
            <a:lvl3pPr lvl="2" algn="ctr" rtl="0">
              <a:lnSpc>
                <a:spcPct val="100000"/>
              </a:lnSpc>
              <a:spcBef>
                <a:spcPts val="1600"/>
              </a:spcBef>
              <a:spcAft>
                <a:spcPts val="0"/>
              </a:spcAft>
              <a:buSzPts val="1600"/>
              <a:buNone/>
              <a:defRPr/>
            </a:lvl3pPr>
            <a:lvl4pPr lvl="3" algn="ctr" rtl="0">
              <a:lnSpc>
                <a:spcPct val="100000"/>
              </a:lnSpc>
              <a:spcBef>
                <a:spcPts val="1600"/>
              </a:spcBef>
              <a:spcAft>
                <a:spcPts val="0"/>
              </a:spcAft>
              <a:buSzPts val="1600"/>
              <a:buNone/>
              <a:defRPr/>
            </a:lvl4pPr>
            <a:lvl5pPr lvl="4" algn="ctr" rtl="0">
              <a:lnSpc>
                <a:spcPct val="100000"/>
              </a:lnSpc>
              <a:spcBef>
                <a:spcPts val="1600"/>
              </a:spcBef>
              <a:spcAft>
                <a:spcPts val="0"/>
              </a:spcAft>
              <a:buSzPts val="1600"/>
              <a:buNone/>
              <a:defRPr/>
            </a:lvl5pPr>
            <a:lvl6pPr lvl="5" algn="ctr" rtl="0">
              <a:lnSpc>
                <a:spcPct val="100000"/>
              </a:lnSpc>
              <a:spcBef>
                <a:spcPts val="1600"/>
              </a:spcBef>
              <a:spcAft>
                <a:spcPts val="0"/>
              </a:spcAft>
              <a:buSzPts val="1600"/>
              <a:buNone/>
              <a:defRPr/>
            </a:lvl6pPr>
            <a:lvl7pPr lvl="6" algn="ctr" rtl="0">
              <a:lnSpc>
                <a:spcPct val="100000"/>
              </a:lnSpc>
              <a:spcBef>
                <a:spcPts val="1600"/>
              </a:spcBef>
              <a:spcAft>
                <a:spcPts val="0"/>
              </a:spcAft>
              <a:buSzPts val="1600"/>
              <a:buNone/>
              <a:defRPr/>
            </a:lvl7pPr>
            <a:lvl8pPr lvl="7" algn="ctr" rtl="0">
              <a:lnSpc>
                <a:spcPct val="100000"/>
              </a:lnSpc>
              <a:spcBef>
                <a:spcPts val="1600"/>
              </a:spcBef>
              <a:spcAft>
                <a:spcPts val="0"/>
              </a:spcAft>
              <a:buSzPts val="1600"/>
              <a:buNone/>
              <a:defRPr/>
            </a:lvl8pPr>
            <a:lvl9pPr lvl="8" algn="ctr" rtl="0">
              <a:lnSpc>
                <a:spcPct val="100000"/>
              </a:lnSpc>
              <a:spcBef>
                <a:spcPts val="1600"/>
              </a:spcBef>
              <a:spcAft>
                <a:spcPts val="1600"/>
              </a:spcAft>
              <a:buSzPts val="1600"/>
              <a:buNone/>
              <a:defRPr/>
            </a:lvl9pPr>
          </a:lstStyle>
          <a:p>
            <a:endParaRPr/>
          </a:p>
        </p:txBody>
      </p:sp>
      <p:sp>
        <p:nvSpPr>
          <p:cNvPr id="3170" name="Google Shape;3170;p22"/>
          <p:cNvSpPr txBox="1">
            <a:spLocks noGrp="1"/>
          </p:cNvSpPr>
          <p:nvPr>
            <p:ph type="title" idx="5"/>
          </p:nvPr>
        </p:nvSpPr>
        <p:spPr>
          <a:xfrm>
            <a:off x="2102413" y="3664275"/>
            <a:ext cx="2199000" cy="527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171" name="Google Shape;3171;p22"/>
          <p:cNvSpPr txBox="1">
            <a:spLocks noGrp="1"/>
          </p:cNvSpPr>
          <p:nvPr>
            <p:ph type="subTitle" idx="6"/>
          </p:nvPr>
        </p:nvSpPr>
        <p:spPr>
          <a:xfrm>
            <a:off x="2102413" y="3975725"/>
            <a:ext cx="2199000" cy="66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600"/>
              <a:buNone/>
              <a:defRPr/>
            </a:lvl2pPr>
            <a:lvl3pPr lvl="2" algn="ctr" rtl="0">
              <a:lnSpc>
                <a:spcPct val="100000"/>
              </a:lnSpc>
              <a:spcBef>
                <a:spcPts val="1600"/>
              </a:spcBef>
              <a:spcAft>
                <a:spcPts val="0"/>
              </a:spcAft>
              <a:buSzPts val="1600"/>
              <a:buNone/>
              <a:defRPr/>
            </a:lvl3pPr>
            <a:lvl4pPr lvl="3" algn="ctr" rtl="0">
              <a:lnSpc>
                <a:spcPct val="100000"/>
              </a:lnSpc>
              <a:spcBef>
                <a:spcPts val="1600"/>
              </a:spcBef>
              <a:spcAft>
                <a:spcPts val="0"/>
              </a:spcAft>
              <a:buSzPts val="1600"/>
              <a:buNone/>
              <a:defRPr/>
            </a:lvl4pPr>
            <a:lvl5pPr lvl="4" algn="ctr" rtl="0">
              <a:lnSpc>
                <a:spcPct val="100000"/>
              </a:lnSpc>
              <a:spcBef>
                <a:spcPts val="1600"/>
              </a:spcBef>
              <a:spcAft>
                <a:spcPts val="0"/>
              </a:spcAft>
              <a:buSzPts val="1600"/>
              <a:buNone/>
              <a:defRPr/>
            </a:lvl5pPr>
            <a:lvl6pPr lvl="5" algn="ctr" rtl="0">
              <a:lnSpc>
                <a:spcPct val="100000"/>
              </a:lnSpc>
              <a:spcBef>
                <a:spcPts val="1600"/>
              </a:spcBef>
              <a:spcAft>
                <a:spcPts val="0"/>
              </a:spcAft>
              <a:buSzPts val="1600"/>
              <a:buNone/>
              <a:defRPr/>
            </a:lvl6pPr>
            <a:lvl7pPr lvl="6" algn="ctr" rtl="0">
              <a:lnSpc>
                <a:spcPct val="100000"/>
              </a:lnSpc>
              <a:spcBef>
                <a:spcPts val="1600"/>
              </a:spcBef>
              <a:spcAft>
                <a:spcPts val="0"/>
              </a:spcAft>
              <a:buSzPts val="1600"/>
              <a:buNone/>
              <a:defRPr/>
            </a:lvl7pPr>
            <a:lvl8pPr lvl="7" algn="ctr" rtl="0">
              <a:lnSpc>
                <a:spcPct val="100000"/>
              </a:lnSpc>
              <a:spcBef>
                <a:spcPts val="1600"/>
              </a:spcBef>
              <a:spcAft>
                <a:spcPts val="0"/>
              </a:spcAft>
              <a:buSzPts val="1600"/>
              <a:buNone/>
              <a:defRPr/>
            </a:lvl8pPr>
            <a:lvl9pPr lvl="8" algn="ctr" rtl="0">
              <a:lnSpc>
                <a:spcPct val="100000"/>
              </a:lnSpc>
              <a:spcBef>
                <a:spcPts val="1600"/>
              </a:spcBef>
              <a:spcAft>
                <a:spcPts val="1600"/>
              </a:spcAft>
              <a:buSzPts val="1600"/>
              <a:buNone/>
              <a:defRPr/>
            </a:lvl9pPr>
          </a:lstStyle>
          <a:p>
            <a:endParaRPr/>
          </a:p>
        </p:txBody>
      </p:sp>
      <p:sp>
        <p:nvSpPr>
          <p:cNvPr id="3172" name="Google Shape;3172;p22"/>
          <p:cNvSpPr txBox="1">
            <a:spLocks noGrp="1"/>
          </p:cNvSpPr>
          <p:nvPr>
            <p:ph type="title" idx="7"/>
          </p:nvPr>
        </p:nvSpPr>
        <p:spPr>
          <a:xfrm>
            <a:off x="4902867" y="3664275"/>
            <a:ext cx="2138700" cy="527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173" name="Google Shape;3173;p22"/>
          <p:cNvSpPr txBox="1">
            <a:spLocks noGrp="1"/>
          </p:cNvSpPr>
          <p:nvPr>
            <p:ph type="subTitle" idx="8"/>
          </p:nvPr>
        </p:nvSpPr>
        <p:spPr>
          <a:xfrm>
            <a:off x="4902862" y="3975725"/>
            <a:ext cx="2138700" cy="66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600"/>
              <a:buNone/>
              <a:defRPr/>
            </a:lvl2pPr>
            <a:lvl3pPr lvl="2" algn="ctr" rtl="0">
              <a:lnSpc>
                <a:spcPct val="100000"/>
              </a:lnSpc>
              <a:spcBef>
                <a:spcPts val="1600"/>
              </a:spcBef>
              <a:spcAft>
                <a:spcPts val="0"/>
              </a:spcAft>
              <a:buSzPts val="1600"/>
              <a:buNone/>
              <a:defRPr/>
            </a:lvl3pPr>
            <a:lvl4pPr lvl="3" algn="ctr" rtl="0">
              <a:lnSpc>
                <a:spcPct val="100000"/>
              </a:lnSpc>
              <a:spcBef>
                <a:spcPts val="1600"/>
              </a:spcBef>
              <a:spcAft>
                <a:spcPts val="0"/>
              </a:spcAft>
              <a:buSzPts val="1600"/>
              <a:buNone/>
              <a:defRPr/>
            </a:lvl4pPr>
            <a:lvl5pPr lvl="4" algn="ctr" rtl="0">
              <a:lnSpc>
                <a:spcPct val="100000"/>
              </a:lnSpc>
              <a:spcBef>
                <a:spcPts val="1600"/>
              </a:spcBef>
              <a:spcAft>
                <a:spcPts val="0"/>
              </a:spcAft>
              <a:buSzPts val="1600"/>
              <a:buNone/>
              <a:defRPr/>
            </a:lvl5pPr>
            <a:lvl6pPr lvl="5" algn="ctr" rtl="0">
              <a:lnSpc>
                <a:spcPct val="100000"/>
              </a:lnSpc>
              <a:spcBef>
                <a:spcPts val="1600"/>
              </a:spcBef>
              <a:spcAft>
                <a:spcPts val="0"/>
              </a:spcAft>
              <a:buSzPts val="1600"/>
              <a:buNone/>
              <a:defRPr/>
            </a:lvl6pPr>
            <a:lvl7pPr lvl="6" algn="ctr" rtl="0">
              <a:lnSpc>
                <a:spcPct val="100000"/>
              </a:lnSpc>
              <a:spcBef>
                <a:spcPts val="1600"/>
              </a:spcBef>
              <a:spcAft>
                <a:spcPts val="0"/>
              </a:spcAft>
              <a:buSzPts val="1600"/>
              <a:buNone/>
              <a:defRPr/>
            </a:lvl7pPr>
            <a:lvl8pPr lvl="7" algn="ctr" rtl="0">
              <a:lnSpc>
                <a:spcPct val="100000"/>
              </a:lnSpc>
              <a:spcBef>
                <a:spcPts val="1600"/>
              </a:spcBef>
              <a:spcAft>
                <a:spcPts val="0"/>
              </a:spcAft>
              <a:buSzPts val="1600"/>
              <a:buNone/>
              <a:defRPr/>
            </a:lvl8pPr>
            <a:lvl9pPr lvl="8" algn="ctr" rtl="0">
              <a:lnSpc>
                <a:spcPct val="100000"/>
              </a:lnSpc>
              <a:spcBef>
                <a:spcPts val="1600"/>
              </a:spcBef>
              <a:spcAft>
                <a:spcPts val="1600"/>
              </a:spcAft>
              <a:buSzPts val="16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F9F9F9"/>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lt2"/>
              </a:buClr>
              <a:buSzPts val="3500"/>
              <a:buFont typeface="Black Han Sans"/>
              <a:buNone/>
              <a:defRPr sz="3500">
                <a:solidFill>
                  <a:schemeClr val="lt2"/>
                </a:solidFill>
                <a:latin typeface="Black Han Sans"/>
                <a:ea typeface="Black Han Sans"/>
                <a:cs typeface="Black Han Sans"/>
                <a:sym typeface="Black Han Sans"/>
              </a:defRPr>
            </a:lvl1pPr>
            <a:lvl2pPr lvl="1" algn="ctr" rtl="0">
              <a:spcBef>
                <a:spcPts val="0"/>
              </a:spcBef>
              <a:spcAft>
                <a:spcPts val="0"/>
              </a:spcAft>
              <a:buClr>
                <a:schemeClr val="lt2"/>
              </a:buClr>
              <a:buSzPts val="3500"/>
              <a:buFont typeface="Black Han Sans"/>
              <a:buNone/>
              <a:defRPr sz="3500">
                <a:solidFill>
                  <a:schemeClr val="lt2"/>
                </a:solidFill>
                <a:latin typeface="Black Han Sans"/>
                <a:ea typeface="Black Han Sans"/>
                <a:cs typeface="Black Han Sans"/>
                <a:sym typeface="Black Han Sans"/>
              </a:defRPr>
            </a:lvl2pPr>
            <a:lvl3pPr lvl="2" algn="ctr" rtl="0">
              <a:spcBef>
                <a:spcPts val="0"/>
              </a:spcBef>
              <a:spcAft>
                <a:spcPts val="0"/>
              </a:spcAft>
              <a:buClr>
                <a:schemeClr val="lt2"/>
              </a:buClr>
              <a:buSzPts val="3500"/>
              <a:buFont typeface="Black Han Sans"/>
              <a:buNone/>
              <a:defRPr sz="3500">
                <a:solidFill>
                  <a:schemeClr val="lt2"/>
                </a:solidFill>
                <a:latin typeface="Black Han Sans"/>
                <a:ea typeface="Black Han Sans"/>
                <a:cs typeface="Black Han Sans"/>
                <a:sym typeface="Black Han Sans"/>
              </a:defRPr>
            </a:lvl3pPr>
            <a:lvl4pPr lvl="3" algn="ctr" rtl="0">
              <a:spcBef>
                <a:spcPts val="0"/>
              </a:spcBef>
              <a:spcAft>
                <a:spcPts val="0"/>
              </a:spcAft>
              <a:buClr>
                <a:schemeClr val="lt2"/>
              </a:buClr>
              <a:buSzPts val="3500"/>
              <a:buFont typeface="Black Han Sans"/>
              <a:buNone/>
              <a:defRPr sz="3500">
                <a:solidFill>
                  <a:schemeClr val="lt2"/>
                </a:solidFill>
                <a:latin typeface="Black Han Sans"/>
                <a:ea typeface="Black Han Sans"/>
                <a:cs typeface="Black Han Sans"/>
                <a:sym typeface="Black Han Sans"/>
              </a:defRPr>
            </a:lvl4pPr>
            <a:lvl5pPr lvl="4" algn="ctr" rtl="0">
              <a:spcBef>
                <a:spcPts val="0"/>
              </a:spcBef>
              <a:spcAft>
                <a:spcPts val="0"/>
              </a:spcAft>
              <a:buClr>
                <a:schemeClr val="lt2"/>
              </a:buClr>
              <a:buSzPts val="3500"/>
              <a:buFont typeface="Black Han Sans"/>
              <a:buNone/>
              <a:defRPr sz="3500">
                <a:solidFill>
                  <a:schemeClr val="lt2"/>
                </a:solidFill>
                <a:latin typeface="Black Han Sans"/>
                <a:ea typeface="Black Han Sans"/>
                <a:cs typeface="Black Han Sans"/>
                <a:sym typeface="Black Han Sans"/>
              </a:defRPr>
            </a:lvl5pPr>
            <a:lvl6pPr lvl="5" algn="ctr" rtl="0">
              <a:spcBef>
                <a:spcPts val="0"/>
              </a:spcBef>
              <a:spcAft>
                <a:spcPts val="0"/>
              </a:spcAft>
              <a:buClr>
                <a:schemeClr val="lt2"/>
              </a:buClr>
              <a:buSzPts val="3500"/>
              <a:buFont typeface="Black Han Sans"/>
              <a:buNone/>
              <a:defRPr sz="3500">
                <a:solidFill>
                  <a:schemeClr val="lt2"/>
                </a:solidFill>
                <a:latin typeface="Black Han Sans"/>
                <a:ea typeface="Black Han Sans"/>
                <a:cs typeface="Black Han Sans"/>
                <a:sym typeface="Black Han Sans"/>
              </a:defRPr>
            </a:lvl6pPr>
            <a:lvl7pPr lvl="6" algn="ctr" rtl="0">
              <a:spcBef>
                <a:spcPts val="0"/>
              </a:spcBef>
              <a:spcAft>
                <a:spcPts val="0"/>
              </a:spcAft>
              <a:buClr>
                <a:schemeClr val="lt2"/>
              </a:buClr>
              <a:buSzPts val="3500"/>
              <a:buFont typeface="Black Han Sans"/>
              <a:buNone/>
              <a:defRPr sz="3500">
                <a:solidFill>
                  <a:schemeClr val="lt2"/>
                </a:solidFill>
                <a:latin typeface="Black Han Sans"/>
                <a:ea typeface="Black Han Sans"/>
                <a:cs typeface="Black Han Sans"/>
                <a:sym typeface="Black Han Sans"/>
              </a:defRPr>
            </a:lvl7pPr>
            <a:lvl8pPr lvl="7" algn="ctr" rtl="0">
              <a:spcBef>
                <a:spcPts val="0"/>
              </a:spcBef>
              <a:spcAft>
                <a:spcPts val="0"/>
              </a:spcAft>
              <a:buClr>
                <a:schemeClr val="lt2"/>
              </a:buClr>
              <a:buSzPts val="3500"/>
              <a:buFont typeface="Black Han Sans"/>
              <a:buNone/>
              <a:defRPr sz="3500">
                <a:solidFill>
                  <a:schemeClr val="lt2"/>
                </a:solidFill>
                <a:latin typeface="Black Han Sans"/>
                <a:ea typeface="Black Han Sans"/>
                <a:cs typeface="Black Han Sans"/>
                <a:sym typeface="Black Han Sans"/>
              </a:defRPr>
            </a:lvl8pPr>
            <a:lvl9pPr lvl="8" algn="ctr" rtl="0">
              <a:spcBef>
                <a:spcPts val="0"/>
              </a:spcBef>
              <a:spcAft>
                <a:spcPts val="0"/>
              </a:spcAft>
              <a:buClr>
                <a:schemeClr val="lt2"/>
              </a:buClr>
              <a:buSzPts val="3500"/>
              <a:buFont typeface="Black Han Sans"/>
              <a:buNone/>
              <a:defRPr sz="3500">
                <a:solidFill>
                  <a:schemeClr val="lt2"/>
                </a:solidFill>
                <a:latin typeface="Black Han Sans"/>
                <a:ea typeface="Black Han Sans"/>
                <a:cs typeface="Black Han Sans"/>
                <a:sym typeface="Black Han Sans"/>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30200">
              <a:lnSpc>
                <a:spcPct val="115000"/>
              </a:lnSpc>
              <a:spcBef>
                <a:spcPts val="0"/>
              </a:spcBef>
              <a:spcAft>
                <a:spcPts val="0"/>
              </a:spcAft>
              <a:buClr>
                <a:schemeClr val="dk1"/>
              </a:buClr>
              <a:buSzPts val="1600"/>
              <a:buFont typeface="ABeeZee"/>
              <a:buChar char="●"/>
              <a:defRPr sz="1600">
                <a:solidFill>
                  <a:schemeClr val="dk1"/>
                </a:solidFill>
                <a:latin typeface="ABeeZee"/>
                <a:ea typeface="ABeeZee"/>
                <a:cs typeface="ABeeZee"/>
                <a:sym typeface="ABeeZee"/>
              </a:defRPr>
            </a:lvl1pPr>
            <a:lvl2pPr marL="914400" lvl="1" indent="-330200">
              <a:lnSpc>
                <a:spcPct val="115000"/>
              </a:lnSpc>
              <a:spcBef>
                <a:spcPts val="1600"/>
              </a:spcBef>
              <a:spcAft>
                <a:spcPts val="0"/>
              </a:spcAft>
              <a:buClr>
                <a:schemeClr val="dk1"/>
              </a:buClr>
              <a:buSzPts val="1600"/>
              <a:buFont typeface="ABeeZee"/>
              <a:buChar char="○"/>
              <a:defRPr sz="1600">
                <a:solidFill>
                  <a:schemeClr val="dk1"/>
                </a:solidFill>
                <a:latin typeface="ABeeZee"/>
                <a:ea typeface="ABeeZee"/>
                <a:cs typeface="ABeeZee"/>
                <a:sym typeface="ABeeZee"/>
              </a:defRPr>
            </a:lvl2pPr>
            <a:lvl3pPr marL="1371600" lvl="2" indent="-330200">
              <a:lnSpc>
                <a:spcPct val="115000"/>
              </a:lnSpc>
              <a:spcBef>
                <a:spcPts val="1600"/>
              </a:spcBef>
              <a:spcAft>
                <a:spcPts val="0"/>
              </a:spcAft>
              <a:buClr>
                <a:schemeClr val="dk1"/>
              </a:buClr>
              <a:buSzPts val="1600"/>
              <a:buFont typeface="ABeeZee"/>
              <a:buChar char="■"/>
              <a:defRPr sz="1600">
                <a:solidFill>
                  <a:schemeClr val="dk1"/>
                </a:solidFill>
                <a:latin typeface="ABeeZee"/>
                <a:ea typeface="ABeeZee"/>
                <a:cs typeface="ABeeZee"/>
                <a:sym typeface="ABeeZee"/>
              </a:defRPr>
            </a:lvl3pPr>
            <a:lvl4pPr marL="1828800" lvl="3" indent="-330200">
              <a:lnSpc>
                <a:spcPct val="115000"/>
              </a:lnSpc>
              <a:spcBef>
                <a:spcPts val="1600"/>
              </a:spcBef>
              <a:spcAft>
                <a:spcPts val="0"/>
              </a:spcAft>
              <a:buClr>
                <a:schemeClr val="dk1"/>
              </a:buClr>
              <a:buSzPts val="1600"/>
              <a:buFont typeface="ABeeZee"/>
              <a:buChar char="●"/>
              <a:defRPr sz="1600">
                <a:solidFill>
                  <a:schemeClr val="dk1"/>
                </a:solidFill>
                <a:latin typeface="ABeeZee"/>
                <a:ea typeface="ABeeZee"/>
                <a:cs typeface="ABeeZee"/>
                <a:sym typeface="ABeeZee"/>
              </a:defRPr>
            </a:lvl4pPr>
            <a:lvl5pPr marL="2286000" lvl="4" indent="-330200">
              <a:lnSpc>
                <a:spcPct val="115000"/>
              </a:lnSpc>
              <a:spcBef>
                <a:spcPts val="1600"/>
              </a:spcBef>
              <a:spcAft>
                <a:spcPts val="0"/>
              </a:spcAft>
              <a:buClr>
                <a:schemeClr val="dk1"/>
              </a:buClr>
              <a:buSzPts val="1600"/>
              <a:buFont typeface="ABeeZee"/>
              <a:buChar char="○"/>
              <a:defRPr sz="1600">
                <a:solidFill>
                  <a:schemeClr val="dk1"/>
                </a:solidFill>
                <a:latin typeface="ABeeZee"/>
                <a:ea typeface="ABeeZee"/>
                <a:cs typeface="ABeeZee"/>
                <a:sym typeface="ABeeZee"/>
              </a:defRPr>
            </a:lvl5pPr>
            <a:lvl6pPr marL="2743200" lvl="5" indent="-330200">
              <a:lnSpc>
                <a:spcPct val="115000"/>
              </a:lnSpc>
              <a:spcBef>
                <a:spcPts val="1600"/>
              </a:spcBef>
              <a:spcAft>
                <a:spcPts val="0"/>
              </a:spcAft>
              <a:buClr>
                <a:schemeClr val="dk1"/>
              </a:buClr>
              <a:buSzPts val="1600"/>
              <a:buFont typeface="ABeeZee"/>
              <a:buChar char="■"/>
              <a:defRPr sz="1600">
                <a:solidFill>
                  <a:schemeClr val="dk1"/>
                </a:solidFill>
                <a:latin typeface="ABeeZee"/>
                <a:ea typeface="ABeeZee"/>
                <a:cs typeface="ABeeZee"/>
                <a:sym typeface="ABeeZee"/>
              </a:defRPr>
            </a:lvl6pPr>
            <a:lvl7pPr marL="3200400" lvl="6" indent="-330200">
              <a:lnSpc>
                <a:spcPct val="115000"/>
              </a:lnSpc>
              <a:spcBef>
                <a:spcPts val="1600"/>
              </a:spcBef>
              <a:spcAft>
                <a:spcPts val="0"/>
              </a:spcAft>
              <a:buClr>
                <a:schemeClr val="dk1"/>
              </a:buClr>
              <a:buSzPts val="1600"/>
              <a:buFont typeface="ABeeZee"/>
              <a:buChar char="●"/>
              <a:defRPr sz="1600">
                <a:solidFill>
                  <a:schemeClr val="dk1"/>
                </a:solidFill>
                <a:latin typeface="ABeeZee"/>
                <a:ea typeface="ABeeZee"/>
                <a:cs typeface="ABeeZee"/>
                <a:sym typeface="ABeeZee"/>
              </a:defRPr>
            </a:lvl7pPr>
            <a:lvl8pPr marL="3657600" lvl="7" indent="-330200">
              <a:lnSpc>
                <a:spcPct val="115000"/>
              </a:lnSpc>
              <a:spcBef>
                <a:spcPts val="1600"/>
              </a:spcBef>
              <a:spcAft>
                <a:spcPts val="0"/>
              </a:spcAft>
              <a:buClr>
                <a:schemeClr val="dk1"/>
              </a:buClr>
              <a:buSzPts val="1600"/>
              <a:buFont typeface="ABeeZee"/>
              <a:buChar char="○"/>
              <a:defRPr sz="1600">
                <a:solidFill>
                  <a:schemeClr val="dk1"/>
                </a:solidFill>
                <a:latin typeface="ABeeZee"/>
                <a:ea typeface="ABeeZee"/>
                <a:cs typeface="ABeeZee"/>
                <a:sym typeface="ABeeZee"/>
              </a:defRPr>
            </a:lvl8pPr>
            <a:lvl9pPr marL="4114800" lvl="8" indent="-330200">
              <a:lnSpc>
                <a:spcPct val="115000"/>
              </a:lnSpc>
              <a:spcBef>
                <a:spcPts val="1600"/>
              </a:spcBef>
              <a:spcAft>
                <a:spcPts val="1600"/>
              </a:spcAft>
              <a:buClr>
                <a:schemeClr val="dk1"/>
              </a:buClr>
              <a:buSzPts val="1600"/>
              <a:buFont typeface="ABeeZee"/>
              <a:buChar char="■"/>
              <a:defRPr sz="1600">
                <a:solidFill>
                  <a:schemeClr val="dk1"/>
                </a:solidFill>
                <a:latin typeface="ABeeZee"/>
                <a:ea typeface="ABeeZee"/>
                <a:cs typeface="ABeeZee"/>
                <a:sym typeface="ABeeZee"/>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4" r:id="rId3"/>
    <p:sldLayoutId id="2147483655" r:id="rId4"/>
    <p:sldLayoutId id="2147483658" r:id="rId5"/>
    <p:sldLayoutId id="2147483659" r:id="rId6"/>
    <p:sldLayoutId id="2147483663" r:id="rId7"/>
    <p:sldLayoutId id="2147483664" r:id="rId8"/>
    <p:sldLayoutId id="2147483668" r:id="rId9"/>
    <p:sldLayoutId id="2147483672" r:id="rId10"/>
    <p:sldLayoutId id="2147483674" r:id="rId11"/>
    <p:sldLayoutId id="2147483675"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png"/><Relationship Id="rId5" Type="http://schemas.openxmlformats.org/officeDocument/2006/relationships/image" Target="../media/image1.jp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2.png"/><Relationship Id="rId5" Type="http://schemas.openxmlformats.org/officeDocument/2006/relationships/image" Target="../media/image10.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2.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2.png"/><Relationship Id="rId5" Type="http://schemas.openxmlformats.org/officeDocument/2006/relationships/image" Target="../media/image11.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2.png"/><Relationship Id="rId5" Type="http://schemas.openxmlformats.org/officeDocument/2006/relationships/image" Target="../media/image12.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2.png"/><Relationship Id="rId5" Type="http://schemas.openxmlformats.org/officeDocument/2006/relationships/image" Target="../media/image13.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slideLayout" Target="../slideLayouts/slideLayout3.xml"/><Relationship Id="rId7" Type="http://schemas.openxmlformats.org/officeDocument/2006/relationships/image" Target="../media/image15.png"/><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14.png"/><Relationship Id="rId5" Type="http://schemas.openxmlformats.org/officeDocument/2006/relationships/hyperlink" Target="https://github.com/tomerzamir/IOT_SMART_HOME" TargetMode="External"/><Relationship Id="rId4" Type="http://schemas.openxmlformats.org/officeDocument/2006/relationships/notesSlide" Target="../notesSlides/notesSlide15.xml"/><Relationship Id="rId9"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2.png"/><Relationship Id="rId5" Type="http://schemas.openxmlformats.org/officeDocument/2006/relationships/image" Target="../media/image3.jp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2.png"/><Relationship Id="rId5" Type="http://schemas.openxmlformats.org/officeDocument/2006/relationships/image" Target="../media/image4.jp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2.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2.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2.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9.xml"/><Relationship Id="rId7" Type="http://schemas.openxmlformats.org/officeDocument/2006/relationships/image" Target="../media/image2.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9.xml"/><Relationship Id="rId7" Type="http://schemas.openxmlformats.org/officeDocument/2006/relationships/image" Target="../media/image2.png"/><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335"/>
        <p:cNvGrpSpPr/>
        <p:nvPr/>
      </p:nvGrpSpPr>
      <p:grpSpPr>
        <a:xfrm>
          <a:off x="0" y="0"/>
          <a:ext cx="0" cy="0"/>
          <a:chOff x="0" y="0"/>
          <a:chExt cx="0" cy="0"/>
        </a:xfrm>
      </p:grpSpPr>
      <p:sp>
        <p:nvSpPr>
          <p:cNvPr id="4336" name="Google Shape;4336;p33"/>
          <p:cNvSpPr txBox="1">
            <a:spLocks noGrp="1"/>
          </p:cNvSpPr>
          <p:nvPr>
            <p:ph type="ctrTitle"/>
          </p:nvPr>
        </p:nvSpPr>
        <p:spPr>
          <a:xfrm>
            <a:off x="3639669" y="1194200"/>
            <a:ext cx="4849500" cy="246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SMART HOME PROJECT</a:t>
            </a:r>
            <a:endParaRPr dirty="0"/>
          </a:p>
        </p:txBody>
      </p:sp>
      <p:pic>
        <p:nvPicPr>
          <p:cNvPr id="4338" name="Google Shape;4338;p33"/>
          <p:cNvPicPr preferRelativeResize="0"/>
          <p:nvPr/>
        </p:nvPicPr>
        <p:blipFill rotWithShape="1">
          <a:blip r:embed="rId5">
            <a:alphaModFix/>
          </a:blip>
          <a:srcRect l="31656" r="1627"/>
          <a:stretch/>
        </p:blipFill>
        <p:spPr>
          <a:xfrm>
            <a:off x="735794" y="1405000"/>
            <a:ext cx="2539800" cy="2537700"/>
          </a:xfrm>
          <a:prstGeom prst="ellipse">
            <a:avLst/>
          </a:prstGeom>
          <a:noFill/>
          <a:ln>
            <a:noFill/>
          </a:ln>
        </p:spPr>
      </p:pic>
      <p:sp>
        <p:nvSpPr>
          <p:cNvPr id="4339" name="Google Shape;4339;p33"/>
          <p:cNvSpPr/>
          <p:nvPr/>
        </p:nvSpPr>
        <p:spPr>
          <a:xfrm>
            <a:off x="654831" y="1250000"/>
            <a:ext cx="2807100" cy="2807100"/>
          </a:xfrm>
          <a:prstGeom prst="arc">
            <a:avLst>
              <a:gd name="adj1" fmla="val 16200000"/>
              <a:gd name="adj2" fmla="val 0"/>
            </a:avLst>
          </a:prstGeom>
          <a:no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4354;p35">
            <a:extLst>
              <a:ext uri="{FF2B5EF4-FFF2-40B4-BE49-F238E27FC236}">
                <a16:creationId xmlns:a16="http://schemas.microsoft.com/office/drawing/2014/main" id="{4534388A-17CB-774C-8F0C-5858DD246372}"/>
              </a:ext>
            </a:extLst>
          </p:cNvPr>
          <p:cNvSpPr txBox="1">
            <a:spLocks/>
          </p:cNvSpPr>
          <p:nvPr/>
        </p:nvSpPr>
        <p:spPr>
          <a:xfrm>
            <a:off x="3639669" y="2856635"/>
            <a:ext cx="2626500" cy="611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400"/>
              <a:buFont typeface="ABeeZee"/>
              <a:buNone/>
              <a:defRPr sz="1600" b="0" i="0" u="none" strike="noStrike" cap="none">
                <a:solidFill>
                  <a:schemeClr val="dk1"/>
                </a:solidFill>
                <a:latin typeface="ABeeZee"/>
                <a:ea typeface="ABeeZee"/>
                <a:cs typeface="ABeeZee"/>
                <a:sym typeface="ABeeZee"/>
              </a:defRPr>
            </a:lvl1pPr>
            <a:lvl2pPr marL="914400" marR="0" lvl="1" indent="-330200" algn="ctr" rtl="0">
              <a:lnSpc>
                <a:spcPct val="100000"/>
              </a:lnSpc>
              <a:spcBef>
                <a:spcPts val="0"/>
              </a:spcBef>
              <a:spcAft>
                <a:spcPts val="0"/>
              </a:spcAft>
              <a:buClr>
                <a:schemeClr val="dk1"/>
              </a:buClr>
              <a:buSzPts val="1600"/>
              <a:buFont typeface="ABeeZee"/>
              <a:buNone/>
              <a:defRPr sz="1600" b="0" i="0" u="none" strike="noStrike" cap="none">
                <a:solidFill>
                  <a:schemeClr val="dk1"/>
                </a:solidFill>
                <a:latin typeface="ABeeZee"/>
                <a:ea typeface="ABeeZee"/>
                <a:cs typeface="ABeeZee"/>
                <a:sym typeface="ABeeZee"/>
              </a:defRPr>
            </a:lvl2pPr>
            <a:lvl3pPr marL="1371600" marR="0" lvl="2" indent="-330200" algn="ctr" rtl="0">
              <a:lnSpc>
                <a:spcPct val="100000"/>
              </a:lnSpc>
              <a:spcBef>
                <a:spcPts val="1600"/>
              </a:spcBef>
              <a:spcAft>
                <a:spcPts val="0"/>
              </a:spcAft>
              <a:buClr>
                <a:schemeClr val="dk1"/>
              </a:buClr>
              <a:buSzPts val="1600"/>
              <a:buFont typeface="ABeeZee"/>
              <a:buNone/>
              <a:defRPr sz="1600" b="0" i="0" u="none" strike="noStrike" cap="none">
                <a:solidFill>
                  <a:schemeClr val="dk1"/>
                </a:solidFill>
                <a:latin typeface="ABeeZee"/>
                <a:ea typeface="ABeeZee"/>
                <a:cs typeface="ABeeZee"/>
                <a:sym typeface="ABeeZee"/>
              </a:defRPr>
            </a:lvl3pPr>
            <a:lvl4pPr marL="1828800" marR="0" lvl="3" indent="-330200" algn="ctr" rtl="0">
              <a:lnSpc>
                <a:spcPct val="100000"/>
              </a:lnSpc>
              <a:spcBef>
                <a:spcPts val="1600"/>
              </a:spcBef>
              <a:spcAft>
                <a:spcPts val="0"/>
              </a:spcAft>
              <a:buClr>
                <a:schemeClr val="dk1"/>
              </a:buClr>
              <a:buSzPts val="1600"/>
              <a:buFont typeface="ABeeZee"/>
              <a:buNone/>
              <a:defRPr sz="1600" b="0" i="0" u="none" strike="noStrike" cap="none">
                <a:solidFill>
                  <a:schemeClr val="dk1"/>
                </a:solidFill>
                <a:latin typeface="ABeeZee"/>
                <a:ea typeface="ABeeZee"/>
                <a:cs typeface="ABeeZee"/>
                <a:sym typeface="ABeeZee"/>
              </a:defRPr>
            </a:lvl4pPr>
            <a:lvl5pPr marL="2286000" marR="0" lvl="4" indent="-330200" algn="ctr" rtl="0">
              <a:lnSpc>
                <a:spcPct val="100000"/>
              </a:lnSpc>
              <a:spcBef>
                <a:spcPts val="1600"/>
              </a:spcBef>
              <a:spcAft>
                <a:spcPts val="0"/>
              </a:spcAft>
              <a:buClr>
                <a:schemeClr val="dk1"/>
              </a:buClr>
              <a:buSzPts val="1600"/>
              <a:buFont typeface="ABeeZee"/>
              <a:buNone/>
              <a:defRPr sz="1600" b="0" i="0" u="none" strike="noStrike" cap="none">
                <a:solidFill>
                  <a:schemeClr val="dk1"/>
                </a:solidFill>
                <a:latin typeface="ABeeZee"/>
                <a:ea typeface="ABeeZee"/>
                <a:cs typeface="ABeeZee"/>
                <a:sym typeface="ABeeZee"/>
              </a:defRPr>
            </a:lvl5pPr>
            <a:lvl6pPr marL="2743200" marR="0" lvl="5" indent="-330200" algn="ctr" rtl="0">
              <a:lnSpc>
                <a:spcPct val="100000"/>
              </a:lnSpc>
              <a:spcBef>
                <a:spcPts val="1600"/>
              </a:spcBef>
              <a:spcAft>
                <a:spcPts val="0"/>
              </a:spcAft>
              <a:buClr>
                <a:schemeClr val="dk1"/>
              </a:buClr>
              <a:buSzPts val="1600"/>
              <a:buFont typeface="ABeeZee"/>
              <a:buNone/>
              <a:defRPr sz="1600" b="0" i="0" u="none" strike="noStrike" cap="none">
                <a:solidFill>
                  <a:schemeClr val="dk1"/>
                </a:solidFill>
                <a:latin typeface="ABeeZee"/>
                <a:ea typeface="ABeeZee"/>
                <a:cs typeface="ABeeZee"/>
                <a:sym typeface="ABeeZee"/>
              </a:defRPr>
            </a:lvl6pPr>
            <a:lvl7pPr marL="3200400" marR="0" lvl="6" indent="-330200" algn="ctr" rtl="0">
              <a:lnSpc>
                <a:spcPct val="100000"/>
              </a:lnSpc>
              <a:spcBef>
                <a:spcPts val="1600"/>
              </a:spcBef>
              <a:spcAft>
                <a:spcPts val="0"/>
              </a:spcAft>
              <a:buClr>
                <a:schemeClr val="dk1"/>
              </a:buClr>
              <a:buSzPts val="1600"/>
              <a:buFont typeface="ABeeZee"/>
              <a:buNone/>
              <a:defRPr sz="1600" b="0" i="0" u="none" strike="noStrike" cap="none">
                <a:solidFill>
                  <a:schemeClr val="dk1"/>
                </a:solidFill>
                <a:latin typeface="ABeeZee"/>
                <a:ea typeface="ABeeZee"/>
                <a:cs typeface="ABeeZee"/>
                <a:sym typeface="ABeeZee"/>
              </a:defRPr>
            </a:lvl7pPr>
            <a:lvl8pPr marL="3657600" marR="0" lvl="7" indent="-330200" algn="ctr" rtl="0">
              <a:lnSpc>
                <a:spcPct val="100000"/>
              </a:lnSpc>
              <a:spcBef>
                <a:spcPts val="1600"/>
              </a:spcBef>
              <a:spcAft>
                <a:spcPts val="0"/>
              </a:spcAft>
              <a:buClr>
                <a:schemeClr val="dk1"/>
              </a:buClr>
              <a:buSzPts val="1600"/>
              <a:buFont typeface="ABeeZee"/>
              <a:buNone/>
              <a:defRPr sz="1600" b="0" i="0" u="none" strike="noStrike" cap="none">
                <a:solidFill>
                  <a:schemeClr val="dk1"/>
                </a:solidFill>
                <a:latin typeface="ABeeZee"/>
                <a:ea typeface="ABeeZee"/>
                <a:cs typeface="ABeeZee"/>
                <a:sym typeface="ABeeZee"/>
              </a:defRPr>
            </a:lvl8pPr>
            <a:lvl9pPr marL="4114800" marR="0" lvl="8" indent="-330200" algn="ctr" rtl="0">
              <a:lnSpc>
                <a:spcPct val="100000"/>
              </a:lnSpc>
              <a:spcBef>
                <a:spcPts val="1600"/>
              </a:spcBef>
              <a:spcAft>
                <a:spcPts val="1600"/>
              </a:spcAft>
              <a:buClr>
                <a:schemeClr val="dk1"/>
              </a:buClr>
              <a:buSzPts val="1600"/>
              <a:buFont typeface="ABeeZee"/>
              <a:buNone/>
              <a:defRPr sz="1600" b="0" i="0" u="none" strike="noStrike" cap="none">
                <a:solidFill>
                  <a:schemeClr val="dk1"/>
                </a:solidFill>
                <a:latin typeface="ABeeZee"/>
                <a:ea typeface="ABeeZee"/>
                <a:cs typeface="ABeeZee"/>
                <a:sym typeface="ABeeZee"/>
              </a:defRPr>
            </a:lvl9pPr>
          </a:lstStyle>
          <a:p>
            <a:pPr marL="0" indent="0"/>
            <a:r>
              <a:rPr lang="en-GB" sz="2000" dirty="0"/>
              <a:t>Tomer Zamir</a:t>
            </a:r>
          </a:p>
        </p:txBody>
      </p:sp>
      <p:pic>
        <p:nvPicPr>
          <p:cNvPr id="3" name="Audio 2">
            <a:hlinkClick r:id="" action="ppaction://media"/>
            <a:extLst>
              <a:ext uri="{FF2B5EF4-FFF2-40B4-BE49-F238E27FC236}">
                <a16:creationId xmlns:a16="http://schemas.microsoft.com/office/drawing/2014/main" id="{23EACD5C-0FBD-87E8-DF49-717873C2D33F}"/>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51256" t="-119456" r="-251256" b="-119456"/>
          <a:stretch>
            <a:fillRect/>
          </a:stretch>
        </p:blipFill>
        <p:spPr>
          <a:xfrm>
            <a:off x="6865434" y="3857625"/>
            <a:ext cx="2286000" cy="12858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4909"/>
    </mc:Choice>
    <mc:Fallback>
      <p:transition spd="slow" advTm="490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644"/>
        <p:cNvGrpSpPr/>
        <p:nvPr/>
      </p:nvGrpSpPr>
      <p:grpSpPr>
        <a:xfrm>
          <a:off x="0" y="0"/>
          <a:ext cx="0" cy="0"/>
          <a:chOff x="0" y="0"/>
          <a:chExt cx="0" cy="0"/>
        </a:xfrm>
      </p:grpSpPr>
      <p:sp>
        <p:nvSpPr>
          <p:cNvPr id="4645" name="Google Shape;4645;p5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HOW IS IT DISTRIBUTED?</a:t>
            </a:r>
            <a:endParaRPr dirty="0"/>
          </a:p>
        </p:txBody>
      </p:sp>
      <p:sp>
        <p:nvSpPr>
          <p:cNvPr id="4647" name="Google Shape;4647;p52"/>
          <p:cNvSpPr txBox="1"/>
          <p:nvPr/>
        </p:nvSpPr>
        <p:spPr>
          <a:xfrm>
            <a:off x="571611" y="2522802"/>
            <a:ext cx="1185148" cy="752363"/>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US" sz="2000" dirty="0">
                <a:solidFill>
                  <a:srgbClr val="7A0C0C"/>
                </a:solidFill>
                <a:latin typeface="Black Han Sans"/>
                <a:ea typeface="Black Han Sans"/>
                <a:cs typeface="Black Han Sans"/>
                <a:sym typeface="Black Han Sans"/>
              </a:rPr>
              <a:t>Secure door</a:t>
            </a:r>
            <a:endParaRPr sz="2000" dirty="0">
              <a:solidFill>
                <a:srgbClr val="7A0C0C"/>
              </a:solidFill>
              <a:latin typeface="Black Han Sans"/>
              <a:ea typeface="Black Han Sans"/>
              <a:cs typeface="Black Han Sans"/>
              <a:sym typeface="Black Han Sans"/>
            </a:endParaRPr>
          </a:p>
        </p:txBody>
      </p:sp>
      <p:sp>
        <p:nvSpPr>
          <p:cNvPr id="4649" name="Google Shape;4649;p52"/>
          <p:cNvSpPr txBox="1"/>
          <p:nvPr/>
        </p:nvSpPr>
        <p:spPr>
          <a:xfrm>
            <a:off x="6359254" y="1441075"/>
            <a:ext cx="2064900" cy="527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000" dirty="0">
                <a:solidFill>
                  <a:srgbClr val="7A0C0C"/>
                </a:solidFill>
                <a:latin typeface="Black Han Sans"/>
                <a:ea typeface="Black Han Sans"/>
                <a:cs typeface="Black Han Sans"/>
                <a:sym typeface="Black Han Sans"/>
              </a:rPr>
              <a:t>S</a:t>
            </a:r>
            <a:r>
              <a:rPr lang="en" sz="2000" dirty="0">
                <a:solidFill>
                  <a:srgbClr val="7A0C0C"/>
                </a:solidFill>
                <a:latin typeface="Black Han Sans"/>
                <a:ea typeface="Black Han Sans"/>
                <a:cs typeface="Black Han Sans"/>
                <a:sym typeface="Black Han Sans"/>
              </a:rPr>
              <a:t>mart Fridge</a:t>
            </a:r>
            <a:endParaRPr sz="2000" dirty="0">
              <a:solidFill>
                <a:srgbClr val="7A0C0C"/>
              </a:solidFill>
              <a:latin typeface="Black Han Sans"/>
              <a:ea typeface="Black Han Sans"/>
              <a:cs typeface="Black Han Sans"/>
              <a:sym typeface="Black Han Sans"/>
            </a:endParaRPr>
          </a:p>
        </p:txBody>
      </p:sp>
      <p:sp>
        <p:nvSpPr>
          <p:cNvPr id="4651" name="Google Shape;4651;p52"/>
          <p:cNvSpPr txBox="1"/>
          <p:nvPr/>
        </p:nvSpPr>
        <p:spPr>
          <a:xfrm>
            <a:off x="163937" y="1668135"/>
            <a:ext cx="2064900" cy="5277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US" sz="2000" dirty="0">
                <a:solidFill>
                  <a:srgbClr val="7A0C0C"/>
                </a:solidFill>
                <a:latin typeface="Black Han Sans"/>
                <a:ea typeface="Black Han Sans"/>
                <a:cs typeface="Black Han Sans"/>
                <a:sym typeface="Black Han Sans"/>
              </a:rPr>
              <a:t>S</a:t>
            </a:r>
            <a:r>
              <a:rPr lang="en" sz="2000" dirty="0">
                <a:solidFill>
                  <a:srgbClr val="7A0C0C"/>
                </a:solidFill>
                <a:latin typeface="Black Han Sans"/>
                <a:ea typeface="Black Han Sans"/>
                <a:cs typeface="Black Han Sans"/>
                <a:sym typeface="Black Han Sans"/>
              </a:rPr>
              <a:t>mart Boiler</a:t>
            </a:r>
            <a:endParaRPr sz="2000" dirty="0">
              <a:solidFill>
                <a:srgbClr val="7A0C0C"/>
              </a:solidFill>
              <a:latin typeface="Black Han Sans"/>
              <a:ea typeface="Black Han Sans"/>
              <a:cs typeface="Black Han Sans"/>
              <a:sym typeface="Black Han Sans"/>
            </a:endParaRPr>
          </a:p>
        </p:txBody>
      </p:sp>
      <p:sp>
        <p:nvSpPr>
          <p:cNvPr id="4652" name="Google Shape;4652;p52"/>
          <p:cNvSpPr txBox="1"/>
          <p:nvPr/>
        </p:nvSpPr>
        <p:spPr>
          <a:xfrm>
            <a:off x="6359229" y="3208675"/>
            <a:ext cx="2064900" cy="527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000" dirty="0">
                <a:solidFill>
                  <a:srgbClr val="7A0C0C"/>
                </a:solidFill>
                <a:latin typeface="Black Han Sans"/>
                <a:ea typeface="Black Han Sans"/>
                <a:cs typeface="Black Han Sans"/>
                <a:sym typeface="Black Han Sans"/>
              </a:rPr>
              <a:t>S</a:t>
            </a:r>
            <a:r>
              <a:rPr lang="en" sz="2000" dirty="0">
                <a:solidFill>
                  <a:srgbClr val="7A0C0C"/>
                </a:solidFill>
                <a:latin typeface="Black Han Sans"/>
                <a:ea typeface="Black Han Sans"/>
                <a:cs typeface="Black Han Sans"/>
                <a:sym typeface="Black Han Sans"/>
              </a:rPr>
              <a:t>mart AC</a:t>
            </a:r>
            <a:endParaRPr sz="2000" dirty="0">
              <a:solidFill>
                <a:srgbClr val="7A0C0C"/>
              </a:solidFill>
              <a:latin typeface="Black Han Sans"/>
              <a:ea typeface="Black Han Sans"/>
              <a:cs typeface="Black Han Sans"/>
              <a:sym typeface="Black Han Sans"/>
            </a:endParaRPr>
          </a:p>
        </p:txBody>
      </p:sp>
      <p:grpSp>
        <p:nvGrpSpPr>
          <p:cNvPr id="4654" name="Google Shape;4654;p52"/>
          <p:cNvGrpSpPr/>
          <p:nvPr/>
        </p:nvGrpSpPr>
        <p:grpSpPr>
          <a:xfrm>
            <a:off x="2443675" y="1440990"/>
            <a:ext cx="3461865" cy="3076007"/>
            <a:chOff x="2695275" y="1732200"/>
            <a:chExt cx="2230950" cy="2248800"/>
          </a:xfrm>
        </p:grpSpPr>
        <p:sp>
          <p:nvSpPr>
            <p:cNvPr id="4655" name="Google Shape;4655;p52"/>
            <p:cNvSpPr/>
            <p:nvPr/>
          </p:nvSpPr>
          <p:spPr>
            <a:xfrm>
              <a:off x="2695275" y="1732200"/>
              <a:ext cx="2230950" cy="2248800"/>
            </a:xfrm>
            <a:custGeom>
              <a:avLst/>
              <a:gdLst/>
              <a:ahLst/>
              <a:cxnLst/>
              <a:rect l="l" t="t" r="r" b="b"/>
              <a:pathLst>
                <a:path w="89238" h="89952" extrusionOk="0">
                  <a:moveTo>
                    <a:pt x="87749" y="28730"/>
                  </a:moveTo>
                  <a:lnTo>
                    <a:pt x="83475" y="28730"/>
                  </a:lnTo>
                  <a:lnTo>
                    <a:pt x="63568" y="28730"/>
                  </a:lnTo>
                  <a:lnTo>
                    <a:pt x="63568" y="54471"/>
                  </a:lnTo>
                  <a:lnTo>
                    <a:pt x="63568" y="55959"/>
                  </a:lnTo>
                  <a:lnTo>
                    <a:pt x="62079" y="55959"/>
                  </a:lnTo>
                  <a:lnTo>
                    <a:pt x="60174" y="55959"/>
                  </a:lnTo>
                  <a:lnTo>
                    <a:pt x="60174" y="54471"/>
                  </a:lnTo>
                  <a:lnTo>
                    <a:pt x="62079" y="54471"/>
                  </a:lnTo>
                  <a:lnTo>
                    <a:pt x="62079" y="28730"/>
                  </a:lnTo>
                  <a:lnTo>
                    <a:pt x="49423" y="28730"/>
                  </a:lnTo>
                  <a:lnTo>
                    <a:pt x="49423" y="27241"/>
                  </a:lnTo>
                  <a:lnTo>
                    <a:pt x="62079" y="27241"/>
                  </a:lnTo>
                  <a:lnTo>
                    <a:pt x="62817" y="27241"/>
                  </a:lnTo>
                  <a:lnTo>
                    <a:pt x="81987" y="27241"/>
                  </a:lnTo>
                  <a:lnTo>
                    <a:pt x="81987" y="20836"/>
                  </a:lnTo>
                  <a:lnTo>
                    <a:pt x="79689" y="20836"/>
                  </a:lnTo>
                  <a:lnTo>
                    <a:pt x="74581" y="20836"/>
                  </a:lnTo>
                  <a:cubicBezTo>
                    <a:pt x="74521" y="20836"/>
                    <a:pt x="74474" y="20788"/>
                    <a:pt x="74474" y="20729"/>
                  </a:cubicBezTo>
                  <a:lnTo>
                    <a:pt x="74474" y="12180"/>
                  </a:lnTo>
                  <a:cubicBezTo>
                    <a:pt x="74474" y="12121"/>
                    <a:pt x="74521" y="12073"/>
                    <a:pt x="74581" y="12073"/>
                  </a:cubicBezTo>
                  <a:lnTo>
                    <a:pt x="79689" y="12073"/>
                  </a:lnTo>
                  <a:lnTo>
                    <a:pt x="81987" y="12073"/>
                  </a:lnTo>
                  <a:lnTo>
                    <a:pt x="81987" y="12299"/>
                  </a:lnTo>
                  <a:lnTo>
                    <a:pt x="79796" y="12299"/>
                  </a:lnTo>
                  <a:lnTo>
                    <a:pt x="79796" y="20634"/>
                  </a:lnTo>
                  <a:lnTo>
                    <a:pt x="81987" y="20634"/>
                  </a:lnTo>
                  <a:lnTo>
                    <a:pt x="81987" y="20455"/>
                  </a:lnTo>
                  <a:lnTo>
                    <a:pt x="83475" y="20455"/>
                  </a:lnTo>
                  <a:lnTo>
                    <a:pt x="83475" y="27241"/>
                  </a:lnTo>
                  <a:lnTo>
                    <a:pt x="89237" y="27241"/>
                  </a:lnTo>
                  <a:lnTo>
                    <a:pt x="89237" y="49458"/>
                  </a:lnTo>
                  <a:lnTo>
                    <a:pt x="87749" y="49458"/>
                  </a:lnTo>
                  <a:close/>
                  <a:moveTo>
                    <a:pt x="89237" y="58174"/>
                  </a:moveTo>
                  <a:lnTo>
                    <a:pt x="89237" y="67032"/>
                  </a:lnTo>
                  <a:lnTo>
                    <a:pt x="83475" y="67032"/>
                  </a:lnTo>
                  <a:lnTo>
                    <a:pt x="83475" y="73676"/>
                  </a:lnTo>
                  <a:lnTo>
                    <a:pt x="81987" y="73676"/>
                  </a:lnTo>
                  <a:lnTo>
                    <a:pt x="81987" y="67032"/>
                  </a:lnTo>
                  <a:lnTo>
                    <a:pt x="72497" y="67032"/>
                  </a:lnTo>
                  <a:lnTo>
                    <a:pt x="72140" y="66651"/>
                  </a:lnTo>
                  <a:lnTo>
                    <a:pt x="72140" y="65544"/>
                  </a:lnTo>
                  <a:lnTo>
                    <a:pt x="83475" y="65544"/>
                  </a:lnTo>
                  <a:lnTo>
                    <a:pt x="87749" y="65544"/>
                  </a:lnTo>
                  <a:lnTo>
                    <a:pt x="87749" y="58174"/>
                  </a:lnTo>
                  <a:close/>
                  <a:moveTo>
                    <a:pt x="83475" y="82391"/>
                  </a:moveTo>
                  <a:lnTo>
                    <a:pt x="83475" y="89952"/>
                  </a:lnTo>
                  <a:lnTo>
                    <a:pt x="82737" y="89952"/>
                  </a:lnTo>
                  <a:lnTo>
                    <a:pt x="69378" y="89952"/>
                  </a:lnTo>
                  <a:lnTo>
                    <a:pt x="69378" y="88463"/>
                  </a:lnTo>
                  <a:lnTo>
                    <a:pt x="81987" y="88463"/>
                  </a:lnTo>
                  <a:lnTo>
                    <a:pt x="81987" y="82391"/>
                  </a:lnTo>
                  <a:close/>
                  <a:moveTo>
                    <a:pt x="82010" y="11728"/>
                  </a:moveTo>
                  <a:lnTo>
                    <a:pt x="82010" y="1524"/>
                  </a:lnTo>
                  <a:lnTo>
                    <a:pt x="56829" y="1524"/>
                  </a:lnTo>
                  <a:lnTo>
                    <a:pt x="56829" y="36"/>
                  </a:lnTo>
                  <a:lnTo>
                    <a:pt x="83499" y="36"/>
                  </a:lnTo>
                  <a:lnTo>
                    <a:pt x="83499" y="11728"/>
                  </a:lnTo>
                  <a:close/>
                  <a:moveTo>
                    <a:pt x="79581" y="20634"/>
                  </a:moveTo>
                  <a:lnTo>
                    <a:pt x="79581" y="12299"/>
                  </a:lnTo>
                  <a:lnTo>
                    <a:pt x="74700" y="12299"/>
                  </a:lnTo>
                  <a:lnTo>
                    <a:pt x="74700" y="20634"/>
                  </a:lnTo>
                  <a:close/>
                  <a:moveTo>
                    <a:pt x="48101" y="1500"/>
                  </a:moveTo>
                  <a:lnTo>
                    <a:pt x="41255" y="1500"/>
                  </a:lnTo>
                  <a:lnTo>
                    <a:pt x="41255" y="15121"/>
                  </a:lnTo>
                  <a:lnTo>
                    <a:pt x="41255" y="27241"/>
                  </a:lnTo>
                  <a:lnTo>
                    <a:pt x="42839" y="27241"/>
                  </a:lnTo>
                  <a:lnTo>
                    <a:pt x="42839" y="28730"/>
                  </a:lnTo>
                  <a:lnTo>
                    <a:pt x="39767" y="28730"/>
                  </a:lnTo>
                  <a:lnTo>
                    <a:pt x="39767" y="15109"/>
                  </a:lnTo>
                  <a:lnTo>
                    <a:pt x="16169" y="15109"/>
                  </a:lnTo>
                  <a:lnTo>
                    <a:pt x="16169" y="13621"/>
                  </a:lnTo>
                  <a:lnTo>
                    <a:pt x="39767" y="13621"/>
                  </a:lnTo>
                  <a:lnTo>
                    <a:pt x="39767" y="1488"/>
                  </a:lnTo>
                  <a:lnTo>
                    <a:pt x="16597" y="1488"/>
                  </a:lnTo>
                  <a:lnTo>
                    <a:pt x="16597" y="0"/>
                  </a:lnTo>
                  <a:lnTo>
                    <a:pt x="39767" y="0"/>
                  </a:lnTo>
                  <a:lnTo>
                    <a:pt x="41255" y="0"/>
                  </a:lnTo>
                  <a:lnTo>
                    <a:pt x="48101" y="0"/>
                  </a:lnTo>
                  <a:lnTo>
                    <a:pt x="48101" y="1500"/>
                  </a:lnTo>
                  <a:close/>
                  <a:moveTo>
                    <a:pt x="7870" y="1500"/>
                  </a:moveTo>
                  <a:lnTo>
                    <a:pt x="1488" y="1500"/>
                  </a:lnTo>
                  <a:lnTo>
                    <a:pt x="1488" y="13633"/>
                  </a:lnTo>
                  <a:lnTo>
                    <a:pt x="11085" y="13633"/>
                  </a:lnTo>
                  <a:lnTo>
                    <a:pt x="11085" y="15121"/>
                  </a:lnTo>
                  <a:lnTo>
                    <a:pt x="1488" y="15121"/>
                  </a:lnTo>
                  <a:lnTo>
                    <a:pt x="1488" y="16883"/>
                  </a:lnTo>
                  <a:lnTo>
                    <a:pt x="0" y="16883"/>
                  </a:lnTo>
                  <a:lnTo>
                    <a:pt x="0" y="15121"/>
                  </a:lnTo>
                  <a:lnTo>
                    <a:pt x="0" y="13633"/>
                  </a:lnTo>
                  <a:lnTo>
                    <a:pt x="0" y="12"/>
                  </a:lnTo>
                  <a:lnTo>
                    <a:pt x="750" y="12"/>
                  </a:lnTo>
                  <a:lnTo>
                    <a:pt x="7870" y="12"/>
                  </a:lnTo>
                  <a:close/>
                  <a:moveTo>
                    <a:pt x="1500" y="23253"/>
                  </a:moveTo>
                  <a:lnTo>
                    <a:pt x="1500" y="37457"/>
                  </a:lnTo>
                  <a:lnTo>
                    <a:pt x="12" y="37457"/>
                  </a:lnTo>
                  <a:lnTo>
                    <a:pt x="12" y="23253"/>
                  </a:lnTo>
                  <a:close/>
                  <a:moveTo>
                    <a:pt x="1500" y="46184"/>
                  </a:moveTo>
                  <a:lnTo>
                    <a:pt x="1500" y="54471"/>
                  </a:lnTo>
                  <a:lnTo>
                    <a:pt x="7537" y="54471"/>
                  </a:lnTo>
                  <a:lnTo>
                    <a:pt x="10073" y="54471"/>
                  </a:lnTo>
                  <a:lnTo>
                    <a:pt x="10073" y="55959"/>
                  </a:lnTo>
                  <a:lnTo>
                    <a:pt x="9025" y="55959"/>
                  </a:lnTo>
                  <a:lnTo>
                    <a:pt x="9025" y="61138"/>
                  </a:lnTo>
                  <a:lnTo>
                    <a:pt x="7537" y="61138"/>
                  </a:lnTo>
                  <a:lnTo>
                    <a:pt x="7537" y="55959"/>
                  </a:lnTo>
                  <a:lnTo>
                    <a:pt x="0" y="55959"/>
                  </a:lnTo>
                  <a:lnTo>
                    <a:pt x="0" y="46184"/>
                  </a:lnTo>
                  <a:close/>
                  <a:moveTo>
                    <a:pt x="9025" y="69842"/>
                  </a:moveTo>
                  <a:lnTo>
                    <a:pt x="9025" y="79176"/>
                  </a:lnTo>
                  <a:lnTo>
                    <a:pt x="10073" y="79176"/>
                  </a:lnTo>
                  <a:lnTo>
                    <a:pt x="10073" y="80665"/>
                  </a:lnTo>
                  <a:lnTo>
                    <a:pt x="7537" y="80665"/>
                  </a:lnTo>
                  <a:lnTo>
                    <a:pt x="7537" y="69866"/>
                  </a:lnTo>
                  <a:lnTo>
                    <a:pt x="9025" y="69866"/>
                  </a:lnTo>
                  <a:close/>
                  <a:moveTo>
                    <a:pt x="42815" y="79176"/>
                  </a:moveTo>
                  <a:lnTo>
                    <a:pt x="42815" y="80665"/>
                  </a:lnTo>
                  <a:lnTo>
                    <a:pt x="43875" y="80665"/>
                  </a:lnTo>
                  <a:lnTo>
                    <a:pt x="43875" y="89952"/>
                  </a:lnTo>
                  <a:lnTo>
                    <a:pt x="57995" y="89952"/>
                  </a:lnTo>
                  <a:lnTo>
                    <a:pt x="57995" y="88463"/>
                  </a:lnTo>
                  <a:lnTo>
                    <a:pt x="45363" y="88463"/>
                  </a:lnTo>
                  <a:lnTo>
                    <a:pt x="45363" y="80665"/>
                  </a:lnTo>
                  <a:lnTo>
                    <a:pt x="45363" y="55959"/>
                  </a:lnTo>
                  <a:lnTo>
                    <a:pt x="53793" y="55959"/>
                  </a:lnTo>
                  <a:lnTo>
                    <a:pt x="53793" y="54471"/>
                  </a:lnTo>
                  <a:lnTo>
                    <a:pt x="45363" y="54471"/>
                  </a:lnTo>
                  <a:lnTo>
                    <a:pt x="43875" y="54471"/>
                  </a:lnTo>
                  <a:lnTo>
                    <a:pt x="42815" y="54471"/>
                  </a:lnTo>
                  <a:lnTo>
                    <a:pt x="42815" y="55959"/>
                  </a:lnTo>
                  <a:lnTo>
                    <a:pt x="43875" y="55959"/>
                  </a:lnTo>
                  <a:lnTo>
                    <a:pt x="43875" y="79176"/>
                  </a:ln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6" name="Google Shape;4656;p52"/>
            <p:cNvSpPr/>
            <p:nvPr/>
          </p:nvSpPr>
          <p:spPr>
            <a:xfrm>
              <a:off x="4136225" y="3830075"/>
              <a:ext cx="153300" cy="146175"/>
            </a:xfrm>
            <a:custGeom>
              <a:avLst/>
              <a:gdLst/>
              <a:ahLst/>
              <a:cxnLst/>
              <a:rect l="l" t="t" r="r" b="b"/>
              <a:pathLst>
                <a:path w="6132" h="5847" extrusionOk="0">
                  <a:moveTo>
                    <a:pt x="107" y="143"/>
                  </a:moveTo>
                  <a:cubicBezTo>
                    <a:pt x="24" y="143"/>
                    <a:pt x="0" y="0"/>
                    <a:pt x="107" y="0"/>
                  </a:cubicBezTo>
                  <a:lnTo>
                    <a:pt x="262" y="0"/>
                  </a:lnTo>
                  <a:cubicBezTo>
                    <a:pt x="274" y="0"/>
                    <a:pt x="298" y="12"/>
                    <a:pt x="322" y="24"/>
                  </a:cubicBezTo>
                  <a:cubicBezTo>
                    <a:pt x="357" y="72"/>
                    <a:pt x="322" y="143"/>
                    <a:pt x="262" y="143"/>
                  </a:cubicBezTo>
                  <a:close/>
                  <a:moveTo>
                    <a:pt x="6132" y="5739"/>
                  </a:moveTo>
                  <a:cubicBezTo>
                    <a:pt x="6132" y="5810"/>
                    <a:pt x="6037" y="5846"/>
                    <a:pt x="6001" y="5775"/>
                  </a:cubicBezTo>
                  <a:cubicBezTo>
                    <a:pt x="6001" y="5751"/>
                    <a:pt x="6001" y="5751"/>
                    <a:pt x="5989" y="5739"/>
                  </a:cubicBezTo>
                  <a:cubicBezTo>
                    <a:pt x="5989" y="5691"/>
                    <a:pt x="5989" y="5632"/>
                    <a:pt x="5977" y="5596"/>
                  </a:cubicBezTo>
                  <a:cubicBezTo>
                    <a:pt x="5977" y="5501"/>
                    <a:pt x="6108" y="5489"/>
                    <a:pt x="6120" y="5572"/>
                  </a:cubicBezTo>
                  <a:cubicBezTo>
                    <a:pt x="6120" y="5632"/>
                    <a:pt x="6132" y="5679"/>
                    <a:pt x="6132" y="5739"/>
                  </a:cubicBezTo>
                  <a:close/>
                  <a:moveTo>
                    <a:pt x="6072" y="5132"/>
                  </a:moveTo>
                  <a:cubicBezTo>
                    <a:pt x="6084" y="5239"/>
                    <a:pt x="5941" y="5251"/>
                    <a:pt x="5930" y="5155"/>
                  </a:cubicBezTo>
                  <a:cubicBezTo>
                    <a:pt x="5918" y="5120"/>
                    <a:pt x="5918" y="5060"/>
                    <a:pt x="5894" y="5013"/>
                  </a:cubicBezTo>
                  <a:lnTo>
                    <a:pt x="5894" y="4965"/>
                  </a:lnTo>
                  <a:cubicBezTo>
                    <a:pt x="5930" y="4894"/>
                    <a:pt x="6037" y="4905"/>
                    <a:pt x="6049" y="4977"/>
                  </a:cubicBezTo>
                  <a:cubicBezTo>
                    <a:pt x="6061" y="5036"/>
                    <a:pt x="6061" y="5084"/>
                    <a:pt x="6072" y="5132"/>
                  </a:cubicBezTo>
                  <a:close/>
                  <a:moveTo>
                    <a:pt x="5953" y="4548"/>
                  </a:moveTo>
                  <a:cubicBezTo>
                    <a:pt x="5977" y="4584"/>
                    <a:pt x="5953" y="4620"/>
                    <a:pt x="5918" y="4644"/>
                  </a:cubicBezTo>
                  <a:cubicBezTo>
                    <a:pt x="5870" y="4655"/>
                    <a:pt x="5822" y="4644"/>
                    <a:pt x="5811" y="4596"/>
                  </a:cubicBezTo>
                  <a:cubicBezTo>
                    <a:pt x="5799" y="4548"/>
                    <a:pt x="5775" y="4501"/>
                    <a:pt x="5763" y="4441"/>
                  </a:cubicBezTo>
                  <a:cubicBezTo>
                    <a:pt x="5739" y="4358"/>
                    <a:pt x="5882" y="4310"/>
                    <a:pt x="5918" y="4405"/>
                  </a:cubicBezTo>
                  <a:cubicBezTo>
                    <a:pt x="5930" y="4441"/>
                    <a:pt x="5941" y="4501"/>
                    <a:pt x="5953" y="4548"/>
                  </a:cubicBezTo>
                  <a:close/>
                  <a:moveTo>
                    <a:pt x="5775" y="3965"/>
                  </a:moveTo>
                  <a:cubicBezTo>
                    <a:pt x="5811" y="4048"/>
                    <a:pt x="5703" y="4120"/>
                    <a:pt x="5644" y="4048"/>
                  </a:cubicBezTo>
                  <a:cubicBezTo>
                    <a:pt x="5644" y="4048"/>
                    <a:pt x="5644" y="4024"/>
                    <a:pt x="5632" y="4024"/>
                  </a:cubicBezTo>
                  <a:cubicBezTo>
                    <a:pt x="5620" y="3989"/>
                    <a:pt x="5596" y="3941"/>
                    <a:pt x="5572" y="3893"/>
                  </a:cubicBezTo>
                  <a:cubicBezTo>
                    <a:pt x="5537" y="3822"/>
                    <a:pt x="5644" y="3751"/>
                    <a:pt x="5703" y="3822"/>
                  </a:cubicBezTo>
                  <a:lnTo>
                    <a:pt x="5703" y="3834"/>
                  </a:lnTo>
                  <a:cubicBezTo>
                    <a:pt x="5751" y="3882"/>
                    <a:pt x="5763" y="3929"/>
                    <a:pt x="5775" y="3965"/>
                  </a:cubicBezTo>
                  <a:close/>
                  <a:moveTo>
                    <a:pt x="5537" y="3417"/>
                  </a:moveTo>
                  <a:cubicBezTo>
                    <a:pt x="5584" y="3512"/>
                    <a:pt x="5453" y="3572"/>
                    <a:pt x="5406" y="3477"/>
                  </a:cubicBezTo>
                  <a:cubicBezTo>
                    <a:pt x="5394" y="3429"/>
                    <a:pt x="5358" y="3381"/>
                    <a:pt x="5346" y="3346"/>
                  </a:cubicBezTo>
                  <a:cubicBezTo>
                    <a:pt x="5334" y="3310"/>
                    <a:pt x="5334" y="3286"/>
                    <a:pt x="5346" y="3274"/>
                  </a:cubicBezTo>
                  <a:cubicBezTo>
                    <a:pt x="5382" y="3227"/>
                    <a:pt x="5453" y="3227"/>
                    <a:pt x="5477" y="3274"/>
                  </a:cubicBezTo>
                  <a:cubicBezTo>
                    <a:pt x="5489" y="3334"/>
                    <a:pt x="5525" y="3370"/>
                    <a:pt x="5537" y="3417"/>
                  </a:cubicBezTo>
                  <a:close/>
                  <a:moveTo>
                    <a:pt x="5263" y="2881"/>
                  </a:moveTo>
                  <a:cubicBezTo>
                    <a:pt x="5299" y="2977"/>
                    <a:pt x="5179" y="3048"/>
                    <a:pt x="5144" y="2953"/>
                  </a:cubicBezTo>
                  <a:cubicBezTo>
                    <a:pt x="5108" y="2917"/>
                    <a:pt x="5096" y="2869"/>
                    <a:pt x="5060" y="2834"/>
                  </a:cubicBezTo>
                  <a:cubicBezTo>
                    <a:pt x="5025" y="2762"/>
                    <a:pt x="5120" y="2679"/>
                    <a:pt x="5179" y="2750"/>
                  </a:cubicBezTo>
                  <a:lnTo>
                    <a:pt x="5179" y="2750"/>
                  </a:lnTo>
                  <a:cubicBezTo>
                    <a:pt x="5191" y="2810"/>
                    <a:pt x="5227" y="2858"/>
                    <a:pt x="5263" y="2881"/>
                  </a:cubicBezTo>
                  <a:close/>
                  <a:moveTo>
                    <a:pt x="4918" y="2393"/>
                  </a:moveTo>
                  <a:cubicBezTo>
                    <a:pt x="4929" y="2405"/>
                    <a:pt x="4929" y="2417"/>
                    <a:pt x="4929" y="2441"/>
                  </a:cubicBezTo>
                  <a:cubicBezTo>
                    <a:pt x="4929" y="2512"/>
                    <a:pt x="4846" y="2536"/>
                    <a:pt x="4798" y="2477"/>
                  </a:cubicBezTo>
                  <a:cubicBezTo>
                    <a:pt x="4763" y="2441"/>
                    <a:pt x="4739" y="2405"/>
                    <a:pt x="4703" y="2358"/>
                  </a:cubicBezTo>
                  <a:cubicBezTo>
                    <a:pt x="4668" y="2298"/>
                    <a:pt x="4715" y="2215"/>
                    <a:pt x="4798" y="2238"/>
                  </a:cubicBezTo>
                  <a:cubicBezTo>
                    <a:pt x="4810" y="2238"/>
                    <a:pt x="4810" y="2262"/>
                    <a:pt x="4822" y="2262"/>
                  </a:cubicBezTo>
                  <a:cubicBezTo>
                    <a:pt x="4858" y="2322"/>
                    <a:pt x="4882" y="2346"/>
                    <a:pt x="4918" y="2393"/>
                  </a:cubicBezTo>
                  <a:close/>
                  <a:moveTo>
                    <a:pt x="4525" y="1929"/>
                  </a:moveTo>
                  <a:cubicBezTo>
                    <a:pt x="4584" y="2000"/>
                    <a:pt x="4501" y="2096"/>
                    <a:pt x="4417" y="2036"/>
                  </a:cubicBezTo>
                  <a:cubicBezTo>
                    <a:pt x="4394" y="2000"/>
                    <a:pt x="4346" y="1965"/>
                    <a:pt x="4322" y="1917"/>
                  </a:cubicBezTo>
                  <a:cubicBezTo>
                    <a:pt x="4263" y="1846"/>
                    <a:pt x="4346" y="1750"/>
                    <a:pt x="4417" y="1810"/>
                  </a:cubicBezTo>
                  <a:cubicBezTo>
                    <a:pt x="4453" y="1857"/>
                    <a:pt x="4501" y="1905"/>
                    <a:pt x="4525" y="1929"/>
                  </a:cubicBezTo>
                  <a:close/>
                  <a:moveTo>
                    <a:pt x="4096" y="1512"/>
                  </a:moveTo>
                  <a:cubicBezTo>
                    <a:pt x="4167" y="1572"/>
                    <a:pt x="4084" y="1691"/>
                    <a:pt x="4013" y="1631"/>
                  </a:cubicBezTo>
                  <a:cubicBezTo>
                    <a:pt x="3965" y="1596"/>
                    <a:pt x="3929" y="1572"/>
                    <a:pt x="3894" y="1524"/>
                  </a:cubicBezTo>
                  <a:cubicBezTo>
                    <a:pt x="3834" y="1488"/>
                    <a:pt x="3870" y="1381"/>
                    <a:pt x="3965" y="1393"/>
                  </a:cubicBezTo>
                  <a:cubicBezTo>
                    <a:pt x="3977" y="1393"/>
                    <a:pt x="3977" y="1393"/>
                    <a:pt x="3989" y="1405"/>
                  </a:cubicBezTo>
                  <a:close/>
                  <a:moveTo>
                    <a:pt x="3620" y="1143"/>
                  </a:moveTo>
                  <a:cubicBezTo>
                    <a:pt x="3691" y="1191"/>
                    <a:pt x="3632" y="1310"/>
                    <a:pt x="3548" y="1262"/>
                  </a:cubicBezTo>
                  <a:lnTo>
                    <a:pt x="3405" y="1167"/>
                  </a:lnTo>
                  <a:cubicBezTo>
                    <a:pt x="3334" y="1131"/>
                    <a:pt x="3394" y="1000"/>
                    <a:pt x="3489" y="1036"/>
                  </a:cubicBezTo>
                  <a:lnTo>
                    <a:pt x="3501" y="1036"/>
                  </a:lnTo>
                  <a:cubicBezTo>
                    <a:pt x="3548" y="1084"/>
                    <a:pt x="3596" y="1107"/>
                    <a:pt x="3620" y="1143"/>
                  </a:cubicBezTo>
                  <a:close/>
                  <a:moveTo>
                    <a:pt x="3132" y="810"/>
                  </a:moveTo>
                  <a:cubicBezTo>
                    <a:pt x="3203" y="857"/>
                    <a:pt x="3155" y="976"/>
                    <a:pt x="3060" y="953"/>
                  </a:cubicBezTo>
                  <a:cubicBezTo>
                    <a:pt x="3013" y="917"/>
                    <a:pt x="2965" y="905"/>
                    <a:pt x="2917" y="869"/>
                  </a:cubicBezTo>
                  <a:cubicBezTo>
                    <a:pt x="2846" y="834"/>
                    <a:pt x="2893" y="703"/>
                    <a:pt x="2977" y="738"/>
                  </a:cubicBezTo>
                  <a:lnTo>
                    <a:pt x="2977" y="738"/>
                  </a:lnTo>
                  <a:cubicBezTo>
                    <a:pt x="3036" y="750"/>
                    <a:pt x="3084" y="786"/>
                    <a:pt x="3132" y="810"/>
                  </a:cubicBezTo>
                  <a:close/>
                  <a:moveTo>
                    <a:pt x="2596" y="536"/>
                  </a:moveTo>
                  <a:cubicBezTo>
                    <a:pt x="2667" y="572"/>
                    <a:pt x="2632" y="691"/>
                    <a:pt x="2548" y="667"/>
                  </a:cubicBezTo>
                  <a:lnTo>
                    <a:pt x="2536" y="667"/>
                  </a:lnTo>
                  <a:cubicBezTo>
                    <a:pt x="2489" y="655"/>
                    <a:pt x="2441" y="619"/>
                    <a:pt x="2405" y="607"/>
                  </a:cubicBezTo>
                  <a:cubicBezTo>
                    <a:pt x="2322" y="572"/>
                    <a:pt x="2358" y="441"/>
                    <a:pt x="2441" y="476"/>
                  </a:cubicBezTo>
                  <a:lnTo>
                    <a:pt x="2453" y="476"/>
                  </a:lnTo>
                  <a:cubicBezTo>
                    <a:pt x="2489" y="488"/>
                    <a:pt x="2536" y="512"/>
                    <a:pt x="2596" y="536"/>
                  </a:cubicBezTo>
                  <a:close/>
                  <a:moveTo>
                    <a:pt x="2024" y="310"/>
                  </a:moveTo>
                  <a:cubicBezTo>
                    <a:pt x="2036" y="310"/>
                    <a:pt x="2060" y="322"/>
                    <a:pt x="2072" y="333"/>
                  </a:cubicBezTo>
                  <a:cubicBezTo>
                    <a:pt x="2108" y="393"/>
                    <a:pt x="2036" y="476"/>
                    <a:pt x="1989" y="441"/>
                  </a:cubicBezTo>
                  <a:lnTo>
                    <a:pt x="1846" y="393"/>
                  </a:lnTo>
                  <a:cubicBezTo>
                    <a:pt x="1762" y="369"/>
                    <a:pt x="1786" y="250"/>
                    <a:pt x="1881" y="250"/>
                  </a:cubicBezTo>
                  <a:lnTo>
                    <a:pt x="1893" y="250"/>
                  </a:lnTo>
                  <a:cubicBezTo>
                    <a:pt x="1917" y="274"/>
                    <a:pt x="1989" y="298"/>
                    <a:pt x="2024" y="310"/>
                  </a:cubicBezTo>
                  <a:close/>
                  <a:moveTo>
                    <a:pt x="1453" y="143"/>
                  </a:moveTo>
                  <a:cubicBezTo>
                    <a:pt x="1536" y="179"/>
                    <a:pt x="1512" y="310"/>
                    <a:pt x="1417" y="298"/>
                  </a:cubicBezTo>
                  <a:cubicBezTo>
                    <a:pt x="1369" y="274"/>
                    <a:pt x="1334" y="274"/>
                    <a:pt x="1274" y="262"/>
                  </a:cubicBezTo>
                  <a:cubicBezTo>
                    <a:pt x="1179" y="250"/>
                    <a:pt x="1191" y="95"/>
                    <a:pt x="1298" y="107"/>
                  </a:cubicBezTo>
                  <a:cubicBezTo>
                    <a:pt x="1346" y="131"/>
                    <a:pt x="1405" y="143"/>
                    <a:pt x="1453" y="143"/>
                  </a:cubicBezTo>
                  <a:close/>
                  <a:moveTo>
                    <a:pt x="858" y="36"/>
                  </a:moveTo>
                  <a:cubicBezTo>
                    <a:pt x="941" y="60"/>
                    <a:pt x="941" y="191"/>
                    <a:pt x="834" y="191"/>
                  </a:cubicBezTo>
                  <a:cubicBezTo>
                    <a:pt x="798" y="191"/>
                    <a:pt x="738" y="179"/>
                    <a:pt x="691" y="179"/>
                  </a:cubicBezTo>
                  <a:cubicBezTo>
                    <a:pt x="584" y="155"/>
                    <a:pt x="596" y="24"/>
                    <a:pt x="703" y="24"/>
                  </a:cubicBezTo>
                  <a:cubicBezTo>
                    <a:pt x="750" y="36"/>
                    <a:pt x="810" y="36"/>
                    <a:pt x="858" y="36"/>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7" name="Google Shape;4657;p52"/>
            <p:cNvSpPr/>
            <p:nvPr/>
          </p:nvSpPr>
          <p:spPr>
            <a:xfrm>
              <a:off x="4286250" y="3830075"/>
              <a:ext cx="153300" cy="145875"/>
            </a:xfrm>
            <a:custGeom>
              <a:avLst/>
              <a:gdLst/>
              <a:ahLst/>
              <a:cxnLst/>
              <a:rect l="l" t="t" r="r" b="b"/>
              <a:pathLst>
                <a:path w="6132" h="5835" extrusionOk="0">
                  <a:moveTo>
                    <a:pt x="6025" y="0"/>
                  </a:moveTo>
                  <a:cubicBezTo>
                    <a:pt x="6120" y="0"/>
                    <a:pt x="6132" y="143"/>
                    <a:pt x="6025" y="143"/>
                  </a:cubicBezTo>
                  <a:lnTo>
                    <a:pt x="5882" y="143"/>
                  </a:lnTo>
                  <a:cubicBezTo>
                    <a:pt x="5775" y="143"/>
                    <a:pt x="5775" y="0"/>
                    <a:pt x="5882" y="0"/>
                  </a:cubicBezTo>
                  <a:close/>
                  <a:moveTo>
                    <a:pt x="155" y="5739"/>
                  </a:moveTo>
                  <a:cubicBezTo>
                    <a:pt x="155" y="5834"/>
                    <a:pt x="0" y="5834"/>
                    <a:pt x="0" y="5739"/>
                  </a:cubicBezTo>
                  <a:cubicBezTo>
                    <a:pt x="0" y="5691"/>
                    <a:pt x="0" y="5632"/>
                    <a:pt x="12" y="5596"/>
                  </a:cubicBezTo>
                  <a:cubicBezTo>
                    <a:pt x="12" y="5501"/>
                    <a:pt x="155" y="5501"/>
                    <a:pt x="167" y="5596"/>
                  </a:cubicBezTo>
                  <a:lnTo>
                    <a:pt x="167" y="5608"/>
                  </a:lnTo>
                  <a:cubicBezTo>
                    <a:pt x="155" y="5656"/>
                    <a:pt x="155" y="5691"/>
                    <a:pt x="155" y="5739"/>
                  </a:cubicBezTo>
                  <a:close/>
                  <a:moveTo>
                    <a:pt x="214" y="5155"/>
                  </a:moveTo>
                  <a:cubicBezTo>
                    <a:pt x="214" y="5191"/>
                    <a:pt x="179" y="5215"/>
                    <a:pt x="155" y="5215"/>
                  </a:cubicBezTo>
                  <a:cubicBezTo>
                    <a:pt x="83" y="5239"/>
                    <a:pt x="48" y="5191"/>
                    <a:pt x="60" y="5132"/>
                  </a:cubicBezTo>
                  <a:cubicBezTo>
                    <a:pt x="60" y="5084"/>
                    <a:pt x="71" y="5025"/>
                    <a:pt x="95" y="4977"/>
                  </a:cubicBezTo>
                  <a:cubicBezTo>
                    <a:pt x="107" y="4894"/>
                    <a:pt x="250" y="4905"/>
                    <a:pt x="238" y="5013"/>
                  </a:cubicBezTo>
                  <a:cubicBezTo>
                    <a:pt x="226" y="5060"/>
                    <a:pt x="214" y="5120"/>
                    <a:pt x="214" y="5155"/>
                  </a:cubicBezTo>
                  <a:close/>
                  <a:moveTo>
                    <a:pt x="310" y="4584"/>
                  </a:moveTo>
                  <a:cubicBezTo>
                    <a:pt x="298" y="4667"/>
                    <a:pt x="155" y="4644"/>
                    <a:pt x="167" y="4548"/>
                  </a:cubicBezTo>
                  <a:cubicBezTo>
                    <a:pt x="179" y="4501"/>
                    <a:pt x="191" y="4441"/>
                    <a:pt x="202" y="4405"/>
                  </a:cubicBezTo>
                  <a:cubicBezTo>
                    <a:pt x="226" y="4322"/>
                    <a:pt x="357" y="4322"/>
                    <a:pt x="357" y="4429"/>
                  </a:cubicBezTo>
                  <a:lnTo>
                    <a:pt x="357" y="4441"/>
                  </a:lnTo>
                  <a:close/>
                  <a:moveTo>
                    <a:pt x="488" y="4024"/>
                  </a:moveTo>
                  <a:cubicBezTo>
                    <a:pt x="464" y="4108"/>
                    <a:pt x="345" y="4084"/>
                    <a:pt x="345" y="4001"/>
                  </a:cubicBezTo>
                  <a:lnTo>
                    <a:pt x="345" y="3977"/>
                  </a:lnTo>
                  <a:cubicBezTo>
                    <a:pt x="357" y="3941"/>
                    <a:pt x="369" y="3893"/>
                    <a:pt x="405" y="3846"/>
                  </a:cubicBezTo>
                  <a:cubicBezTo>
                    <a:pt x="429" y="3762"/>
                    <a:pt x="572" y="3810"/>
                    <a:pt x="536" y="3905"/>
                  </a:cubicBezTo>
                  <a:cubicBezTo>
                    <a:pt x="524" y="3929"/>
                    <a:pt x="512" y="3989"/>
                    <a:pt x="488" y="4024"/>
                  </a:cubicBezTo>
                  <a:close/>
                  <a:moveTo>
                    <a:pt x="714" y="3477"/>
                  </a:moveTo>
                  <a:cubicBezTo>
                    <a:pt x="667" y="3572"/>
                    <a:pt x="536" y="3512"/>
                    <a:pt x="583" y="3417"/>
                  </a:cubicBezTo>
                  <a:cubicBezTo>
                    <a:pt x="595" y="3370"/>
                    <a:pt x="619" y="3334"/>
                    <a:pt x="655" y="3286"/>
                  </a:cubicBezTo>
                  <a:cubicBezTo>
                    <a:pt x="702" y="3215"/>
                    <a:pt x="822" y="3250"/>
                    <a:pt x="786" y="3346"/>
                  </a:cubicBezTo>
                  <a:cubicBezTo>
                    <a:pt x="774" y="3393"/>
                    <a:pt x="750" y="3429"/>
                    <a:pt x="714" y="3477"/>
                  </a:cubicBezTo>
                  <a:close/>
                  <a:moveTo>
                    <a:pt x="1000" y="2977"/>
                  </a:moveTo>
                  <a:cubicBezTo>
                    <a:pt x="941" y="3048"/>
                    <a:pt x="822" y="2989"/>
                    <a:pt x="869" y="2893"/>
                  </a:cubicBezTo>
                  <a:cubicBezTo>
                    <a:pt x="893" y="2858"/>
                    <a:pt x="929" y="2810"/>
                    <a:pt x="941" y="2762"/>
                  </a:cubicBezTo>
                  <a:cubicBezTo>
                    <a:pt x="976" y="2691"/>
                    <a:pt x="1095" y="2750"/>
                    <a:pt x="1072" y="2834"/>
                  </a:cubicBezTo>
                  <a:lnTo>
                    <a:pt x="1072" y="2858"/>
                  </a:lnTo>
                  <a:cubicBezTo>
                    <a:pt x="1060" y="2881"/>
                    <a:pt x="1024" y="2929"/>
                    <a:pt x="1000" y="2977"/>
                  </a:cubicBezTo>
                  <a:close/>
                  <a:moveTo>
                    <a:pt x="1322" y="2477"/>
                  </a:moveTo>
                  <a:cubicBezTo>
                    <a:pt x="1262" y="2560"/>
                    <a:pt x="1167" y="2477"/>
                    <a:pt x="1203" y="2393"/>
                  </a:cubicBezTo>
                  <a:lnTo>
                    <a:pt x="1203" y="2381"/>
                  </a:lnTo>
                  <a:cubicBezTo>
                    <a:pt x="1238" y="2334"/>
                    <a:pt x="1262" y="2298"/>
                    <a:pt x="1298" y="2262"/>
                  </a:cubicBezTo>
                  <a:cubicBezTo>
                    <a:pt x="1357" y="2179"/>
                    <a:pt x="1464" y="2262"/>
                    <a:pt x="1417" y="2346"/>
                  </a:cubicBezTo>
                  <a:lnTo>
                    <a:pt x="1417" y="2358"/>
                  </a:lnTo>
                  <a:cubicBezTo>
                    <a:pt x="1381" y="2405"/>
                    <a:pt x="1357" y="2441"/>
                    <a:pt x="1322" y="2477"/>
                  </a:cubicBezTo>
                  <a:close/>
                  <a:moveTo>
                    <a:pt x="1715" y="2036"/>
                  </a:moveTo>
                  <a:cubicBezTo>
                    <a:pt x="1655" y="2107"/>
                    <a:pt x="1536" y="2024"/>
                    <a:pt x="1607" y="1929"/>
                  </a:cubicBezTo>
                  <a:cubicBezTo>
                    <a:pt x="1643" y="1881"/>
                    <a:pt x="1679" y="1857"/>
                    <a:pt x="1715" y="1810"/>
                  </a:cubicBezTo>
                  <a:cubicBezTo>
                    <a:pt x="1774" y="1750"/>
                    <a:pt x="1869" y="1810"/>
                    <a:pt x="1834" y="1905"/>
                  </a:cubicBezTo>
                  <a:cubicBezTo>
                    <a:pt x="1834" y="1905"/>
                    <a:pt x="1834" y="1917"/>
                    <a:pt x="1822" y="1917"/>
                  </a:cubicBezTo>
                  <a:cubicBezTo>
                    <a:pt x="1774" y="1965"/>
                    <a:pt x="1738" y="1988"/>
                    <a:pt x="1715" y="2036"/>
                  </a:cubicBezTo>
                  <a:close/>
                  <a:moveTo>
                    <a:pt x="2131" y="1619"/>
                  </a:moveTo>
                  <a:cubicBezTo>
                    <a:pt x="2072" y="1679"/>
                    <a:pt x="1965" y="1584"/>
                    <a:pt x="2024" y="1512"/>
                  </a:cubicBezTo>
                  <a:cubicBezTo>
                    <a:pt x="2024" y="1512"/>
                    <a:pt x="2024" y="1500"/>
                    <a:pt x="2036" y="1500"/>
                  </a:cubicBezTo>
                  <a:cubicBezTo>
                    <a:pt x="2084" y="1465"/>
                    <a:pt x="2107" y="1441"/>
                    <a:pt x="2155" y="1393"/>
                  </a:cubicBezTo>
                  <a:cubicBezTo>
                    <a:pt x="2215" y="1334"/>
                    <a:pt x="2322" y="1429"/>
                    <a:pt x="2262" y="1500"/>
                  </a:cubicBezTo>
                  <a:cubicBezTo>
                    <a:pt x="2262" y="1500"/>
                    <a:pt x="2262" y="1512"/>
                    <a:pt x="2250" y="1512"/>
                  </a:cubicBezTo>
                  <a:cubicBezTo>
                    <a:pt x="2203" y="1560"/>
                    <a:pt x="2155" y="1584"/>
                    <a:pt x="2131" y="1619"/>
                  </a:cubicBezTo>
                  <a:close/>
                  <a:moveTo>
                    <a:pt x="2596" y="1262"/>
                  </a:moveTo>
                  <a:cubicBezTo>
                    <a:pt x="2560" y="1274"/>
                    <a:pt x="2536" y="1274"/>
                    <a:pt x="2512" y="1262"/>
                  </a:cubicBezTo>
                  <a:cubicBezTo>
                    <a:pt x="2477" y="1226"/>
                    <a:pt x="2477" y="1167"/>
                    <a:pt x="2512" y="1143"/>
                  </a:cubicBezTo>
                  <a:cubicBezTo>
                    <a:pt x="2560" y="1107"/>
                    <a:pt x="2607" y="1084"/>
                    <a:pt x="2631" y="1048"/>
                  </a:cubicBezTo>
                  <a:cubicBezTo>
                    <a:pt x="2715" y="1012"/>
                    <a:pt x="2798" y="1095"/>
                    <a:pt x="2727" y="1167"/>
                  </a:cubicBezTo>
                  <a:lnTo>
                    <a:pt x="2715" y="1191"/>
                  </a:lnTo>
                  <a:cubicBezTo>
                    <a:pt x="2667" y="1203"/>
                    <a:pt x="2619" y="1226"/>
                    <a:pt x="2596" y="1262"/>
                  </a:cubicBezTo>
                  <a:close/>
                  <a:moveTo>
                    <a:pt x="3084" y="929"/>
                  </a:moveTo>
                  <a:cubicBezTo>
                    <a:pt x="3012" y="976"/>
                    <a:pt x="2929" y="869"/>
                    <a:pt x="2988" y="810"/>
                  </a:cubicBezTo>
                  <a:lnTo>
                    <a:pt x="3012" y="810"/>
                  </a:lnTo>
                  <a:cubicBezTo>
                    <a:pt x="3048" y="786"/>
                    <a:pt x="3096" y="774"/>
                    <a:pt x="3143" y="738"/>
                  </a:cubicBezTo>
                  <a:cubicBezTo>
                    <a:pt x="3167" y="726"/>
                    <a:pt x="3203" y="726"/>
                    <a:pt x="3215" y="738"/>
                  </a:cubicBezTo>
                  <a:cubicBezTo>
                    <a:pt x="3262" y="774"/>
                    <a:pt x="3262" y="845"/>
                    <a:pt x="3215" y="869"/>
                  </a:cubicBezTo>
                  <a:cubicBezTo>
                    <a:pt x="3167" y="893"/>
                    <a:pt x="3131" y="917"/>
                    <a:pt x="3084" y="929"/>
                  </a:cubicBezTo>
                  <a:close/>
                  <a:moveTo>
                    <a:pt x="3608" y="667"/>
                  </a:moveTo>
                  <a:cubicBezTo>
                    <a:pt x="3524" y="703"/>
                    <a:pt x="3453" y="595"/>
                    <a:pt x="3524" y="536"/>
                  </a:cubicBezTo>
                  <a:lnTo>
                    <a:pt x="3548" y="536"/>
                  </a:lnTo>
                  <a:cubicBezTo>
                    <a:pt x="3584" y="512"/>
                    <a:pt x="3631" y="488"/>
                    <a:pt x="3679" y="476"/>
                  </a:cubicBezTo>
                  <a:cubicBezTo>
                    <a:pt x="3703" y="453"/>
                    <a:pt x="3727" y="476"/>
                    <a:pt x="3750" y="476"/>
                  </a:cubicBezTo>
                  <a:cubicBezTo>
                    <a:pt x="3798" y="500"/>
                    <a:pt x="3798" y="572"/>
                    <a:pt x="3739" y="607"/>
                  </a:cubicBezTo>
                  <a:cubicBezTo>
                    <a:pt x="3691" y="631"/>
                    <a:pt x="3643" y="655"/>
                    <a:pt x="3608" y="667"/>
                  </a:cubicBezTo>
                  <a:close/>
                  <a:moveTo>
                    <a:pt x="4155" y="453"/>
                  </a:moveTo>
                  <a:cubicBezTo>
                    <a:pt x="4060" y="488"/>
                    <a:pt x="4024" y="369"/>
                    <a:pt x="4096" y="322"/>
                  </a:cubicBezTo>
                  <a:lnTo>
                    <a:pt x="4108" y="322"/>
                  </a:lnTo>
                  <a:cubicBezTo>
                    <a:pt x="4155" y="310"/>
                    <a:pt x="4191" y="298"/>
                    <a:pt x="4251" y="274"/>
                  </a:cubicBezTo>
                  <a:cubicBezTo>
                    <a:pt x="4334" y="250"/>
                    <a:pt x="4393" y="369"/>
                    <a:pt x="4322" y="417"/>
                  </a:cubicBezTo>
                  <a:lnTo>
                    <a:pt x="4298" y="417"/>
                  </a:lnTo>
                  <a:cubicBezTo>
                    <a:pt x="4239" y="429"/>
                    <a:pt x="4203" y="441"/>
                    <a:pt x="4155" y="453"/>
                  </a:cubicBezTo>
                  <a:close/>
                  <a:moveTo>
                    <a:pt x="4715" y="298"/>
                  </a:moveTo>
                  <a:cubicBezTo>
                    <a:pt x="4620" y="310"/>
                    <a:pt x="4584" y="179"/>
                    <a:pt x="4691" y="143"/>
                  </a:cubicBezTo>
                  <a:cubicBezTo>
                    <a:pt x="4739" y="131"/>
                    <a:pt x="4798" y="131"/>
                    <a:pt x="4834" y="107"/>
                  </a:cubicBezTo>
                  <a:cubicBezTo>
                    <a:pt x="4929" y="95"/>
                    <a:pt x="4977" y="226"/>
                    <a:pt x="4870" y="262"/>
                  </a:cubicBezTo>
                  <a:cubicBezTo>
                    <a:pt x="4810" y="274"/>
                    <a:pt x="4763" y="274"/>
                    <a:pt x="4715" y="298"/>
                  </a:cubicBezTo>
                  <a:close/>
                  <a:moveTo>
                    <a:pt x="5286" y="191"/>
                  </a:moveTo>
                  <a:cubicBezTo>
                    <a:pt x="5274" y="191"/>
                    <a:pt x="5251" y="191"/>
                    <a:pt x="5239" y="179"/>
                  </a:cubicBezTo>
                  <a:cubicBezTo>
                    <a:pt x="5179" y="131"/>
                    <a:pt x="5215" y="36"/>
                    <a:pt x="5274" y="36"/>
                  </a:cubicBezTo>
                  <a:cubicBezTo>
                    <a:pt x="5310" y="36"/>
                    <a:pt x="5370" y="24"/>
                    <a:pt x="5417" y="24"/>
                  </a:cubicBezTo>
                  <a:cubicBezTo>
                    <a:pt x="5525" y="24"/>
                    <a:pt x="5525" y="155"/>
                    <a:pt x="5429" y="179"/>
                  </a:cubicBezTo>
                  <a:cubicBezTo>
                    <a:pt x="5394" y="179"/>
                    <a:pt x="5346" y="191"/>
                    <a:pt x="5286" y="19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8" name="Google Shape;4658;p52"/>
            <p:cNvSpPr/>
            <p:nvPr/>
          </p:nvSpPr>
          <p:spPr>
            <a:xfrm>
              <a:off x="4430300" y="3825600"/>
              <a:ext cx="13425" cy="155400"/>
            </a:xfrm>
            <a:custGeom>
              <a:avLst/>
              <a:gdLst/>
              <a:ahLst/>
              <a:cxnLst/>
              <a:rect l="l" t="t" r="r" b="b"/>
              <a:pathLst>
                <a:path w="537" h="6216" extrusionOk="0">
                  <a:moveTo>
                    <a:pt x="1" y="5954"/>
                  </a:moveTo>
                  <a:lnTo>
                    <a:pt x="1" y="262"/>
                  </a:lnTo>
                  <a:cubicBezTo>
                    <a:pt x="1" y="120"/>
                    <a:pt x="120" y="1"/>
                    <a:pt x="263" y="1"/>
                  </a:cubicBezTo>
                  <a:lnTo>
                    <a:pt x="263" y="1"/>
                  </a:lnTo>
                  <a:cubicBezTo>
                    <a:pt x="417" y="1"/>
                    <a:pt x="536" y="120"/>
                    <a:pt x="536" y="262"/>
                  </a:cubicBezTo>
                  <a:lnTo>
                    <a:pt x="536" y="5954"/>
                  </a:lnTo>
                  <a:cubicBezTo>
                    <a:pt x="536" y="6096"/>
                    <a:pt x="417" y="6216"/>
                    <a:pt x="263" y="6216"/>
                  </a:cubicBezTo>
                  <a:lnTo>
                    <a:pt x="263" y="6216"/>
                  </a:lnTo>
                  <a:cubicBezTo>
                    <a:pt x="120" y="6216"/>
                    <a:pt x="1" y="6096"/>
                    <a:pt x="1" y="5954"/>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9" name="Google Shape;4659;p52"/>
            <p:cNvSpPr/>
            <p:nvPr/>
          </p:nvSpPr>
          <p:spPr>
            <a:xfrm>
              <a:off x="4132350" y="3825600"/>
              <a:ext cx="13425" cy="155400"/>
            </a:xfrm>
            <a:custGeom>
              <a:avLst/>
              <a:gdLst/>
              <a:ahLst/>
              <a:cxnLst/>
              <a:rect l="l" t="t" r="r" b="b"/>
              <a:pathLst>
                <a:path w="537" h="6216" extrusionOk="0">
                  <a:moveTo>
                    <a:pt x="536" y="5954"/>
                  </a:moveTo>
                  <a:lnTo>
                    <a:pt x="536" y="262"/>
                  </a:lnTo>
                  <a:cubicBezTo>
                    <a:pt x="536" y="120"/>
                    <a:pt x="417" y="1"/>
                    <a:pt x="262" y="1"/>
                  </a:cubicBezTo>
                  <a:lnTo>
                    <a:pt x="262" y="1"/>
                  </a:lnTo>
                  <a:cubicBezTo>
                    <a:pt x="120" y="1"/>
                    <a:pt x="0" y="120"/>
                    <a:pt x="0" y="262"/>
                  </a:cubicBezTo>
                  <a:lnTo>
                    <a:pt x="0" y="5954"/>
                  </a:lnTo>
                  <a:cubicBezTo>
                    <a:pt x="0" y="6096"/>
                    <a:pt x="120" y="6216"/>
                    <a:pt x="262" y="6216"/>
                  </a:cubicBezTo>
                  <a:lnTo>
                    <a:pt x="262" y="6216"/>
                  </a:lnTo>
                  <a:cubicBezTo>
                    <a:pt x="417" y="6216"/>
                    <a:pt x="536" y="6096"/>
                    <a:pt x="536" y="5954"/>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0" name="Google Shape;4660;p52"/>
            <p:cNvSpPr/>
            <p:nvPr/>
          </p:nvSpPr>
          <p:spPr>
            <a:xfrm>
              <a:off x="2850350" y="2598075"/>
              <a:ext cx="18775" cy="516150"/>
            </a:xfrm>
            <a:custGeom>
              <a:avLst/>
              <a:gdLst/>
              <a:ahLst/>
              <a:cxnLst/>
              <a:rect l="l" t="t" r="r" b="b"/>
              <a:pathLst>
                <a:path w="751" h="20646" extrusionOk="0">
                  <a:moveTo>
                    <a:pt x="0" y="0"/>
                  </a:moveTo>
                  <a:lnTo>
                    <a:pt x="750" y="0"/>
                  </a:lnTo>
                  <a:lnTo>
                    <a:pt x="750" y="20646"/>
                  </a:lnTo>
                  <a:lnTo>
                    <a:pt x="0" y="20646"/>
                  </a:ln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1" name="Google Shape;4661;p52"/>
            <p:cNvSpPr/>
            <p:nvPr/>
          </p:nvSpPr>
          <p:spPr>
            <a:xfrm>
              <a:off x="2862850" y="2625450"/>
              <a:ext cx="146475" cy="5375"/>
            </a:xfrm>
            <a:custGeom>
              <a:avLst/>
              <a:gdLst/>
              <a:ahLst/>
              <a:cxnLst/>
              <a:rect l="l" t="t" r="r" b="b"/>
              <a:pathLst>
                <a:path w="5859" h="215" extrusionOk="0">
                  <a:moveTo>
                    <a:pt x="119" y="215"/>
                  </a:moveTo>
                  <a:cubicBezTo>
                    <a:pt x="60" y="215"/>
                    <a:pt x="0" y="167"/>
                    <a:pt x="0" y="108"/>
                  </a:cubicBezTo>
                  <a:cubicBezTo>
                    <a:pt x="0" y="48"/>
                    <a:pt x="36" y="1"/>
                    <a:pt x="119" y="1"/>
                  </a:cubicBezTo>
                  <a:lnTo>
                    <a:pt x="5751" y="1"/>
                  </a:lnTo>
                  <a:cubicBezTo>
                    <a:pt x="5811" y="1"/>
                    <a:pt x="5858" y="48"/>
                    <a:pt x="5858" y="108"/>
                  </a:cubicBezTo>
                  <a:cubicBezTo>
                    <a:pt x="5858" y="167"/>
                    <a:pt x="5811" y="215"/>
                    <a:pt x="5751" y="215"/>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2" name="Google Shape;4662;p52"/>
            <p:cNvSpPr/>
            <p:nvPr/>
          </p:nvSpPr>
          <p:spPr>
            <a:xfrm>
              <a:off x="2862850" y="2668325"/>
              <a:ext cx="146475" cy="5675"/>
            </a:xfrm>
            <a:custGeom>
              <a:avLst/>
              <a:gdLst/>
              <a:ahLst/>
              <a:cxnLst/>
              <a:rect l="l" t="t" r="r" b="b"/>
              <a:pathLst>
                <a:path w="5859" h="227" extrusionOk="0">
                  <a:moveTo>
                    <a:pt x="119" y="226"/>
                  </a:moveTo>
                  <a:cubicBezTo>
                    <a:pt x="60" y="226"/>
                    <a:pt x="0" y="179"/>
                    <a:pt x="0" y="107"/>
                  </a:cubicBezTo>
                  <a:cubicBezTo>
                    <a:pt x="0" y="48"/>
                    <a:pt x="36" y="0"/>
                    <a:pt x="119" y="0"/>
                  </a:cubicBezTo>
                  <a:lnTo>
                    <a:pt x="5751" y="0"/>
                  </a:lnTo>
                  <a:cubicBezTo>
                    <a:pt x="5811" y="0"/>
                    <a:pt x="5858" y="48"/>
                    <a:pt x="5858" y="107"/>
                  </a:cubicBezTo>
                  <a:cubicBezTo>
                    <a:pt x="5858" y="167"/>
                    <a:pt x="5811" y="226"/>
                    <a:pt x="5751" y="226"/>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3" name="Google Shape;4663;p52"/>
            <p:cNvSpPr/>
            <p:nvPr/>
          </p:nvSpPr>
          <p:spPr>
            <a:xfrm>
              <a:off x="2862850" y="2712375"/>
              <a:ext cx="146475" cy="5075"/>
            </a:xfrm>
            <a:custGeom>
              <a:avLst/>
              <a:gdLst/>
              <a:ahLst/>
              <a:cxnLst/>
              <a:rect l="l" t="t" r="r" b="b"/>
              <a:pathLst>
                <a:path w="5859" h="203" extrusionOk="0">
                  <a:moveTo>
                    <a:pt x="119" y="203"/>
                  </a:moveTo>
                  <a:cubicBezTo>
                    <a:pt x="60" y="203"/>
                    <a:pt x="0" y="155"/>
                    <a:pt x="0" y="95"/>
                  </a:cubicBezTo>
                  <a:cubicBezTo>
                    <a:pt x="0" y="36"/>
                    <a:pt x="36" y="0"/>
                    <a:pt x="119" y="0"/>
                  </a:cubicBezTo>
                  <a:lnTo>
                    <a:pt x="5751" y="0"/>
                  </a:lnTo>
                  <a:cubicBezTo>
                    <a:pt x="5811" y="0"/>
                    <a:pt x="5858" y="36"/>
                    <a:pt x="5858" y="95"/>
                  </a:cubicBezTo>
                  <a:cubicBezTo>
                    <a:pt x="5858" y="155"/>
                    <a:pt x="5811" y="203"/>
                    <a:pt x="5751" y="203"/>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4" name="Google Shape;4664;p52"/>
            <p:cNvSpPr/>
            <p:nvPr/>
          </p:nvSpPr>
          <p:spPr>
            <a:xfrm>
              <a:off x="2862850" y="2755225"/>
              <a:ext cx="146475" cy="5400"/>
            </a:xfrm>
            <a:custGeom>
              <a:avLst/>
              <a:gdLst/>
              <a:ahLst/>
              <a:cxnLst/>
              <a:rect l="l" t="t" r="r" b="b"/>
              <a:pathLst>
                <a:path w="5859" h="216" extrusionOk="0">
                  <a:moveTo>
                    <a:pt x="119" y="215"/>
                  </a:moveTo>
                  <a:cubicBezTo>
                    <a:pt x="60" y="215"/>
                    <a:pt x="0" y="167"/>
                    <a:pt x="0" y="108"/>
                  </a:cubicBezTo>
                  <a:cubicBezTo>
                    <a:pt x="0" y="48"/>
                    <a:pt x="36" y="1"/>
                    <a:pt x="119" y="1"/>
                  </a:cubicBezTo>
                  <a:lnTo>
                    <a:pt x="5751" y="1"/>
                  </a:lnTo>
                  <a:cubicBezTo>
                    <a:pt x="5811" y="1"/>
                    <a:pt x="5858" y="48"/>
                    <a:pt x="5858" y="108"/>
                  </a:cubicBezTo>
                  <a:cubicBezTo>
                    <a:pt x="5858" y="167"/>
                    <a:pt x="5811" y="215"/>
                    <a:pt x="5751" y="215"/>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5" name="Google Shape;4665;p52"/>
            <p:cNvSpPr/>
            <p:nvPr/>
          </p:nvSpPr>
          <p:spPr>
            <a:xfrm>
              <a:off x="2862850" y="2798400"/>
              <a:ext cx="146475" cy="5375"/>
            </a:xfrm>
            <a:custGeom>
              <a:avLst/>
              <a:gdLst/>
              <a:ahLst/>
              <a:cxnLst/>
              <a:rect l="l" t="t" r="r" b="b"/>
              <a:pathLst>
                <a:path w="5859" h="215" extrusionOk="0">
                  <a:moveTo>
                    <a:pt x="119" y="214"/>
                  </a:moveTo>
                  <a:cubicBezTo>
                    <a:pt x="60" y="214"/>
                    <a:pt x="0" y="167"/>
                    <a:pt x="0" y="107"/>
                  </a:cubicBezTo>
                  <a:cubicBezTo>
                    <a:pt x="0" y="48"/>
                    <a:pt x="36" y="0"/>
                    <a:pt x="119" y="0"/>
                  </a:cubicBezTo>
                  <a:lnTo>
                    <a:pt x="5751" y="0"/>
                  </a:lnTo>
                  <a:cubicBezTo>
                    <a:pt x="5811" y="0"/>
                    <a:pt x="5858" y="48"/>
                    <a:pt x="5858" y="107"/>
                  </a:cubicBezTo>
                  <a:cubicBezTo>
                    <a:pt x="5858" y="167"/>
                    <a:pt x="5811" y="214"/>
                    <a:pt x="5751" y="214"/>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6" name="Google Shape;4666;p52"/>
            <p:cNvSpPr/>
            <p:nvPr/>
          </p:nvSpPr>
          <p:spPr>
            <a:xfrm>
              <a:off x="2862850" y="2841850"/>
              <a:ext cx="146475" cy="5375"/>
            </a:xfrm>
            <a:custGeom>
              <a:avLst/>
              <a:gdLst/>
              <a:ahLst/>
              <a:cxnLst/>
              <a:rect l="l" t="t" r="r" b="b"/>
              <a:pathLst>
                <a:path w="5859" h="215" extrusionOk="0">
                  <a:moveTo>
                    <a:pt x="119" y="215"/>
                  </a:moveTo>
                  <a:cubicBezTo>
                    <a:pt x="60" y="215"/>
                    <a:pt x="0" y="179"/>
                    <a:pt x="0" y="119"/>
                  </a:cubicBezTo>
                  <a:cubicBezTo>
                    <a:pt x="0" y="60"/>
                    <a:pt x="36" y="0"/>
                    <a:pt x="119" y="0"/>
                  </a:cubicBezTo>
                  <a:lnTo>
                    <a:pt x="5751" y="0"/>
                  </a:lnTo>
                  <a:cubicBezTo>
                    <a:pt x="5811" y="0"/>
                    <a:pt x="5858" y="36"/>
                    <a:pt x="5858" y="119"/>
                  </a:cubicBezTo>
                  <a:cubicBezTo>
                    <a:pt x="5858" y="179"/>
                    <a:pt x="5811" y="215"/>
                    <a:pt x="5751" y="215"/>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7" name="Google Shape;4667;p52"/>
            <p:cNvSpPr/>
            <p:nvPr/>
          </p:nvSpPr>
          <p:spPr>
            <a:xfrm>
              <a:off x="2862850" y="2884700"/>
              <a:ext cx="146475" cy="5700"/>
            </a:xfrm>
            <a:custGeom>
              <a:avLst/>
              <a:gdLst/>
              <a:ahLst/>
              <a:cxnLst/>
              <a:rect l="l" t="t" r="r" b="b"/>
              <a:pathLst>
                <a:path w="5859" h="228" extrusionOk="0">
                  <a:moveTo>
                    <a:pt x="119" y="227"/>
                  </a:moveTo>
                  <a:cubicBezTo>
                    <a:pt x="60" y="227"/>
                    <a:pt x="0" y="191"/>
                    <a:pt x="0" y="120"/>
                  </a:cubicBezTo>
                  <a:cubicBezTo>
                    <a:pt x="0" y="60"/>
                    <a:pt x="36" y="1"/>
                    <a:pt x="119" y="1"/>
                  </a:cubicBezTo>
                  <a:lnTo>
                    <a:pt x="5751" y="1"/>
                  </a:lnTo>
                  <a:cubicBezTo>
                    <a:pt x="5811" y="1"/>
                    <a:pt x="5858" y="49"/>
                    <a:pt x="5858" y="120"/>
                  </a:cubicBezTo>
                  <a:cubicBezTo>
                    <a:pt x="5858" y="180"/>
                    <a:pt x="5811" y="227"/>
                    <a:pt x="5751" y="227"/>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8" name="Google Shape;4668;p52"/>
            <p:cNvSpPr/>
            <p:nvPr/>
          </p:nvSpPr>
          <p:spPr>
            <a:xfrm>
              <a:off x="2862850" y="2928175"/>
              <a:ext cx="146475" cy="5375"/>
            </a:xfrm>
            <a:custGeom>
              <a:avLst/>
              <a:gdLst/>
              <a:ahLst/>
              <a:cxnLst/>
              <a:rect l="l" t="t" r="r" b="b"/>
              <a:pathLst>
                <a:path w="5859" h="215" extrusionOk="0">
                  <a:moveTo>
                    <a:pt x="119" y="215"/>
                  </a:moveTo>
                  <a:cubicBezTo>
                    <a:pt x="60" y="215"/>
                    <a:pt x="0" y="179"/>
                    <a:pt x="0" y="95"/>
                  </a:cubicBezTo>
                  <a:cubicBezTo>
                    <a:pt x="0" y="36"/>
                    <a:pt x="36" y="0"/>
                    <a:pt x="119" y="0"/>
                  </a:cubicBezTo>
                  <a:lnTo>
                    <a:pt x="5751" y="0"/>
                  </a:lnTo>
                  <a:cubicBezTo>
                    <a:pt x="5811" y="0"/>
                    <a:pt x="5858" y="36"/>
                    <a:pt x="5858" y="95"/>
                  </a:cubicBezTo>
                  <a:cubicBezTo>
                    <a:pt x="5858" y="155"/>
                    <a:pt x="5811" y="215"/>
                    <a:pt x="5751" y="215"/>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9" name="Google Shape;4669;p52"/>
            <p:cNvSpPr/>
            <p:nvPr/>
          </p:nvSpPr>
          <p:spPr>
            <a:xfrm>
              <a:off x="2862850" y="2971625"/>
              <a:ext cx="146475" cy="5675"/>
            </a:xfrm>
            <a:custGeom>
              <a:avLst/>
              <a:gdLst/>
              <a:ahLst/>
              <a:cxnLst/>
              <a:rect l="l" t="t" r="r" b="b"/>
              <a:pathLst>
                <a:path w="5859" h="227" extrusionOk="0">
                  <a:moveTo>
                    <a:pt x="119" y="227"/>
                  </a:moveTo>
                  <a:cubicBezTo>
                    <a:pt x="60" y="227"/>
                    <a:pt x="0" y="179"/>
                    <a:pt x="0" y="108"/>
                  </a:cubicBezTo>
                  <a:cubicBezTo>
                    <a:pt x="0" y="48"/>
                    <a:pt x="36" y="1"/>
                    <a:pt x="119" y="1"/>
                  </a:cubicBezTo>
                  <a:lnTo>
                    <a:pt x="5751" y="1"/>
                  </a:lnTo>
                  <a:cubicBezTo>
                    <a:pt x="5811" y="1"/>
                    <a:pt x="5858" y="48"/>
                    <a:pt x="5858" y="108"/>
                  </a:cubicBezTo>
                  <a:cubicBezTo>
                    <a:pt x="5858" y="167"/>
                    <a:pt x="5811" y="227"/>
                    <a:pt x="5751" y="227"/>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0" name="Google Shape;4670;p52"/>
            <p:cNvSpPr/>
            <p:nvPr/>
          </p:nvSpPr>
          <p:spPr>
            <a:xfrm>
              <a:off x="2862850" y="3014775"/>
              <a:ext cx="146475" cy="5700"/>
            </a:xfrm>
            <a:custGeom>
              <a:avLst/>
              <a:gdLst/>
              <a:ahLst/>
              <a:cxnLst/>
              <a:rect l="l" t="t" r="r" b="b"/>
              <a:pathLst>
                <a:path w="5859" h="228" extrusionOk="0">
                  <a:moveTo>
                    <a:pt x="119" y="227"/>
                  </a:moveTo>
                  <a:cubicBezTo>
                    <a:pt x="60" y="227"/>
                    <a:pt x="0" y="180"/>
                    <a:pt x="0" y="108"/>
                  </a:cubicBezTo>
                  <a:cubicBezTo>
                    <a:pt x="0" y="49"/>
                    <a:pt x="36" y="1"/>
                    <a:pt x="119" y="1"/>
                  </a:cubicBezTo>
                  <a:lnTo>
                    <a:pt x="5751" y="1"/>
                  </a:lnTo>
                  <a:cubicBezTo>
                    <a:pt x="5811" y="1"/>
                    <a:pt x="5858" y="49"/>
                    <a:pt x="5858" y="108"/>
                  </a:cubicBezTo>
                  <a:cubicBezTo>
                    <a:pt x="5858" y="168"/>
                    <a:pt x="5811" y="227"/>
                    <a:pt x="5751" y="227"/>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1" name="Google Shape;4671;p52"/>
            <p:cNvSpPr/>
            <p:nvPr/>
          </p:nvSpPr>
          <p:spPr>
            <a:xfrm>
              <a:off x="3001550" y="2413225"/>
              <a:ext cx="37225" cy="606650"/>
            </a:xfrm>
            <a:custGeom>
              <a:avLst/>
              <a:gdLst/>
              <a:ahLst/>
              <a:cxnLst/>
              <a:rect l="l" t="t" r="r" b="b"/>
              <a:pathLst>
                <a:path w="1489" h="24266" extrusionOk="0">
                  <a:moveTo>
                    <a:pt x="1" y="0"/>
                  </a:moveTo>
                  <a:lnTo>
                    <a:pt x="1489" y="0"/>
                  </a:lnTo>
                  <a:lnTo>
                    <a:pt x="1489" y="24265"/>
                  </a:lnTo>
                  <a:lnTo>
                    <a:pt x="1" y="24265"/>
                  </a:ln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2" name="Google Shape;4672;p52"/>
            <p:cNvSpPr/>
            <p:nvPr/>
          </p:nvSpPr>
          <p:spPr>
            <a:xfrm>
              <a:off x="2717300" y="2413225"/>
              <a:ext cx="302725" cy="37225"/>
            </a:xfrm>
            <a:custGeom>
              <a:avLst/>
              <a:gdLst/>
              <a:ahLst/>
              <a:cxnLst/>
              <a:rect l="l" t="t" r="r" b="b"/>
              <a:pathLst>
                <a:path w="12109" h="1489" extrusionOk="0">
                  <a:moveTo>
                    <a:pt x="0" y="0"/>
                  </a:moveTo>
                  <a:lnTo>
                    <a:pt x="12109" y="0"/>
                  </a:lnTo>
                  <a:lnTo>
                    <a:pt x="12109" y="1489"/>
                  </a:lnTo>
                  <a:lnTo>
                    <a:pt x="0" y="1489"/>
                  </a:ln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3" name="Google Shape;4673;p52"/>
            <p:cNvSpPr/>
            <p:nvPr/>
          </p:nvSpPr>
          <p:spPr>
            <a:xfrm>
              <a:off x="2884275" y="2461450"/>
              <a:ext cx="107475" cy="119075"/>
            </a:xfrm>
            <a:custGeom>
              <a:avLst/>
              <a:gdLst/>
              <a:ahLst/>
              <a:cxnLst/>
              <a:rect l="l" t="t" r="r" b="b"/>
              <a:pathLst>
                <a:path w="4299" h="4763" extrusionOk="0">
                  <a:moveTo>
                    <a:pt x="4239" y="167"/>
                  </a:moveTo>
                  <a:cubicBezTo>
                    <a:pt x="4299" y="107"/>
                    <a:pt x="4215" y="0"/>
                    <a:pt x="4144" y="60"/>
                  </a:cubicBezTo>
                  <a:lnTo>
                    <a:pt x="4037" y="179"/>
                  </a:lnTo>
                  <a:cubicBezTo>
                    <a:pt x="3977" y="238"/>
                    <a:pt x="4061" y="346"/>
                    <a:pt x="4144" y="286"/>
                  </a:cubicBezTo>
                  <a:close/>
                  <a:moveTo>
                    <a:pt x="60" y="4596"/>
                  </a:moveTo>
                  <a:cubicBezTo>
                    <a:pt x="1" y="4656"/>
                    <a:pt x="96" y="4763"/>
                    <a:pt x="167" y="4703"/>
                  </a:cubicBezTo>
                  <a:lnTo>
                    <a:pt x="274" y="4584"/>
                  </a:lnTo>
                  <a:cubicBezTo>
                    <a:pt x="334" y="4525"/>
                    <a:pt x="239" y="4417"/>
                    <a:pt x="167" y="4477"/>
                  </a:cubicBezTo>
                  <a:close/>
                  <a:moveTo>
                    <a:pt x="465" y="4156"/>
                  </a:moveTo>
                  <a:cubicBezTo>
                    <a:pt x="405" y="4215"/>
                    <a:pt x="489" y="4322"/>
                    <a:pt x="572" y="4263"/>
                  </a:cubicBezTo>
                  <a:lnTo>
                    <a:pt x="667" y="4132"/>
                  </a:lnTo>
                  <a:cubicBezTo>
                    <a:pt x="727" y="4084"/>
                    <a:pt x="644" y="3977"/>
                    <a:pt x="572" y="4036"/>
                  </a:cubicBezTo>
                  <a:close/>
                  <a:moveTo>
                    <a:pt x="870" y="3727"/>
                  </a:moveTo>
                  <a:cubicBezTo>
                    <a:pt x="810" y="3786"/>
                    <a:pt x="894" y="3882"/>
                    <a:pt x="965" y="3822"/>
                  </a:cubicBezTo>
                  <a:lnTo>
                    <a:pt x="1072" y="3703"/>
                  </a:lnTo>
                  <a:cubicBezTo>
                    <a:pt x="1132" y="3644"/>
                    <a:pt x="1048" y="3536"/>
                    <a:pt x="965" y="3608"/>
                  </a:cubicBezTo>
                  <a:close/>
                  <a:moveTo>
                    <a:pt x="1251" y="3274"/>
                  </a:moveTo>
                  <a:cubicBezTo>
                    <a:pt x="1191" y="3334"/>
                    <a:pt x="1286" y="3441"/>
                    <a:pt x="1358" y="3382"/>
                  </a:cubicBezTo>
                  <a:lnTo>
                    <a:pt x="1465" y="3263"/>
                  </a:lnTo>
                  <a:cubicBezTo>
                    <a:pt x="1525" y="3203"/>
                    <a:pt x="1429" y="3096"/>
                    <a:pt x="1358" y="3155"/>
                  </a:cubicBezTo>
                  <a:close/>
                  <a:moveTo>
                    <a:pt x="1656" y="2834"/>
                  </a:moveTo>
                  <a:cubicBezTo>
                    <a:pt x="1596" y="2893"/>
                    <a:pt x="1679" y="2989"/>
                    <a:pt x="1763" y="2929"/>
                  </a:cubicBezTo>
                  <a:lnTo>
                    <a:pt x="1858" y="2810"/>
                  </a:lnTo>
                  <a:cubicBezTo>
                    <a:pt x="1917" y="2751"/>
                    <a:pt x="1834" y="2643"/>
                    <a:pt x="1763" y="2715"/>
                  </a:cubicBezTo>
                  <a:close/>
                  <a:moveTo>
                    <a:pt x="2060" y="2382"/>
                  </a:moveTo>
                  <a:cubicBezTo>
                    <a:pt x="2001" y="2441"/>
                    <a:pt x="2084" y="2548"/>
                    <a:pt x="2156" y="2489"/>
                  </a:cubicBezTo>
                  <a:lnTo>
                    <a:pt x="2263" y="2370"/>
                  </a:lnTo>
                  <a:cubicBezTo>
                    <a:pt x="2322" y="2310"/>
                    <a:pt x="2239" y="2203"/>
                    <a:pt x="2156" y="2262"/>
                  </a:cubicBezTo>
                  <a:close/>
                  <a:moveTo>
                    <a:pt x="2453" y="1953"/>
                  </a:moveTo>
                  <a:cubicBezTo>
                    <a:pt x="2394" y="2012"/>
                    <a:pt x="2489" y="2120"/>
                    <a:pt x="2560" y="2060"/>
                  </a:cubicBezTo>
                  <a:lnTo>
                    <a:pt x="2668" y="1941"/>
                  </a:lnTo>
                  <a:cubicBezTo>
                    <a:pt x="2727" y="1881"/>
                    <a:pt x="2632" y="1774"/>
                    <a:pt x="2560" y="1834"/>
                  </a:cubicBezTo>
                  <a:close/>
                  <a:moveTo>
                    <a:pt x="2846" y="1500"/>
                  </a:moveTo>
                  <a:cubicBezTo>
                    <a:pt x="2787" y="1560"/>
                    <a:pt x="2870" y="1667"/>
                    <a:pt x="2953" y="1608"/>
                  </a:cubicBezTo>
                  <a:lnTo>
                    <a:pt x="3049" y="1489"/>
                  </a:lnTo>
                  <a:cubicBezTo>
                    <a:pt x="3108" y="1429"/>
                    <a:pt x="3025" y="1322"/>
                    <a:pt x="2953" y="1381"/>
                  </a:cubicBezTo>
                  <a:close/>
                  <a:moveTo>
                    <a:pt x="3251" y="1060"/>
                  </a:moveTo>
                  <a:cubicBezTo>
                    <a:pt x="3191" y="1119"/>
                    <a:pt x="3275" y="1227"/>
                    <a:pt x="3346" y="1167"/>
                  </a:cubicBezTo>
                  <a:lnTo>
                    <a:pt x="3453" y="1048"/>
                  </a:lnTo>
                  <a:cubicBezTo>
                    <a:pt x="3513" y="988"/>
                    <a:pt x="3430" y="881"/>
                    <a:pt x="3346" y="941"/>
                  </a:cubicBezTo>
                  <a:close/>
                  <a:moveTo>
                    <a:pt x="3644" y="607"/>
                  </a:moveTo>
                  <a:cubicBezTo>
                    <a:pt x="3584" y="667"/>
                    <a:pt x="3680" y="774"/>
                    <a:pt x="3751" y="715"/>
                  </a:cubicBezTo>
                  <a:lnTo>
                    <a:pt x="3858" y="596"/>
                  </a:lnTo>
                  <a:cubicBezTo>
                    <a:pt x="3918" y="536"/>
                    <a:pt x="3822" y="429"/>
                    <a:pt x="3751" y="488"/>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4" name="Google Shape;4674;p52"/>
            <p:cNvSpPr/>
            <p:nvPr/>
          </p:nvSpPr>
          <p:spPr>
            <a:xfrm>
              <a:off x="2741100" y="2461150"/>
              <a:ext cx="100350" cy="125325"/>
            </a:xfrm>
            <a:custGeom>
              <a:avLst/>
              <a:gdLst/>
              <a:ahLst/>
              <a:cxnLst/>
              <a:rect l="l" t="t" r="r" b="b"/>
              <a:pathLst>
                <a:path w="4014" h="5013" extrusionOk="0">
                  <a:moveTo>
                    <a:pt x="167" y="72"/>
                  </a:moveTo>
                  <a:cubicBezTo>
                    <a:pt x="108" y="0"/>
                    <a:pt x="1" y="72"/>
                    <a:pt x="48" y="143"/>
                  </a:cubicBezTo>
                  <a:cubicBezTo>
                    <a:pt x="48" y="143"/>
                    <a:pt x="48" y="167"/>
                    <a:pt x="60" y="167"/>
                  </a:cubicBezTo>
                  <a:lnTo>
                    <a:pt x="144" y="286"/>
                  </a:lnTo>
                  <a:cubicBezTo>
                    <a:pt x="203" y="358"/>
                    <a:pt x="310" y="286"/>
                    <a:pt x="263" y="203"/>
                  </a:cubicBezTo>
                  <a:cubicBezTo>
                    <a:pt x="263" y="203"/>
                    <a:pt x="263" y="191"/>
                    <a:pt x="251" y="191"/>
                  </a:cubicBezTo>
                  <a:close/>
                  <a:moveTo>
                    <a:pt x="3858" y="4941"/>
                  </a:moveTo>
                  <a:cubicBezTo>
                    <a:pt x="3918" y="5013"/>
                    <a:pt x="4013" y="4941"/>
                    <a:pt x="3977" y="4870"/>
                  </a:cubicBezTo>
                  <a:cubicBezTo>
                    <a:pt x="3977" y="4870"/>
                    <a:pt x="3977" y="4846"/>
                    <a:pt x="3954" y="4846"/>
                  </a:cubicBezTo>
                  <a:lnTo>
                    <a:pt x="3870" y="4727"/>
                  </a:lnTo>
                  <a:cubicBezTo>
                    <a:pt x="3811" y="4656"/>
                    <a:pt x="3704" y="4727"/>
                    <a:pt x="3751" y="4810"/>
                  </a:cubicBezTo>
                  <a:cubicBezTo>
                    <a:pt x="3751" y="4810"/>
                    <a:pt x="3751" y="4822"/>
                    <a:pt x="3763" y="4822"/>
                  </a:cubicBezTo>
                  <a:close/>
                  <a:moveTo>
                    <a:pt x="3477" y="4477"/>
                  </a:moveTo>
                  <a:cubicBezTo>
                    <a:pt x="3537" y="4549"/>
                    <a:pt x="3644" y="4477"/>
                    <a:pt x="3596" y="4406"/>
                  </a:cubicBezTo>
                  <a:cubicBezTo>
                    <a:pt x="3596" y="4406"/>
                    <a:pt x="3596" y="4394"/>
                    <a:pt x="3584" y="4394"/>
                  </a:cubicBezTo>
                  <a:lnTo>
                    <a:pt x="3501" y="4275"/>
                  </a:lnTo>
                  <a:cubicBezTo>
                    <a:pt x="3442" y="4191"/>
                    <a:pt x="3334" y="4275"/>
                    <a:pt x="3382" y="4346"/>
                  </a:cubicBezTo>
                  <a:cubicBezTo>
                    <a:pt x="3382" y="4346"/>
                    <a:pt x="3382" y="4358"/>
                    <a:pt x="3394" y="4358"/>
                  </a:cubicBezTo>
                  <a:close/>
                  <a:moveTo>
                    <a:pt x="3108" y="4001"/>
                  </a:moveTo>
                  <a:cubicBezTo>
                    <a:pt x="3168" y="4072"/>
                    <a:pt x="3275" y="4001"/>
                    <a:pt x="3227" y="3929"/>
                  </a:cubicBezTo>
                  <a:lnTo>
                    <a:pt x="3227" y="3918"/>
                  </a:lnTo>
                  <a:lnTo>
                    <a:pt x="3144" y="3798"/>
                  </a:lnTo>
                  <a:cubicBezTo>
                    <a:pt x="3084" y="3715"/>
                    <a:pt x="2977" y="3798"/>
                    <a:pt x="3025" y="3870"/>
                  </a:cubicBezTo>
                  <a:lnTo>
                    <a:pt x="3025" y="3882"/>
                  </a:lnTo>
                  <a:close/>
                  <a:moveTo>
                    <a:pt x="2739" y="3537"/>
                  </a:moveTo>
                  <a:cubicBezTo>
                    <a:pt x="2799" y="3620"/>
                    <a:pt x="2906" y="3537"/>
                    <a:pt x="2858" y="3465"/>
                  </a:cubicBezTo>
                  <a:lnTo>
                    <a:pt x="2846" y="3453"/>
                  </a:lnTo>
                  <a:lnTo>
                    <a:pt x="2751" y="3334"/>
                  </a:lnTo>
                  <a:cubicBezTo>
                    <a:pt x="2691" y="3251"/>
                    <a:pt x="2584" y="3334"/>
                    <a:pt x="2632" y="3406"/>
                  </a:cubicBezTo>
                  <a:lnTo>
                    <a:pt x="2632" y="3417"/>
                  </a:lnTo>
                  <a:close/>
                  <a:moveTo>
                    <a:pt x="2370" y="3084"/>
                  </a:moveTo>
                  <a:cubicBezTo>
                    <a:pt x="2430" y="3156"/>
                    <a:pt x="2525" y="3084"/>
                    <a:pt x="2489" y="3001"/>
                  </a:cubicBezTo>
                  <a:lnTo>
                    <a:pt x="2489" y="2989"/>
                  </a:lnTo>
                  <a:lnTo>
                    <a:pt x="2394" y="2870"/>
                  </a:lnTo>
                  <a:cubicBezTo>
                    <a:pt x="2334" y="2798"/>
                    <a:pt x="2227" y="2870"/>
                    <a:pt x="2275" y="2941"/>
                  </a:cubicBezTo>
                  <a:cubicBezTo>
                    <a:pt x="2275" y="2941"/>
                    <a:pt x="2275" y="2965"/>
                    <a:pt x="2287" y="2965"/>
                  </a:cubicBezTo>
                  <a:close/>
                  <a:moveTo>
                    <a:pt x="1989" y="2620"/>
                  </a:moveTo>
                  <a:cubicBezTo>
                    <a:pt x="2049" y="2691"/>
                    <a:pt x="2156" y="2620"/>
                    <a:pt x="2108" y="2548"/>
                  </a:cubicBezTo>
                  <a:lnTo>
                    <a:pt x="2096" y="2524"/>
                  </a:lnTo>
                  <a:lnTo>
                    <a:pt x="2013" y="2405"/>
                  </a:lnTo>
                  <a:cubicBezTo>
                    <a:pt x="1953" y="2334"/>
                    <a:pt x="1846" y="2405"/>
                    <a:pt x="1894" y="2489"/>
                  </a:cubicBezTo>
                  <a:lnTo>
                    <a:pt x="1894" y="2501"/>
                  </a:lnTo>
                  <a:close/>
                  <a:moveTo>
                    <a:pt x="1620" y="2143"/>
                  </a:moveTo>
                  <a:cubicBezTo>
                    <a:pt x="1679" y="2215"/>
                    <a:pt x="1787" y="2143"/>
                    <a:pt x="1739" y="2072"/>
                  </a:cubicBezTo>
                  <a:lnTo>
                    <a:pt x="1739" y="2048"/>
                  </a:lnTo>
                  <a:lnTo>
                    <a:pt x="1656" y="1929"/>
                  </a:lnTo>
                  <a:cubicBezTo>
                    <a:pt x="1596" y="1858"/>
                    <a:pt x="1489" y="1929"/>
                    <a:pt x="1537" y="2013"/>
                  </a:cubicBezTo>
                  <a:lnTo>
                    <a:pt x="1548" y="2024"/>
                  </a:lnTo>
                  <a:close/>
                  <a:moveTo>
                    <a:pt x="1251" y="1679"/>
                  </a:moveTo>
                  <a:cubicBezTo>
                    <a:pt x="1310" y="1751"/>
                    <a:pt x="1418" y="1679"/>
                    <a:pt x="1370" y="1608"/>
                  </a:cubicBezTo>
                  <a:lnTo>
                    <a:pt x="1370" y="1596"/>
                  </a:lnTo>
                  <a:lnTo>
                    <a:pt x="1275" y="1465"/>
                  </a:lnTo>
                  <a:cubicBezTo>
                    <a:pt x="1215" y="1393"/>
                    <a:pt x="1120" y="1465"/>
                    <a:pt x="1156" y="1548"/>
                  </a:cubicBezTo>
                  <a:lnTo>
                    <a:pt x="1156" y="1560"/>
                  </a:lnTo>
                  <a:close/>
                  <a:moveTo>
                    <a:pt x="882" y="1215"/>
                  </a:moveTo>
                  <a:cubicBezTo>
                    <a:pt x="941" y="1298"/>
                    <a:pt x="1037" y="1215"/>
                    <a:pt x="1001" y="1143"/>
                  </a:cubicBezTo>
                  <a:cubicBezTo>
                    <a:pt x="1001" y="1143"/>
                    <a:pt x="1001" y="1131"/>
                    <a:pt x="977" y="1131"/>
                  </a:cubicBezTo>
                  <a:lnTo>
                    <a:pt x="894" y="1012"/>
                  </a:lnTo>
                  <a:cubicBezTo>
                    <a:pt x="834" y="941"/>
                    <a:pt x="727" y="1012"/>
                    <a:pt x="775" y="1084"/>
                  </a:cubicBezTo>
                  <a:cubicBezTo>
                    <a:pt x="775" y="1084"/>
                    <a:pt x="775" y="1096"/>
                    <a:pt x="786" y="1096"/>
                  </a:cubicBezTo>
                  <a:close/>
                  <a:moveTo>
                    <a:pt x="501" y="762"/>
                  </a:moveTo>
                  <a:cubicBezTo>
                    <a:pt x="560" y="834"/>
                    <a:pt x="667" y="762"/>
                    <a:pt x="620" y="679"/>
                  </a:cubicBezTo>
                  <a:cubicBezTo>
                    <a:pt x="620" y="679"/>
                    <a:pt x="620" y="667"/>
                    <a:pt x="608" y="667"/>
                  </a:cubicBezTo>
                  <a:lnTo>
                    <a:pt x="525" y="548"/>
                  </a:lnTo>
                  <a:cubicBezTo>
                    <a:pt x="465" y="477"/>
                    <a:pt x="358" y="548"/>
                    <a:pt x="405" y="619"/>
                  </a:cubicBezTo>
                  <a:cubicBezTo>
                    <a:pt x="405" y="619"/>
                    <a:pt x="405" y="643"/>
                    <a:pt x="417" y="643"/>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5" name="Google Shape;4675;p52"/>
            <p:cNvSpPr/>
            <p:nvPr/>
          </p:nvSpPr>
          <p:spPr>
            <a:xfrm>
              <a:off x="4370775" y="3039200"/>
              <a:ext cx="48250" cy="211050"/>
            </a:xfrm>
            <a:custGeom>
              <a:avLst/>
              <a:gdLst/>
              <a:ahLst/>
              <a:cxnLst/>
              <a:rect l="l" t="t" r="r" b="b"/>
              <a:pathLst>
                <a:path w="1930" h="8442" extrusionOk="0">
                  <a:moveTo>
                    <a:pt x="179" y="60"/>
                  </a:moveTo>
                  <a:cubicBezTo>
                    <a:pt x="119" y="0"/>
                    <a:pt x="0" y="96"/>
                    <a:pt x="72" y="167"/>
                  </a:cubicBezTo>
                  <a:lnTo>
                    <a:pt x="179" y="274"/>
                  </a:lnTo>
                  <a:cubicBezTo>
                    <a:pt x="250" y="346"/>
                    <a:pt x="358" y="238"/>
                    <a:pt x="286" y="167"/>
                  </a:cubicBezTo>
                  <a:cubicBezTo>
                    <a:pt x="250" y="119"/>
                    <a:pt x="203" y="96"/>
                    <a:pt x="179" y="60"/>
                  </a:cubicBezTo>
                  <a:close/>
                  <a:moveTo>
                    <a:pt x="262" y="8275"/>
                  </a:moveTo>
                  <a:cubicBezTo>
                    <a:pt x="203" y="8358"/>
                    <a:pt x="310" y="8442"/>
                    <a:pt x="369" y="8382"/>
                  </a:cubicBezTo>
                  <a:cubicBezTo>
                    <a:pt x="405" y="8358"/>
                    <a:pt x="441" y="8311"/>
                    <a:pt x="477" y="8263"/>
                  </a:cubicBezTo>
                  <a:cubicBezTo>
                    <a:pt x="536" y="8204"/>
                    <a:pt x="441" y="8096"/>
                    <a:pt x="369" y="8156"/>
                  </a:cubicBezTo>
                  <a:lnTo>
                    <a:pt x="358" y="8180"/>
                  </a:lnTo>
                  <a:cubicBezTo>
                    <a:pt x="346" y="8204"/>
                    <a:pt x="310" y="8239"/>
                    <a:pt x="262" y="8275"/>
                  </a:cubicBezTo>
                  <a:close/>
                  <a:moveTo>
                    <a:pt x="643" y="7811"/>
                  </a:moveTo>
                  <a:cubicBezTo>
                    <a:pt x="620" y="7846"/>
                    <a:pt x="620" y="7870"/>
                    <a:pt x="643" y="7906"/>
                  </a:cubicBezTo>
                  <a:cubicBezTo>
                    <a:pt x="667" y="7954"/>
                    <a:pt x="727" y="7954"/>
                    <a:pt x="762" y="7906"/>
                  </a:cubicBezTo>
                  <a:cubicBezTo>
                    <a:pt x="786" y="7858"/>
                    <a:pt x="822" y="7835"/>
                    <a:pt x="846" y="7787"/>
                  </a:cubicBezTo>
                  <a:cubicBezTo>
                    <a:pt x="905" y="7715"/>
                    <a:pt x="786" y="7620"/>
                    <a:pt x="727" y="7704"/>
                  </a:cubicBezTo>
                  <a:cubicBezTo>
                    <a:pt x="703" y="7739"/>
                    <a:pt x="667" y="7787"/>
                    <a:pt x="643" y="7811"/>
                  </a:cubicBezTo>
                  <a:close/>
                  <a:moveTo>
                    <a:pt x="965" y="7323"/>
                  </a:moveTo>
                  <a:cubicBezTo>
                    <a:pt x="917" y="7406"/>
                    <a:pt x="1024" y="7489"/>
                    <a:pt x="1084" y="7418"/>
                  </a:cubicBezTo>
                  <a:cubicBezTo>
                    <a:pt x="1120" y="7370"/>
                    <a:pt x="1143" y="7323"/>
                    <a:pt x="1155" y="7287"/>
                  </a:cubicBezTo>
                  <a:cubicBezTo>
                    <a:pt x="1203" y="7204"/>
                    <a:pt x="1096" y="7132"/>
                    <a:pt x="1036" y="7192"/>
                  </a:cubicBezTo>
                  <a:cubicBezTo>
                    <a:pt x="1036" y="7192"/>
                    <a:pt x="1036" y="7204"/>
                    <a:pt x="1024" y="7204"/>
                  </a:cubicBezTo>
                  <a:cubicBezTo>
                    <a:pt x="1024" y="7251"/>
                    <a:pt x="1001" y="7299"/>
                    <a:pt x="965" y="7323"/>
                  </a:cubicBezTo>
                  <a:close/>
                  <a:moveTo>
                    <a:pt x="1251" y="6823"/>
                  </a:moveTo>
                  <a:cubicBezTo>
                    <a:pt x="1215" y="6894"/>
                    <a:pt x="1310" y="6965"/>
                    <a:pt x="1370" y="6894"/>
                  </a:cubicBezTo>
                  <a:lnTo>
                    <a:pt x="1382" y="6882"/>
                  </a:lnTo>
                  <a:cubicBezTo>
                    <a:pt x="1393" y="6834"/>
                    <a:pt x="1429" y="6787"/>
                    <a:pt x="1441" y="6751"/>
                  </a:cubicBezTo>
                  <a:cubicBezTo>
                    <a:pt x="1465" y="6656"/>
                    <a:pt x="1358" y="6596"/>
                    <a:pt x="1310" y="6692"/>
                  </a:cubicBezTo>
                  <a:cubicBezTo>
                    <a:pt x="1274" y="6727"/>
                    <a:pt x="1262" y="6775"/>
                    <a:pt x="1251" y="6823"/>
                  </a:cubicBezTo>
                  <a:close/>
                  <a:moveTo>
                    <a:pt x="1465" y="6275"/>
                  </a:moveTo>
                  <a:cubicBezTo>
                    <a:pt x="1441" y="6358"/>
                    <a:pt x="1572" y="6406"/>
                    <a:pt x="1608" y="6311"/>
                  </a:cubicBezTo>
                  <a:cubicBezTo>
                    <a:pt x="1620" y="6275"/>
                    <a:pt x="1632" y="6227"/>
                    <a:pt x="1655" y="6168"/>
                  </a:cubicBezTo>
                  <a:cubicBezTo>
                    <a:pt x="1679" y="6072"/>
                    <a:pt x="1560" y="6025"/>
                    <a:pt x="1512" y="6108"/>
                  </a:cubicBezTo>
                  <a:cubicBezTo>
                    <a:pt x="1501" y="6168"/>
                    <a:pt x="1489" y="6227"/>
                    <a:pt x="1465" y="6275"/>
                  </a:cubicBezTo>
                  <a:close/>
                  <a:moveTo>
                    <a:pt x="1632" y="5703"/>
                  </a:moveTo>
                  <a:cubicBezTo>
                    <a:pt x="1620" y="5799"/>
                    <a:pt x="1751" y="5834"/>
                    <a:pt x="1786" y="5739"/>
                  </a:cubicBezTo>
                  <a:cubicBezTo>
                    <a:pt x="1798" y="5691"/>
                    <a:pt x="1810" y="5632"/>
                    <a:pt x="1810" y="5584"/>
                  </a:cubicBezTo>
                  <a:cubicBezTo>
                    <a:pt x="1834" y="5501"/>
                    <a:pt x="1715" y="5453"/>
                    <a:pt x="1667" y="5537"/>
                  </a:cubicBezTo>
                  <a:lnTo>
                    <a:pt x="1667" y="5560"/>
                  </a:lnTo>
                  <a:cubicBezTo>
                    <a:pt x="1655" y="5620"/>
                    <a:pt x="1632" y="5656"/>
                    <a:pt x="1632" y="5703"/>
                  </a:cubicBezTo>
                  <a:close/>
                  <a:moveTo>
                    <a:pt x="1739" y="5120"/>
                  </a:moveTo>
                  <a:cubicBezTo>
                    <a:pt x="1727" y="5215"/>
                    <a:pt x="1858" y="5239"/>
                    <a:pt x="1893" y="5156"/>
                  </a:cubicBezTo>
                  <a:lnTo>
                    <a:pt x="1893" y="5144"/>
                  </a:lnTo>
                  <a:cubicBezTo>
                    <a:pt x="1893" y="5096"/>
                    <a:pt x="1905" y="5037"/>
                    <a:pt x="1905" y="4989"/>
                  </a:cubicBezTo>
                  <a:cubicBezTo>
                    <a:pt x="1917" y="4906"/>
                    <a:pt x="1786" y="4870"/>
                    <a:pt x="1751" y="4965"/>
                  </a:cubicBezTo>
                  <a:lnTo>
                    <a:pt x="1751" y="4977"/>
                  </a:lnTo>
                  <a:cubicBezTo>
                    <a:pt x="1751" y="5037"/>
                    <a:pt x="1739" y="5084"/>
                    <a:pt x="1739" y="5120"/>
                  </a:cubicBezTo>
                  <a:close/>
                  <a:moveTo>
                    <a:pt x="1786" y="4537"/>
                  </a:moveTo>
                  <a:cubicBezTo>
                    <a:pt x="1786" y="4632"/>
                    <a:pt x="1917" y="4644"/>
                    <a:pt x="1929" y="4560"/>
                  </a:cubicBezTo>
                  <a:lnTo>
                    <a:pt x="1929" y="4406"/>
                  </a:lnTo>
                  <a:cubicBezTo>
                    <a:pt x="1929" y="4334"/>
                    <a:pt x="1810" y="4298"/>
                    <a:pt x="1786" y="4394"/>
                  </a:cubicBezTo>
                  <a:lnTo>
                    <a:pt x="1786" y="4406"/>
                  </a:lnTo>
                  <a:cubicBezTo>
                    <a:pt x="1798" y="4453"/>
                    <a:pt x="1798" y="4501"/>
                    <a:pt x="1786" y="4537"/>
                  </a:cubicBezTo>
                  <a:close/>
                  <a:moveTo>
                    <a:pt x="1786" y="3965"/>
                  </a:moveTo>
                  <a:cubicBezTo>
                    <a:pt x="1786" y="4048"/>
                    <a:pt x="1917" y="4072"/>
                    <a:pt x="1929" y="3965"/>
                  </a:cubicBezTo>
                  <a:lnTo>
                    <a:pt x="1929" y="3941"/>
                  </a:lnTo>
                  <a:cubicBezTo>
                    <a:pt x="1929" y="3905"/>
                    <a:pt x="1929" y="3846"/>
                    <a:pt x="1917" y="3798"/>
                  </a:cubicBezTo>
                  <a:cubicBezTo>
                    <a:pt x="1905" y="3703"/>
                    <a:pt x="1786" y="3703"/>
                    <a:pt x="1774" y="3798"/>
                  </a:cubicBezTo>
                  <a:lnTo>
                    <a:pt x="1774" y="3810"/>
                  </a:lnTo>
                  <a:cubicBezTo>
                    <a:pt x="1786" y="3858"/>
                    <a:pt x="1786" y="3905"/>
                    <a:pt x="1786" y="3965"/>
                  </a:cubicBezTo>
                  <a:close/>
                  <a:moveTo>
                    <a:pt x="1727" y="3370"/>
                  </a:moveTo>
                  <a:cubicBezTo>
                    <a:pt x="1727" y="3394"/>
                    <a:pt x="1751" y="3405"/>
                    <a:pt x="1786" y="3429"/>
                  </a:cubicBezTo>
                  <a:cubicBezTo>
                    <a:pt x="1834" y="3441"/>
                    <a:pt x="1893" y="3394"/>
                    <a:pt x="1870" y="3334"/>
                  </a:cubicBezTo>
                  <a:cubicBezTo>
                    <a:pt x="1858" y="3298"/>
                    <a:pt x="1858" y="3227"/>
                    <a:pt x="1846" y="3191"/>
                  </a:cubicBezTo>
                  <a:cubicBezTo>
                    <a:pt x="1834" y="3096"/>
                    <a:pt x="1691" y="3108"/>
                    <a:pt x="1691" y="3203"/>
                  </a:cubicBezTo>
                  <a:lnTo>
                    <a:pt x="1691" y="3215"/>
                  </a:lnTo>
                  <a:cubicBezTo>
                    <a:pt x="1691" y="3274"/>
                    <a:pt x="1715" y="3322"/>
                    <a:pt x="1727" y="3370"/>
                  </a:cubicBezTo>
                  <a:close/>
                  <a:moveTo>
                    <a:pt x="1596" y="2798"/>
                  </a:moveTo>
                  <a:cubicBezTo>
                    <a:pt x="1620" y="2893"/>
                    <a:pt x="1739" y="2858"/>
                    <a:pt x="1739" y="2774"/>
                  </a:cubicBezTo>
                  <a:lnTo>
                    <a:pt x="1739" y="2751"/>
                  </a:lnTo>
                  <a:cubicBezTo>
                    <a:pt x="1727" y="2715"/>
                    <a:pt x="1715" y="2655"/>
                    <a:pt x="1691" y="2608"/>
                  </a:cubicBezTo>
                  <a:cubicBezTo>
                    <a:pt x="1691" y="2572"/>
                    <a:pt x="1667" y="2560"/>
                    <a:pt x="1632" y="2560"/>
                  </a:cubicBezTo>
                  <a:cubicBezTo>
                    <a:pt x="1572" y="2548"/>
                    <a:pt x="1536" y="2608"/>
                    <a:pt x="1548" y="2655"/>
                  </a:cubicBezTo>
                  <a:cubicBezTo>
                    <a:pt x="1572" y="2715"/>
                    <a:pt x="1572" y="2751"/>
                    <a:pt x="1596" y="2798"/>
                  </a:cubicBezTo>
                  <a:close/>
                  <a:moveTo>
                    <a:pt x="1417" y="2239"/>
                  </a:moveTo>
                  <a:cubicBezTo>
                    <a:pt x="1441" y="2322"/>
                    <a:pt x="1572" y="2274"/>
                    <a:pt x="1560" y="2191"/>
                  </a:cubicBezTo>
                  <a:lnTo>
                    <a:pt x="1560" y="2179"/>
                  </a:lnTo>
                  <a:cubicBezTo>
                    <a:pt x="1548" y="2131"/>
                    <a:pt x="1536" y="2084"/>
                    <a:pt x="1501" y="2048"/>
                  </a:cubicBezTo>
                  <a:cubicBezTo>
                    <a:pt x="1489" y="2012"/>
                    <a:pt x="1465" y="2000"/>
                    <a:pt x="1441" y="2000"/>
                  </a:cubicBezTo>
                  <a:cubicBezTo>
                    <a:pt x="1382" y="1989"/>
                    <a:pt x="1334" y="2048"/>
                    <a:pt x="1358" y="2108"/>
                  </a:cubicBezTo>
                  <a:cubicBezTo>
                    <a:pt x="1382" y="2143"/>
                    <a:pt x="1393" y="2191"/>
                    <a:pt x="1417" y="2239"/>
                  </a:cubicBezTo>
                  <a:close/>
                  <a:moveTo>
                    <a:pt x="1191" y="1703"/>
                  </a:moveTo>
                  <a:cubicBezTo>
                    <a:pt x="1239" y="1774"/>
                    <a:pt x="1358" y="1727"/>
                    <a:pt x="1322" y="1643"/>
                  </a:cubicBezTo>
                  <a:lnTo>
                    <a:pt x="1322" y="1631"/>
                  </a:lnTo>
                  <a:cubicBezTo>
                    <a:pt x="1310" y="1584"/>
                    <a:pt x="1274" y="1536"/>
                    <a:pt x="1251" y="1489"/>
                  </a:cubicBezTo>
                  <a:cubicBezTo>
                    <a:pt x="1203" y="1417"/>
                    <a:pt x="1084" y="1465"/>
                    <a:pt x="1120" y="1548"/>
                  </a:cubicBezTo>
                  <a:lnTo>
                    <a:pt x="1120" y="1572"/>
                  </a:lnTo>
                  <a:cubicBezTo>
                    <a:pt x="1143" y="1608"/>
                    <a:pt x="1155" y="1655"/>
                    <a:pt x="1191" y="1703"/>
                  </a:cubicBezTo>
                  <a:close/>
                  <a:moveTo>
                    <a:pt x="893" y="1191"/>
                  </a:moveTo>
                  <a:cubicBezTo>
                    <a:pt x="953" y="1286"/>
                    <a:pt x="1072" y="1191"/>
                    <a:pt x="1012" y="1119"/>
                  </a:cubicBezTo>
                  <a:cubicBezTo>
                    <a:pt x="977" y="1072"/>
                    <a:pt x="953" y="1024"/>
                    <a:pt x="941" y="1000"/>
                  </a:cubicBezTo>
                  <a:cubicBezTo>
                    <a:pt x="870" y="929"/>
                    <a:pt x="762" y="1000"/>
                    <a:pt x="822" y="1096"/>
                  </a:cubicBezTo>
                  <a:cubicBezTo>
                    <a:pt x="846" y="1108"/>
                    <a:pt x="858" y="1155"/>
                    <a:pt x="893" y="1191"/>
                  </a:cubicBezTo>
                  <a:close/>
                  <a:moveTo>
                    <a:pt x="560" y="715"/>
                  </a:moveTo>
                  <a:cubicBezTo>
                    <a:pt x="572" y="738"/>
                    <a:pt x="596" y="750"/>
                    <a:pt x="608" y="750"/>
                  </a:cubicBezTo>
                  <a:cubicBezTo>
                    <a:pt x="679" y="762"/>
                    <a:pt x="727" y="691"/>
                    <a:pt x="679" y="631"/>
                  </a:cubicBezTo>
                  <a:cubicBezTo>
                    <a:pt x="655" y="584"/>
                    <a:pt x="620" y="560"/>
                    <a:pt x="596" y="512"/>
                  </a:cubicBezTo>
                  <a:cubicBezTo>
                    <a:pt x="536" y="441"/>
                    <a:pt x="417" y="524"/>
                    <a:pt x="477" y="596"/>
                  </a:cubicBezTo>
                  <a:cubicBezTo>
                    <a:pt x="489" y="631"/>
                    <a:pt x="536" y="667"/>
                    <a:pt x="560" y="715"/>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6" name="Google Shape;4676;p52"/>
            <p:cNvSpPr/>
            <p:nvPr/>
          </p:nvSpPr>
          <p:spPr>
            <a:xfrm>
              <a:off x="4265700" y="3034725"/>
              <a:ext cx="115225" cy="115225"/>
            </a:xfrm>
            <a:custGeom>
              <a:avLst/>
              <a:gdLst/>
              <a:ahLst/>
              <a:cxnLst/>
              <a:rect l="l" t="t" r="r" b="b"/>
              <a:pathLst>
                <a:path w="4609" h="4609" extrusionOk="0">
                  <a:moveTo>
                    <a:pt x="477" y="4501"/>
                  </a:moveTo>
                  <a:lnTo>
                    <a:pt x="4501" y="477"/>
                  </a:lnTo>
                  <a:cubicBezTo>
                    <a:pt x="4608" y="370"/>
                    <a:pt x="4608" y="215"/>
                    <a:pt x="4501" y="108"/>
                  </a:cubicBezTo>
                  <a:lnTo>
                    <a:pt x="4501" y="108"/>
                  </a:lnTo>
                  <a:cubicBezTo>
                    <a:pt x="4394" y="1"/>
                    <a:pt x="4227" y="1"/>
                    <a:pt x="4132" y="108"/>
                  </a:cubicBezTo>
                  <a:lnTo>
                    <a:pt x="108" y="4120"/>
                  </a:lnTo>
                  <a:cubicBezTo>
                    <a:pt x="0" y="4227"/>
                    <a:pt x="0" y="4394"/>
                    <a:pt x="108" y="4501"/>
                  </a:cubicBezTo>
                  <a:lnTo>
                    <a:pt x="108" y="4501"/>
                  </a:lnTo>
                  <a:cubicBezTo>
                    <a:pt x="215" y="4608"/>
                    <a:pt x="393" y="4608"/>
                    <a:pt x="477" y="450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7" name="Google Shape;4677;p52"/>
            <p:cNvSpPr/>
            <p:nvPr/>
          </p:nvSpPr>
          <p:spPr>
            <a:xfrm>
              <a:off x="4055850" y="2980250"/>
              <a:ext cx="153325" cy="145875"/>
            </a:xfrm>
            <a:custGeom>
              <a:avLst/>
              <a:gdLst/>
              <a:ahLst/>
              <a:cxnLst/>
              <a:rect l="l" t="t" r="r" b="b"/>
              <a:pathLst>
                <a:path w="6133" h="5835" extrusionOk="0">
                  <a:moveTo>
                    <a:pt x="6025" y="1"/>
                  </a:moveTo>
                  <a:cubicBezTo>
                    <a:pt x="6120" y="1"/>
                    <a:pt x="6132" y="144"/>
                    <a:pt x="6025" y="144"/>
                  </a:cubicBezTo>
                  <a:lnTo>
                    <a:pt x="5882" y="144"/>
                  </a:lnTo>
                  <a:cubicBezTo>
                    <a:pt x="5775" y="144"/>
                    <a:pt x="5775" y="1"/>
                    <a:pt x="5882" y="1"/>
                  </a:cubicBezTo>
                  <a:close/>
                  <a:moveTo>
                    <a:pt x="155" y="5740"/>
                  </a:moveTo>
                  <a:cubicBezTo>
                    <a:pt x="155" y="5835"/>
                    <a:pt x="1" y="5835"/>
                    <a:pt x="1" y="5740"/>
                  </a:cubicBezTo>
                  <a:cubicBezTo>
                    <a:pt x="1" y="5692"/>
                    <a:pt x="1" y="5632"/>
                    <a:pt x="12" y="5597"/>
                  </a:cubicBezTo>
                  <a:cubicBezTo>
                    <a:pt x="12" y="5501"/>
                    <a:pt x="155" y="5501"/>
                    <a:pt x="167" y="5597"/>
                  </a:cubicBezTo>
                  <a:lnTo>
                    <a:pt x="167" y="5609"/>
                  </a:lnTo>
                  <a:cubicBezTo>
                    <a:pt x="155" y="5656"/>
                    <a:pt x="155" y="5692"/>
                    <a:pt x="155" y="5740"/>
                  </a:cubicBezTo>
                  <a:close/>
                  <a:moveTo>
                    <a:pt x="215" y="5156"/>
                  </a:moveTo>
                  <a:cubicBezTo>
                    <a:pt x="215" y="5192"/>
                    <a:pt x="179" y="5216"/>
                    <a:pt x="155" y="5216"/>
                  </a:cubicBezTo>
                  <a:cubicBezTo>
                    <a:pt x="96" y="5240"/>
                    <a:pt x="60" y="5192"/>
                    <a:pt x="60" y="5132"/>
                  </a:cubicBezTo>
                  <a:cubicBezTo>
                    <a:pt x="60" y="5085"/>
                    <a:pt x="72" y="5025"/>
                    <a:pt x="96" y="4978"/>
                  </a:cubicBezTo>
                  <a:cubicBezTo>
                    <a:pt x="108" y="4894"/>
                    <a:pt x="263" y="4906"/>
                    <a:pt x="239" y="5013"/>
                  </a:cubicBezTo>
                  <a:cubicBezTo>
                    <a:pt x="227" y="5061"/>
                    <a:pt x="215" y="5109"/>
                    <a:pt x="215" y="5156"/>
                  </a:cubicBezTo>
                  <a:close/>
                  <a:moveTo>
                    <a:pt x="334" y="4585"/>
                  </a:moveTo>
                  <a:cubicBezTo>
                    <a:pt x="322" y="4668"/>
                    <a:pt x="167" y="4644"/>
                    <a:pt x="179" y="4549"/>
                  </a:cubicBezTo>
                  <a:cubicBezTo>
                    <a:pt x="191" y="4501"/>
                    <a:pt x="215" y="4442"/>
                    <a:pt x="227" y="4406"/>
                  </a:cubicBezTo>
                  <a:cubicBezTo>
                    <a:pt x="239" y="4323"/>
                    <a:pt x="370" y="4323"/>
                    <a:pt x="370" y="4430"/>
                  </a:cubicBezTo>
                  <a:lnTo>
                    <a:pt x="370" y="4442"/>
                  </a:lnTo>
                  <a:cubicBezTo>
                    <a:pt x="346" y="4489"/>
                    <a:pt x="334" y="4537"/>
                    <a:pt x="334" y="4585"/>
                  </a:cubicBezTo>
                  <a:close/>
                  <a:moveTo>
                    <a:pt x="501" y="4025"/>
                  </a:moveTo>
                  <a:cubicBezTo>
                    <a:pt x="465" y="4108"/>
                    <a:pt x="346" y="4085"/>
                    <a:pt x="346" y="4001"/>
                  </a:cubicBezTo>
                  <a:lnTo>
                    <a:pt x="346" y="3978"/>
                  </a:lnTo>
                  <a:cubicBezTo>
                    <a:pt x="358" y="3942"/>
                    <a:pt x="382" y="3894"/>
                    <a:pt x="405" y="3847"/>
                  </a:cubicBezTo>
                  <a:cubicBezTo>
                    <a:pt x="441" y="3763"/>
                    <a:pt x="572" y="3811"/>
                    <a:pt x="536" y="3906"/>
                  </a:cubicBezTo>
                  <a:cubicBezTo>
                    <a:pt x="524" y="3918"/>
                    <a:pt x="513" y="3966"/>
                    <a:pt x="501" y="4025"/>
                  </a:cubicBezTo>
                  <a:close/>
                  <a:moveTo>
                    <a:pt x="715" y="3477"/>
                  </a:moveTo>
                  <a:cubicBezTo>
                    <a:pt x="679" y="3573"/>
                    <a:pt x="536" y="3513"/>
                    <a:pt x="584" y="3418"/>
                  </a:cubicBezTo>
                  <a:cubicBezTo>
                    <a:pt x="596" y="3370"/>
                    <a:pt x="632" y="3323"/>
                    <a:pt x="655" y="3287"/>
                  </a:cubicBezTo>
                  <a:cubicBezTo>
                    <a:pt x="703" y="3216"/>
                    <a:pt x="822" y="3251"/>
                    <a:pt x="798" y="3346"/>
                  </a:cubicBezTo>
                  <a:cubicBezTo>
                    <a:pt x="774" y="3394"/>
                    <a:pt x="751" y="3430"/>
                    <a:pt x="715" y="3477"/>
                  </a:cubicBezTo>
                  <a:close/>
                  <a:moveTo>
                    <a:pt x="1001" y="2977"/>
                  </a:moveTo>
                  <a:cubicBezTo>
                    <a:pt x="941" y="3049"/>
                    <a:pt x="822" y="2989"/>
                    <a:pt x="870" y="2894"/>
                  </a:cubicBezTo>
                  <a:cubicBezTo>
                    <a:pt x="894" y="2858"/>
                    <a:pt x="929" y="2811"/>
                    <a:pt x="941" y="2763"/>
                  </a:cubicBezTo>
                  <a:cubicBezTo>
                    <a:pt x="989" y="2692"/>
                    <a:pt x="1108" y="2751"/>
                    <a:pt x="1072" y="2835"/>
                  </a:cubicBezTo>
                  <a:lnTo>
                    <a:pt x="1072" y="2858"/>
                  </a:lnTo>
                  <a:cubicBezTo>
                    <a:pt x="1060" y="2882"/>
                    <a:pt x="1036" y="2930"/>
                    <a:pt x="1001" y="2977"/>
                  </a:cubicBezTo>
                  <a:close/>
                  <a:moveTo>
                    <a:pt x="1346" y="2477"/>
                  </a:moveTo>
                  <a:cubicBezTo>
                    <a:pt x="1286" y="2561"/>
                    <a:pt x="1179" y="2477"/>
                    <a:pt x="1227" y="2394"/>
                  </a:cubicBezTo>
                  <a:lnTo>
                    <a:pt x="1227" y="2382"/>
                  </a:lnTo>
                  <a:cubicBezTo>
                    <a:pt x="1251" y="2334"/>
                    <a:pt x="1286" y="2299"/>
                    <a:pt x="1310" y="2263"/>
                  </a:cubicBezTo>
                  <a:cubicBezTo>
                    <a:pt x="1370" y="2180"/>
                    <a:pt x="1477" y="2263"/>
                    <a:pt x="1429" y="2346"/>
                  </a:cubicBezTo>
                  <a:lnTo>
                    <a:pt x="1429" y="2358"/>
                  </a:lnTo>
                  <a:cubicBezTo>
                    <a:pt x="1406" y="2406"/>
                    <a:pt x="1370" y="2430"/>
                    <a:pt x="1346" y="2477"/>
                  </a:cubicBezTo>
                  <a:close/>
                  <a:moveTo>
                    <a:pt x="1715" y="2037"/>
                  </a:moveTo>
                  <a:cubicBezTo>
                    <a:pt x="1656" y="2108"/>
                    <a:pt x="1536" y="2025"/>
                    <a:pt x="1608" y="1930"/>
                  </a:cubicBezTo>
                  <a:cubicBezTo>
                    <a:pt x="1644" y="1882"/>
                    <a:pt x="1679" y="1858"/>
                    <a:pt x="1715" y="1811"/>
                  </a:cubicBezTo>
                  <a:cubicBezTo>
                    <a:pt x="1775" y="1751"/>
                    <a:pt x="1882" y="1811"/>
                    <a:pt x="1834" y="1906"/>
                  </a:cubicBezTo>
                  <a:cubicBezTo>
                    <a:pt x="1834" y="1906"/>
                    <a:pt x="1834" y="1918"/>
                    <a:pt x="1822" y="1918"/>
                  </a:cubicBezTo>
                  <a:cubicBezTo>
                    <a:pt x="1775" y="1965"/>
                    <a:pt x="1751" y="1989"/>
                    <a:pt x="1715" y="2037"/>
                  </a:cubicBezTo>
                  <a:close/>
                  <a:moveTo>
                    <a:pt x="2132" y="1620"/>
                  </a:moveTo>
                  <a:cubicBezTo>
                    <a:pt x="2072" y="1680"/>
                    <a:pt x="1965" y="1584"/>
                    <a:pt x="2025" y="1513"/>
                  </a:cubicBezTo>
                  <a:cubicBezTo>
                    <a:pt x="2025" y="1513"/>
                    <a:pt x="2025" y="1501"/>
                    <a:pt x="2048" y="1501"/>
                  </a:cubicBezTo>
                  <a:cubicBezTo>
                    <a:pt x="2084" y="1465"/>
                    <a:pt x="2120" y="1441"/>
                    <a:pt x="2156" y="1394"/>
                  </a:cubicBezTo>
                  <a:cubicBezTo>
                    <a:pt x="2227" y="1334"/>
                    <a:pt x="2322" y="1418"/>
                    <a:pt x="2263" y="1501"/>
                  </a:cubicBezTo>
                  <a:cubicBezTo>
                    <a:pt x="2263" y="1501"/>
                    <a:pt x="2263" y="1513"/>
                    <a:pt x="2251" y="1513"/>
                  </a:cubicBezTo>
                  <a:cubicBezTo>
                    <a:pt x="2203" y="1561"/>
                    <a:pt x="2179" y="1584"/>
                    <a:pt x="2132" y="1620"/>
                  </a:cubicBezTo>
                  <a:close/>
                  <a:moveTo>
                    <a:pt x="2596" y="1263"/>
                  </a:moveTo>
                  <a:cubicBezTo>
                    <a:pt x="2560" y="1275"/>
                    <a:pt x="2537" y="1275"/>
                    <a:pt x="2525" y="1263"/>
                  </a:cubicBezTo>
                  <a:cubicBezTo>
                    <a:pt x="2477" y="1227"/>
                    <a:pt x="2477" y="1168"/>
                    <a:pt x="2501" y="1144"/>
                  </a:cubicBezTo>
                  <a:cubicBezTo>
                    <a:pt x="2549" y="1108"/>
                    <a:pt x="2596" y="1084"/>
                    <a:pt x="2620" y="1049"/>
                  </a:cubicBezTo>
                  <a:cubicBezTo>
                    <a:pt x="2703" y="1013"/>
                    <a:pt x="2787" y="1096"/>
                    <a:pt x="2715" y="1168"/>
                  </a:cubicBezTo>
                  <a:lnTo>
                    <a:pt x="2703" y="1191"/>
                  </a:lnTo>
                  <a:cubicBezTo>
                    <a:pt x="2668" y="1203"/>
                    <a:pt x="2644" y="1227"/>
                    <a:pt x="2596" y="1263"/>
                  </a:cubicBezTo>
                  <a:close/>
                  <a:moveTo>
                    <a:pt x="3084" y="930"/>
                  </a:moveTo>
                  <a:cubicBezTo>
                    <a:pt x="3013" y="977"/>
                    <a:pt x="2941" y="870"/>
                    <a:pt x="3001" y="810"/>
                  </a:cubicBezTo>
                  <a:lnTo>
                    <a:pt x="3013" y="810"/>
                  </a:lnTo>
                  <a:cubicBezTo>
                    <a:pt x="3049" y="787"/>
                    <a:pt x="3096" y="775"/>
                    <a:pt x="3144" y="739"/>
                  </a:cubicBezTo>
                  <a:cubicBezTo>
                    <a:pt x="3180" y="727"/>
                    <a:pt x="3203" y="727"/>
                    <a:pt x="3215" y="739"/>
                  </a:cubicBezTo>
                  <a:cubicBezTo>
                    <a:pt x="3263" y="775"/>
                    <a:pt x="3263" y="846"/>
                    <a:pt x="3215" y="870"/>
                  </a:cubicBezTo>
                  <a:cubicBezTo>
                    <a:pt x="3180" y="894"/>
                    <a:pt x="3132" y="918"/>
                    <a:pt x="3084" y="930"/>
                  </a:cubicBezTo>
                  <a:close/>
                  <a:moveTo>
                    <a:pt x="3608" y="668"/>
                  </a:moveTo>
                  <a:cubicBezTo>
                    <a:pt x="3537" y="703"/>
                    <a:pt x="3453" y="596"/>
                    <a:pt x="3537" y="537"/>
                  </a:cubicBezTo>
                  <a:lnTo>
                    <a:pt x="3549" y="537"/>
                  </a:lnTo>
                  <a:cubicBezTo>
                    <a:pt x="3584" y="513"/>
                    <a:pt x="3632" y="489"/>
                    <a:pt x="3680" y="477"/>
                  </a:cubicBezTo>
                  <a:cubicBezTo>
                    <a:pt x="3715" y="453"/>
                    <a:pt x="3727" y="477"/>
                    <a:pt x="3751" y="477"/>
                  </a:cubicBezTo>
                  <a:cubicBezTo>
                    <a:pt x="3799" y="501"/>
                    <a:pt x="3799" y="572"/>
                    <a:pt x="3739" y="608"/>
                  </a:cubicBezTo>
                  <a:cubicBezTo>
                    <a:pt x="3692" y="632"/>
                    <a:pt x="3644" y="644"/>
                    <a:pt x="3608" y="668"/>
                  </a:cubicBezTo>
                  <a:close/>
                  <a:moveTo>
                    <a:pt x="4156" y="453"/>
                  </a:moveTo>
                  <a:cubicBezTo>
                    <a:pt x="4073" y="489"/>
                    <a:pt x="4025" y="370"/>
                    <a:pt x="4096" y="322"/>
                  </a:cubicBezTo>
                  <a:lnTo>
                    <a:pt x="4108" y="322"/>
                  </a:lnTo>
                  <a:cubicBezTo>
                    <a:pt x="4156" y="310"/>
                    <a:pt x="4203" y="298"/>
                    <a:pt x="4263" y="275"/>
                  </a:cubicBezTo>
                  <a:cubicBezTo>
                    <a:pt x="4334" y="251"/>
                    <a:pt x="4394" y="370"/>
                    <a:pt x="4323" y="418"/>
                  </a:cubicBezTo>
                  <a:lnTo>
                    <a:pt x="4311" y="418"/>
                  </a:lnTo>
                  <a:cubicBezTo>
                    <a:pt x="4239" y="429"/>
                    <a:pt x="4203" y="441"/>
                    <a:pt x="4156" y="453"/>
                  </a:cubicBezTo>
                  <a:close/>
                  <a:moveTo>
                    <a:pt x="4727" y="298"/>
                  </a:moveTo>
                  <a:cubicBezTo>
                    <a:pt x="4620" y="310"/>
                    <a:pt x="4584" y="179"/>
                    <a:pt x="4692" y="144"/>
                  </a:cubicBezTo>
                  <a:cubicBezTo>
                    <a:pt x="4739" y="132"/>
                    <a:pt x="4799" y="132"/>
                    <a:pt x="4835" y="108"/>
                  </a:cubicBezTo>
                  <a:cubicBezTo>
                    <a:pt x="4930" y="96"/>
                    <a:pt x="4977" y="227"/>
                    <a:pt x="4870" y="263"/>
                  </a:cubicBezTo>
                  <a:cubicBezTo>
                    <a:pt x="4811" y="275"/>
                    <a:pt x="4763" y="275"/>
                    <a:pt x="4727" y="298"/>
                  </a:cubicBezTo>
                  <a:close/>
                  <a:moveTo>
                    <a:pt x="5299" y="191"/>
                  </a:moveTo>
                  <a:cubicBezTo>
                    <a:pt x="5287" y="191"/>
                    <a:pt x="5275" y="191"/>
                    <a:pt x="5263" y="179"/>
                  </a:cubicBezTo>
                  <a:cubicBezTo>
                    <a:pt x="5204" y="132"/>
                    <a:pt x="5227" y="37"/>
                    <a:pt x="5287" y="37"/>
                  </a:cubicBezTo>
                  <a:cubicBezTo>
                    <a:pt x="5335" y="37"/>
                    <a:pt x="5394" y="25"/>
                    <a:pt x="5442" y="25"/>
                  </a:cubicBezTo>
                  <a:cubicBezTo>
                    <a:pt x="5537" y="25"/>
                    <a:pt x="5561" y="156"/>
                    <a:pt x="5454" y="179"/>
                  </a:cubicBezTo>
                  <a:cubicBezTo>
                    <a:pt x="5394" y="179"/>
                    <a:pt x="5346" y="191"/>
                    <a:pt x="5299" y="19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8" name="Google Shape;4678;p52"/>
            <p:cNvSpPr/>
            <p:nvPr/>
          </p:nvSpPr>
          <p:spPr>
            <a:xfrm>
              <a:off x="4199925" y="2975800"/>
              <a:ext cx="13400" cy="155400"/>
            </a:xfrm>
            <a:custGeom>
              <a:avLst/>
              <a:gdLst/>
              <a:ahLst/>
              <a:cxnLst/>
              <a:rect l="l" t="t" r="r" b="b"/>
              <a:pathLst>
                <a:path w="536" h="6216" extrusionOk="0">
                  <a:moveTo>
                    <a:pt x="0" y="5953"/>
                  </a:moveTo>
                  <a:lnTo>
                    <a:pt x="0" y="262"/>
                  </a:lnTo>
                  <a:cubicBezTo>
                    <a:pt x="0" y="119"/>
                    <a:pt x="119" y="0"/>
                    <a:pt x="262" y="0"/>
                  </a:cubicBezTo>
                  <a:lnTo>
                    <a:pt x="262" y="0"/>
                  </a:lnTo>
                  <a:cubicBezTo>
                    <a:pt x="417" y="0"/>
                    <a:pt x="536" y="119"/>
                    <a:pt x="536" y="262"/>
                  </a:cubicBezTo>
                  <a:lnTo>
                    <a:pt x="536" y="5953"/>
                  </a:lnTo>
                  <a:cubicBezTo>
                    <a:pt x="536" y="6096"/>
                    <a:pt x="417" y="6215"/>
                    <a:pt x="262" y="6215"/>
                  </a:cubicBezTo>
                  <a:lnTo>
                    <a:pt x="262" y="6215"/>
                  </a:lnTo>
                  <a:cubicBezTo>
                    <a:pt x="119" y="6215"/>
                    <a:pt x="0" y="6096"/>
                    <a:pt x="0" y="5953"/>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9" name="Google Shape;4679;p52"/>
            <p:cNvSpPr/>
            <p:nvPr/>
          </p:nvSpPr>
          <p:spPr>
            <a:xfrm>
              <a:off x="4241600" y="3092475"/>
              <a:ext cx="294400" cy="317025"/>
            </a:xfrm>
            <a:custGeom>
              <a:avLst/>
              <a:gdLst/>
              <a:ahLst/>
              <a:cxnLst/>
              <a:rect l="l" t="t" r="r" b="b"/>
              <a:pathLst>
                <a:path w="11776" h="12681" extrusionOk="0">
                  <a:moveTo>
                    <a:pt x="286" y="1322"/>
                  </a:moveTo>
                  <a:cubicBezTo>
                    <a:pt x="0" y="1024"/>
                    <a:pt x="36" y="548"/>
                    <a:pt x="333" y="286"/>
                  </a:cubicBezTo>
                  <a:cubicBezTo>
                    <a:pt x="631" y="0"/>
                    <a:pt x="1107" y="24"/>
                    <a:pt x="1369" y="322"/>
                  </a:cubicBezTo>
                  <a:lnTo>
                    <a:pt x="2310" y="1334"/>
                  </a:lnTo>
                  <a:lnTo>
                    <a:pt x="1250" y="2394"/>
                  </a:lnTo>
                  <a:close/>
                  <a:moveTo>
                    <a:pt x="6608" y="6025"/>
                  </a:moveTo>
                  <a:lnTo>
                    <a:pt x="11490" y="11359"/>
                  </a:lnTo>
                  <a:cubicBezTo>
                    <a:pt x="11775" y="11657"/>
                    <a:pt x="11740" y="12133"/>
                    <a:pt x="11442" y="12395"/>
                  </a:cubicBezTo>
                  <a:cubicBezTo>
                    <a:pt x="11144" y="12681"/>
                    <a:pt x="10668" y="12657"/>
                    <a:pt x="10406" y="12359"/>
                  </a:cubicBezTo>
                  <a:lnTo>
                    <a:pt x="5572" y="7073"/>
                  </a:ln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0" name="Google Shape;4680;p52"/>
            <p:cNvSpPr/>
            <p:nvPr/>
          </p:nvSpPr>
          <p:spPr>
            <a:xfrm>
              <a:off x="2700625" y="2144750"/>
              <a:ext cx="145875" cy="153300"/>
            </a:xfrm>
            <a:custGeom>
              <a:avLst/>
              <a:gdLst/>
              <a:ahLst/>
              <a:cxnLst/>
              <a:rect l="l" t="t" r="r" b="b"/>
              <a:pathLst>
                <a:path w="5835" h="6132" extrusionOk="0">
                  <a:moveTo>
                    <a:pt x="5834" y="107"/>
                  </a:moveTo>
                  <a:cubicBezTo>
                    <a:pt x="5834" y="24"/>
                    <a:pt x="5680" y="0"/>
                    <a:pt x="5680" y="107"/>
                  </a:cubicBezTo>
                  <a:lnTo>
                    <a:pt x="5680" y="262"/>
                  </a:lnTo>
                  <a:cubicBezTo>
                    <a:pt x="5680" y="357"/>
                    <a:pt x="5834" y="357"/>
                    <a:pt x="5834" y="262"/>
                  </a:cubicBezTo>
                  <a:close/>
                  <a:moveTo>
                    <a:pt x="84" y="5989"/>
                  </a:moveTo>
                  <a:cubicBezTo>
                    <a:pt x="0" y="5989"/>
                    <a:pt x="0" y="6132"/>
                    <a:pt x="84" y="6132"/>
                  </a:cubicBezTo>
                  <a:cubicBezTo>
                    <a:pt x="131" y="6132"/>
                    <a:pt x="191" y="6132"/>
                    <a:pt x="239" y="6120"/>
                  </a:cubicBezTo>
                  <a:cubicBezTo>
                    <a:pt x="322" y="6120"/>
                    <a:pt x="322" y="5989"/>
                    <a:pt x="239" y="5977"/>
                  </a:cubicBezTo>
                  <a:lnTo>
                    <a:pt x="215" y="5977"/>
                  </a:lnTo>
                  <a:cubicBezTo>
                    <a:pt x="191" y="5989"/>
                    <a:pt x="131" y="5989"/>
                    <a:pt x="84" y="5989"/>
                  </a:cubicBezTo>
                  <a:close/>
                  <a:moveTo>
                    <a:pt x="667" y="5929"/>
                  </a:moveTo>
                  <a:cubicBezTo>
                    <a:pt x="631" y="5929"/>
                    <a:pt x="608" y="5953"/>
                    <a:pt x="608" y="5989"/>
                  </a:cubicBezTo>
                  <a:cubicBezTo>
                    <a:pt x="596" y="6048"/>
                    <a:pt x="631" y="6072"/>
                    <a:pt x="691" y="6072"/>
                  </a:cubicBezTo>
                  <a:cubicBezTo>
                    <a:pt x="739" y="6072"/>
                    <a:pt x="798" y="6060"/>
                    <a:pt x="846" y="6048"/>
                  </a:cubicBezTo>
                  <a:cubicBezTo>
                    <a:pt x="929" y="6037"/>
                    <a:pt x="917" y="5882"/>
                    <a:pt x="810" y="5894"/>
                  </a:cubicBezTo>
                  <a:cubicBezTo>
                    <a:pt x="774" y="5917"/>
                    <a:pt x="727" y="5929"/>
                    <a:pt x="667" y="5929"/>
                  </a:cubicBezTo>
                  <a:close/>
                  <a:moveTo>
                    <a:pt x="1251" y="5810"/>
                  </a:moveTo>
                  <a:cubicBezTo>
                    <a:pt x="1155" y="5822"/>
                    <a:pt x="1191" y="5977"/>
                    <a:pt x="1274" y="5953"/>
                  </a:cubicBezTo>
                  <a:cubicBezTo>
                    <a:pt x="1322" y="5941"/>
                    <a:pt x="1382" y="5929"/>
                    <a:pt x="1429" y="5917"/>
                  </a:cubicBezTo>
                  <a:cubicBezTo>
                    <a:pt x="1501" y="5894"/>
                    <a:pt x="1501" y="5763"/>
                    <a:pt x="1393" y="5763"/>
                  </a:cubicBezTo>
                  <a:lnTo>
                    <a:pt x="1382" y="5763"/>
                  </a:lnTo>
                  <a:cubicBezTo>
                    <a:pt x="1334" y="5798"/>
                    <a:pt x="1286" y="5798"/>
                    <a:pt x="1251" y="5810"/>
                  </a:cubicBezTo>
                  <a:close/>
                  <a:moveTo>
                    <a:pt x="1810" y="5644"/>
                  </a:moveTo>
                  <a:cubicBezTo>
                    <a:pt x="1739" y="5679"/>
                    <a:pt x="1751" y="5798"/>
                    <a:pt x="1846" y="5798"/>
                  </a:cubicBezTo>
                  <a:lnTo>
                    <a:pt x="1858" y="5798"/>
                  </a:lnTo>
                  <a:cubicBezTo>
                    <a:pt x="1905" y="5775"/>
                    <a:pt x="1941" y="5763"/>
                    <a:pt x="1989" y="5739"/>
                  </a:cubicBezTo>
                  <a:cubicBezTo>
                    <a:pt x="2084" y="5703"/>
                    <a:pt x="2036" y="5572"/>
                    <a:pt x="1929" y="5596"/>
                  </a:cubicBezTo>
                  <a:cubicBezTo>
                    <a:pt x="1905" y="5596"/>
                    <a:pt x="1858" y="5632"/>
                    <a:pt x="1810" y="5644"/>
                  </a:cubicBezTo>
                  <a:close/>
                  <a:moveTo>
                    <a:pt x="2346" y="5405"/>
                  </a:moveTo>
                  <a:cubicBezTo>
                    <a:pt x="2263" y="5453"/>
                    <a:pt x="2322" y="5584"/>
                    <a:pt x="2405" y="5536"/>
                  </a:cubicBezTo>
                  <a:cubicBezTo>
                    <a:pt x="2453" y="5525"/>
                    <a:pt x="2501" y="5489"/>
                    <a:pt x="2536" y="5465"/>
                  </a:cubicBezTo>
                  <a:cubicBezTo>
                    <a:pt x="2620" y="5417"/>
                    <a:pt x="2572" y="5298"/>
                    <a:pt x="2477" y="5334"/>
                  </a:cubicBezTo>
                  <a:cubicBezTo>
                    <a:pt x="2441" y="5358"/>
                    <a:pt x="2394" y="5394"/>
                    <a:pt x="2346" y="5405"/>
                  </a:cubicBezTo>
                  <a:close/>
                  <a:moveTo>
                    <a:pt x="2870" y="5120"/>
                  </a:moveTo>
                  <a:cubicBezTo>
                    <a:pt x="2798" y="5179"/>
                    <a:pt x="2858" y="5298"/>
                    <a:pt x="2941" y="5263"/>
                  </a:cubicBezTo>
                  <a:cubicBezTo>
                    <a:pt x="2989" y="5227"/>
                    <a:pt x="3037" y="5203"/>
                    <a:pt x="3072" y="5179"/>
                  </a:cubicBezTo>
                  <a:cubicBezTo>
                    <a:pt x="3156" y="5144"/>
                    <a:pt x="3096" y="5024"/>
                    <a:pt x="3001" y="5048"/>
                  </a:cubicBezTo>
                  <a:lnTo>
                    <a:pt x="2989" y="5048"/>
                  </a:lnTo>
                  <a:cubicBezTo>
                    <a:pt x="2941" y="5084"/>
                    <a:pt x="2917" y="5108"/>
                    <a:pt x="2870" y="5120"/>
                  </a:cubicBezTo>
                  <a:close/>
                  <a:moveTo>
                    <a:pt x="3346" y="4798"/>
                  </a:moveTo>
                  <a:cubicBezTo>
                    <a:pt x="3275" y="4858"/>
                    <a:pt x="3346" y="4965"/>
                    <a:pt x="3429" y="4917"/>
                  </a:cubicBezTo>
                  <a:lnTo>
                    <a:pt x="3453" y="4917"/>
                  </a:lnTo>
                  <a:cubicBezTo>
                    <a:pt x="3489" y="4882"/>
                    <a:pt x="3525" y="4858"/>
                    <a:pt x="3572" y="4822"/>
                  </a:cubicBezTo>
                  <a:cubicBezTo>
                    <a:pt x="3644" y="4763"/>
                    <a:pt x="3572" y="4667"/>
                    <a:pt x="3477" y="4703"/>
                  </a:cubicBezTo>
                  <a:lnTo>
                    <a:pt x="3465" y="4703"/>
                  </a:lnTo>
                  <a:cubicBezTo>
                    <a:pt x="3429" y="4739"/>
                    <a:pt x="3394" y="4763"/>
                    <a:pt x="3346" y="4798"/>
                  </a:cubicBezTo>
                  <a:close/>
                  <a:moveTo>
                    <a:pt x="3810" y="4429"/>
                  </a:moveTo>
                  <a:cubicBezTo>
                    <a:pt x="3727" y="4489"/>
                    <a:pt x="3822" y="4608"/>
                    <a:pt x="3906" y="4524"/>
                  </a:cubicBezTo>
                  <a:cubicBezTo>
                    <a:pt x="3953" y="4501"/>
                    <a:pt x="3989" y="4453"/>
                    <a:pt x="4025" y="4429"/>
                  </a:cubicBezTo>
                  <a:cubicBezTo>
                    <a:pt x="4084" y="4370"/>
                    <a:pt x="4025" y="4262"/>
                    <a:pt x="3941" y="4310"/>
                  </a:cubicBezTo>
                  <a:cubicBezTo>
                    <a:pt x="3941" y="4310"/>
                    <a:pt x="3929" y="4310"/>
                    <a:pt x="3929" y="4322"/>
                  </a:cubicBezTo>
                  <a:cubicBezTo>
                    <a:pt x="3870" y="4346"/>
                    <a:pt x="3834" y="4393"/>
                    <a:pt x="3810" y="4429"/>
                  </a:cubicBezTo>
                  <a:close/>
                  <a:moveTo>
                    <a:pt x="4203" y="4012"/>
                  </a:moveTo>
                  <a:cubicBezTo>
                    <a:pt x="4144" y="4072"/>
                    <a:pt x="4239" y="4167"/>
                    <a:pt x="4310" y="4108"/>
                  </a:cubicBezTo>
                  <a:cubicBezTo>
                    <a:pt x="4310" y="4108"/>
                    <a:pt x="4322" y="4108"/>
                    <a:pt x="4322" y="4096"/>
                  </a:cubicBezTo>
                  <a:cubicBezTo>
                    <a:pt x="4358" y="4048"/>
                    <a:pt x="4382" y="4024"/>
                    <a:pt x="4430" y="3977"/>
                  </a:cubicBezTo>
                  <a:cubicBezTo>
                    <a:pt x="4489" y="3917"/>
                    <a:pt x="4406" y="3810"/>
                    <a:pt x="4322" y="3870"/>
                  </a:cubicBezTo>
                  <a:cubicBezTo>
                    <a:pt x="4322" y="3870"/>
                    <a:pt x="4310" y="3870"/>
                    <a:pt x="4310" y="3893"/>
                  </a:cubicBezTo>
                  <a:cubicBezTo>
                    <a:pt x="4263" y="3929"/>
                    <a:pt x="4239" y="3965"/>
                    <a:pt x="4203" y="4012"/>
                  </a:cubicBezTo>
                  <a:close/>
                  <a:moveTo>
                    <a:pt x="4584" y="3548"/>
                  </a:moveTo>
                  <a:cubicBezTo>
                    <a:pt x="4561" y="3572"/>
                    <a:pt x="4561" y="3608"/>
                    <a:pt x="4584" y="3620"/>
                  </a:cubicBezTo>
                  <a:cubicBezTo>
                    <a:pt x="4608" y="3667"/>
                    <a:pt x="4668" y="3667"/>
                    <a:pt x="4703" y="3631"/>
                  </a:cubicBezTo>
                  <a:cubicBezTo>
                    <a:pt x="4727" y="3596"/>
                    <a:pt x="4763" y="3548"/>
                    <a:pt x="4787" y="3512"/>
                  </a:cubicBezTo>
                  <a:cubicBezTo>
                    <a:pt x="4834" y="3441"/>
                    <a:pt x="4739" y="3358"/>
                    <a:pt x="4668" y="3429"/>
                  </a:cubicBezTo>
                  <a:lnTo>
                    <a:pt x="4656" y="3441"/>
                  </a:lnTo>
                  <a:cubicBezTo>
                    <a:pt x="4644" y="3453"/>
                    <a:pt x="4608" y="3500"/>
                    <a:pt x="4584" y="3548"/>
                  </a:cubicBezTo>
                  <a:close/>
                  <a:moveTo>
                    <a:pt x="4894" y="3060"/>
                  </a:moveTo>
                  <a:cubicBezTo>
                    <a:pt x="4846" y="3131"/>
                    <a:pt x="4953" y="3203"/>
                    <a:pt x="5013" y="3143"/>
                  </a:cubicBezTo>
                  <a:lnTo>
                    <a:pt x="5013" y="3131"/>
                  </a:lnTo>
                  <a:cubicBezTo>
                    <a:pt x="5037" y="3084"/>
                    <a:pt x="5061" y="3036"/>
                    <a:pt x="5084" y="3000"/>
                  </a:cubicBezTo>
                  <a:cubicBezTo>
                    <a:pt x="5096" y="2965"/>
                    <a:pt x="5096" y="2941"/>
                    <a:pt x="5084" y="2917"/>
                  </a:cubicBezTo>
                  <a:cubicBezTo>
                    <a:pt x="5061" y="2881"/>
                    <a:pt x="4977" y="2881"/>
                    <a:pt x="4953" y="2917"/>
                  </a:cubicBezTo>
                  <a:cubicBezTo>
                    <a:pt x="4942" y="2965"/>
                    <a:pt x="4918" y="3012"/>
                    <a:pt x="4894" y="3060"/>
                  </a:cubicBezTo>
                  <a:close/>
                  <a:moveTo>
                    <a:pt x="5156" y="2536"/>
                  </a:moveTo>
                  <a:cubicBezTo>
                    <a:pt x="5120" y="2608"/>
                    <a:pt x="5239" y="2679"/>
                    <a:pt x="5299" y="2608"/>
                  </a:cubicBezTo>
                  <a:lnTo>
                    <a:pt x="5299" y="2596"/>
                  </a:lnTo>
                  <a:cubicBezTo>
                    <a:pt x="5311" y="2548"/>
                    <a:pt x="5334" y="2500"/>
                    <a:pt x="5358" y="2465"/>
                  </a:cubicBezTo>
                  <a:cubicBezTo>
                    <a:pt x="5370" y="2429"/>
                    <a:pt x="5358" y="2417"/>
                    <a:pt x="5358" y="2381"/>
                  </a:cubicBezTo>
                  <a:cubicBezTo>
                    <a:pt x="5323" y="2346"/>
                    <a:pt x="5251" y="2346"/>
                    <a:pt x="5215" y="2405"/>
                  </a:cubicBezTo>
                  <a:cubicBezTo>
                    <a:pt x="5203" y="2441"/>
                    <a:pt x="5192" y="2488"/>
                    <a:pt x="5156" y="2536"/>
                  </a:cubicBezTo>
                  <a:close/>
                  <a:moveTo>
                    <a:pt x="5382" y="1988"/>
                  </a:moveTo>
                  <a:cubicBezTo>
                    <a:pt x="5358" y="2072"/>
                    <a:pt x="5477" y="2119"/>
                    <a:pt x="5513" y="2048"/>
                  </a:cubicBezTo>
                  <a:lnTo>
                    <a:pt x="5513" y="2024"/>
                  </a:lnTo>
                  <a:cubicBezTo>
                    <a:pt x="5537" y="1976"/>
                    <a:pt x="5549" y="1941"/>
                    <a:pt x="5561" y="1881"/>
                  </a:cubicBezTo>
                  <a:cubicBezTo>
                    <a:pt x="5596" y="1798"/>
                    <a:pt x="5465" y="1750"/>
                    <a:pt x="5430" y="1822"/>
                  </a:cubicBezTo>
                  <a:lnTo>
                    <a:pt x="5430" y="1834"/>
                  </a:lnTo>
                  <a:cubicBezTo>
                    <a:pt x="5418" y="1893"/>
                    <a:pt x="5394" y="1941"/>
                    <a:pt x="5382" y="1988"/>
                  </a:cubicBezTo>
                  <a:close/>
                  <a:moveTo>
                    <a:pt x="5537" y="1417"/>
                  </a:moveTo>
                  <a:cubicBezTo>
                    <a:pt x="5513" y="1524"/>
                    <a:pt x="5656" y="1548"/>
                    <a:pt x="5680" y="1453"/>
                  </a:cubicBezTo>
                  <a:cubicBezTo>
                    <a:pt x="5692" y="1405"/>
                    <a:pt x="5692" y="1345"/>
                    <a:pt x="5715" y="1298"/>
                  </a:cubicBezTo>
                  <a:cubicBezTo>
                    <a:pt x="5727" y="1203"/>
                    <a:pt x="5596" y="1167"/>
                    <a:pt x="5561" y="1274"/>
                  </a:cubicBezTo>
                  <a:cubicBezTo>
                    <a:pt x="5561" y="1310"/>
                    <a:pt x="5549" y="1369"/>
                    <a:pt x="5537" y="1417"/>
                  </a:cubicBezTo>
                  <a:close/>
                  <a:moveTo>
                    <a:pt x="5632" y="833"/>
                  </a:moveTo>
                  <a:cubicBezTo>
                    <a:pt x="5632" y="857"/>
                    <a:pt x="5632" y="869"/>
                    <a:pt x="5656" y="881"/>
                  </a:cubicBezTo>
                  <a:cubicBezTo>
                    <a:pt x="5692" y="941"/>
                    <a:pt x="5787" y="917"/>
                    <a:pt x="5787" y="857"/>
                  </a:cubicBezTo>
                  <a:cubicBezTo>
                    <a:pt x="5787" y="810"/>
                    <a:pt x="5799" y="750"/>
                    <a:pt x="5799" y="703"/>
                  </a:cubicBezTo>
                  <a:cubicBezTo>
                    <a:pt x="5799" y="595"/>
                    <a:pt x="5668" y="595"/>
                    <a:pt x="5656" y="691"/>
                  </a:cubicBezTo>
                  <a:cubicBezTo>
                    <a:pt x="5656" y="750"/>
                    <a:pt x="5656" y="798"/>
                    <a:pt x="5632" y="833"/>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1" name="Google Shape;4681;p52"/>
            <p:cNvSpPr/>
            <p:nvPr/>
          </p:nvSpPr>
          <p:spPr>
            <a:xfrm>
              <a:off x="2695575" y="2140575"/>
              <a:ext cx="155675" cy="13725"/>
            </a:xfrm>
            <a:custGeom>
              <a:avLst/>
              <a:gdLst/>
              <a:ahLst/>
              <a:cxnLst/>
              <a:rect l="l" t="t" r="r" b="b"/>
              <a:pathLst>
                <a:path w="6227" h="549" extrusionOk="0">
                  <a:moveTo>
                    <a:pt x="274" y="548"/>
                  </a:moveTo>
                  <a:lnTo>
                    <a:pt x="5953" y="548"/>
                  </a:lnTo>
                  <a:cubicBezTo>
                    <a:pt x="6108" y="548"/>
                    <a:pt x="6227" y="429"/>
                    <a:pt x="6227" y="274"/>
                  </a:cubicBezTo>
                  <a:lnTo>
                    <a:pt x="6227" y="274"/>
                  </a:lnTo>
                  <a:cubicBezTo>
                    <a:pt x="6227" y="131"/>
                    <a:pt x="6108" y="0"/>
                    <a:pt x="5953" y="0"/>
                  </a:cubicBezTo>
                  <a:lnTo>
                    <a:pt x="274" y="0"/>
                  </a:lnTo>
                  <a:cubicBezTo>
                    <a:pt x="119" y="0"/>
                    <a:pt x="0" y="131"/>
                    <a:pt x="0" y="274"/>
                  </a:cubicBezTo>
                  <a:lnTo>
                    <a:pt x="0" y="274"/>
                  </a:lnTo>
                  <a:cubicBezTo>
                    <a:pt x="0" y="429"/>
                    <a:pt x="119" y="548"/>
                    <a:pt x="274" y="548"/>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2" name="Google Shape;4682;p52"/>
            <p:cNvSpPr/>
            <p:nvPr/>
          </p:nvSpPr>
          <p:spPr>
            <a:xfrm>
              <a:off x="2963150" y="1959300"/>
              <a:ext cx="153325" cy="145875"/>
            </a:xfrm>
            <a:custGeom>
              <a:avLst/>
              <a:gdLst/>
              <a:ahLst/>
              <a:cxnLst/>
              <a:rect l="l" t="t" r="r" b="b"/>
              <a:pathLst>
                <a:path w="6133" h="5835" extrusionOk="0">
                  <a:moveTo>
                    <a:pt x="108" y="0"/>
                  </a:moveTo>
                  <a:cubicBezTo>
                    <a:pt x="13" y="0"/>
                    <a:pt x="1" y="143"/>
                    <a:pt x="108" y="143"/>
                  </a:cubicBezTo>
                  <a:lnTo>
                    <a:pt x="251" y="143"/>
                  </a:lnTo>
                  <a:cubicBezTo>
                    <a:pt x="358" y="143"/>
                    <a:pt x="358" y="0"/>
                    <a:pt x="251" y="0"/>
                  </a:cubicBezTo>
                  <a:close/>
                  <a:moveTo>
                    <a:pt x="5990" y="5739"/>
                  </a:moveTo>
                  <a:cubicBezTo>
                    <a:pt x="5990" y="5835"/>
                    <a:pt x="6132" y="5835"/>
                    <a:pt x="6132" y="5739"/>
                  </a:cubicBezTo>
                  <a:cubicBezTo>
                    <a:pt x="6132" y="5692"/>
                    <a:pt x="6132" y="5632"/>
                    <a:pt x="6121" y="5596"/>
                  </a:cubicBezTo>
                  <a:cubicBezTo>
                    <a:pt x="6121" y="5501"/>
                    <a:pt x="5990" y="5501"/>
                    <a:pt x="5966" y="5596"/>
                  </a:cubicBezTo>
                  <a:lnTo>
                    <a:pt x="5966" y="5608"/>
                  </a:lnTo>
                  <a:cubicBezTo>
                    <a:pt x="5990" y="5656"/>
                    <a:pt x="5990" y="5692"/>
                    <a:pt x="5990" y="5739"/>
                  </a:cubicBezTo>
                  <a:close/>
                  <a:moveTo>
                    <a:pt x="5942" y="5156"/>
                  </a:moveTo>
                  <a:cubicBezTo>
                    <a:pt x="5942" y="5192"/>
                    <a:pt x="5966" y="5215"/>
                    <a:pt x="6001" y="5215"/>
                  </a:cubicBezTo>
                  <a:cubicBezTo>
                    <a:pt x="6061" y="5239"/>
                    <a:pt x="6085" y="5192"/>
                    <a:pt x="6085" y="5132"/>
                  </a:cubicBezTo>
                  <a:cubicBezTo>
                    <a:pt x="6085" y="5084"/>
                    <a:pt x="6073" y="5025"/>
                    <a:pt x="6061" y="4977"/>
                  </a:cubicBezTo>
                  <a:cubicBezTo>
                    <a:pt x="6037" y="4894"/>
                    <a:pt x="5894" y="4906"/>
                    <a:pt x="5906" y="5013"/>
                  </a:cubicBezTo>
                  <a:cubicBezTo>
                    <a:pt x="5930" y="5061"/>
                    <a:pt x="5930" y="5120"/>
                    <a:pt x="5942" y="5156"/>
                  </a:cubicBezTo>
                  <a:close/>
                  <a:moveTo>
                    <a:pt x="5823" y="4584"/>
                  </a:moveTo>
                  <a:cubicBezTo>
                    <a:pt x="5835" y="4668"/>
                    <a:pt x="5990" y="4644"/>
                    <a:pt x="5966" y="4549"/>
                  </a:cubicBezTo>
                  <a:cubicBezTo>
                    <a:pt x="5954" y="4501"/>
                    <a:pt x="5942" y="4441"/>
                    <a:pt x="5930" y="4406"/>
                  </a:cubicBezTo>
                  <a:cubicBezTo>
                    <a:pt x="5906" y="4322"/>
                    <a:pt x="5775" y="4322"/>
                    <a:pt x="5775" y="4430"/>
                  </a:cubicBezTo>
                  <a:lnTo>
                    <a:pt x="5775" y="4441"/>
                  </a:lnTo>
                  <a:close/>
                  <a:moveTo>
                    <a:pt x="5644" y="4025"/>
                  </a:moveTo>
                  <a:cubicBezTo>
                    <a:pt x="5668" y="4108"/>
                    <a:pt x="5787" y="4084"/>
                    <a:pt x="5787" y="4001"/>
                  </a:cubicBezTo>
                  <a:lnTo>
                    <a:pt x="5787" y="3989"/>
                  </a:lnTo>
                  <a:cubicBezTo>
                    <a:pt x="5775" y="3941"/>
                    <a:pt x="5763" y="3894"/>
                    <a:pt x="5728" y="3846"/>
                  </a:cubicBezTo>
                  <a:cubicBezTo>
                    <a:pt x="5704" y="3763"/>
                    <a:pt x="5573" y="3810"/>
                    <a:pt x="5597" y="3906"/>
                  </a:cubicBezTo>
                  <a:cubicBezTo>
                    <a:pt x="5609" y="3918"/>
                    <a:pt x="5632" y="3989"/>
                    <a:pt x="5644" y="4025"/>
                  </a:cubicBezTo>
                  <a:close/>
                  <a:moveTo>
                    <a:pt x="5418" y="3477"/>
                  </a:moveTo>
                  <a:cubicBezTo>
                    <a:pt x="5466" y="3572"/>
                    <a:pt x="5597" y="3501"/>
                    <a:pt x="5549" y="3418"/>
                  </a:cubicBezTo>
                  <a:cubicBezTo>
                    <a:pt x="5537" y="3370"/>
                    <a:pt x="5513" y="3322"/>
                    <a:pt x="5478" y="3287"/>
                  </a:cubicBezTo>
                  <a:cubicBezTo>
                    <a:pt x="5430" y="3215"/>
                    <a:pt x="5311" y="3251"/>
                    <a:pt x="5347" y="3346"/>
                  </a:cubicBezTo>
                  <a:cubicBezTo>
                    <a:pt x="5370" y="3394"/>
                    <a:pt x="5394" y="3429"/>
                    <a:pt x="5418" y="3477"/>
                  </a:cubicBezTo>
                  <a:close/>
                  <a:moveTo>
                    <a:pt x="5132" y="2977"/>
                  </a:moveTo>
                  <a:cubicBezTo>
                    <a:pt x="5192" y="3048"/>
                    <a:pt x="5311" y="2989"/>
                    <a:pt x="5275" y="2894"/>
                  </a:cubicBezTo>
                  <a:cubicBezTo>
                    <a:pt x="5239" y="2858"/>
                    <a:pt x="5216" y="2810"/>
                    <a:pt x="5192" y="2763"/>
                  </a:cubicBezTo>
                  <a:cubicBezTo>
                    <a:pt x="5156" y="2691"/>
                    <a:pt x="5037" y="2751"/>
                    <a:pt x="5061" y="2834"/>
                  </a:cubicBezTo>
                  <a:lnTo>
                    <a:pt x="5061" y="2858"/>
                  </a:lnTo>
                  <a:cubicBezTo>
                    <a:pt x="5097" y="2882"/>
                    <a:pt x="5109" y="2929"/>
                    <a:pt x="5132" y="2977"/>
                  </a:cubicBezTo>
                  <a:close/>
                  <a:moveTo>
                    <a:pt x="4811" y="2477"/>
                  </a:moveTo>
                  <a:cubicBezTo>
                    <a:pt x="4870" y="2560"/>
                    <a:pt x="4978" y="2477"/>
                    <a:pt x="4930" y="2394"/>
                  </a:cubicBezTo>
                  <a:lnTo>
                    <a:pt x="4930" y="2370"/>
                  </a:lnTo>
                  <a:cubicBezTo>
                    <a:pt x="4894" y="2334"/>
                    <a:pt x="4870" y="2298"/>
                    <a:pt x="4835" y="2251"/>
                  </a:cubicBezTo>
                  <a:cubicBezTo>
                    <a:pt x="4775" y="2179"/>
                    <a:pt x="4680" y="2251"/>
                    <a:pt x="4716" y="2346"/>
                  </a:cubicBezTo>
                  <a:lnTo>
                    <a:pt x="4716" y="2358"/>
                  </a:lnTo>
                  <a:cubicBezTo>
                    <a:pt x="4751" y="2406"/>
                    <a:pt x="4775" y="2429"/>
                    <a:pt x="4811" y="2477"/>
                  </a:cubicBezTo>
                  <a:close/>
                  <a:moveTo>
                    <a:pt x="4418" y="2036"/>
                  </a:moveTo>
                  <a:cubicBezTo>
                    <a:pt x="4477" y="2108"/>
                    <a:pt x="4597" y="2013"/>
                    <a:pt x="4525" y="1929"/>
                  </a:cubicBezTo>
                  <a:cubicBezTo>
                    <a:pt x="4501" y="1882"/>
                    <a:pt x="4454" y="1858"/>
                    <a:pt x="4418" y="1810"/>
                  </a:cubicBezTo>
                  <a:cubicBezTo>
                    <a:pt x="4358" y="1751"/>
                    <a:pt x="4263" y="1810"/>
                    <a:pt x="4299" y="1905"/>
                  </a:cubicBezTo>
                  <a:cubicBezTo>
                    <a:pt x="4299" y="1905"/>
                    <a:pt x="4299" y="1917"/>
                    <a:pt x="4323" y="1917"/>
                  </a:cubicBezTo>
                  <a:cubicBezTo>
                    <a:pt x="4358" y="1965"/>
                    <a:pt x="4394" y="1989"/>
                    <a:pt x="4418" y="2036"/>
                  </a:cubicBezTo>
                  <a:close/>
                  <a:moveTo>
                    <a:pt x="4001" y="1620"/>
                  </a:moveTo>
                  <a:cubicBezTo>
                    <a:pt x="4061" y="1679"/>
                    <a:pt x="4168" y="1584"/>
                    <a:pt x="4108" y="1513"/>
                  </a:cubicBezTo>
                  <a:cubicBezTo>
                    <a:pt x="4108" y="1513"/>
                    <a:pt x="4108" y="1501"/>
                    <a:pt x="4096" y="1501"/>
                  </a:cubicBezTo>
                  <a:cubicBezTo>
                    <a:pt x="4049" y="1465"/>
                    <a:pt x="4025" y="1441"/>
                    <a:pt x="3977" y="1393"/>
                  </a:cubicBezTo>
                  <a:cubicBezTo>
                    <a:pt x="3918" y="1334"/>
                    <a:pt x="3811" y="1417"/>
                    <a:pt x="3870" y="1501"/>
                  </a:cubicBezTo>
                  <a:cubicBezTo>
                    <a:pt x="3870" y="1501"/>
                    <a:pt x="3870" y="1513"/>
                    <a:pt x="3882" y="1513"/>
                  </a:cubicBezTo>
                  <a:cubicBezTo>
                    <a:pt x="3930" y="1560"/>
                    <a:pt x="3977" y="1584"/>
                    <a:pt x="4001" y="1620"/>
                  </a:cubicBezTo>
                  <a:close/>
                  <a:moveTo>
                    <a:pt x="3549" y="1263"/>
                  </a:moveTo>
                  <a:cubicBezTo>
                    <a:pt x="3573" y="1274"/>
                    <a:pt x="3608" y="1274"/>
                    <a:pt x="3620" y="1263"/>
                  </a:cubicBezTo>
                  <a:cubicBezTo>
                    <a:pt x="3668" y="1227"/>
                    <a:pt x="3668" y="1167"/>
                    <a:pt x="3632" y="1143"/>
                  </a:cubicBezTo>
                  <a:cubicBezTo>
                    <a:pt x="3585" y="1108"/>
                    <a:pt x="3549" y="1084"/>
                    <a:pt x="3513" y="1048"/>
                  </a:cubicBezTo>
                  <a:cubicBezTo>
                    <a:pt x="3442" y="1001"/>
                    <a:pt x="3346" y="1096"/>
                    <a:pt x="3430" y="1167"/>
                  </a:cubicBezTo>
                  <a:lnTo>
                    <a:pt x="3442" y="1191"/>
                  </a:lnTo>
                  <a:cubicBezTo>
                    <a:pt x="3465" y="1203"/>
                    <a:pt x="3513" y="1227"/>
                    <a:pt x="3549" y="1263"/>
                  </a:cubicBezTo>
                  <a:close/>
                  <a:moveTo>
                    <a:pt x="3049" y="929"/>
                  </a:moveTo>
                  <a:cubicBezTo>
                    <a:pt x="3132" y="977"/>
                    <a:pt x="3204" y="870"/>
                    <a:pt x="3144" y="810"/>
                  </a:cubicBezTo>
                  <a:lnTo>
                    <a:pt x="3132" y="810"/>
                  </a:lnTo>
                  <a:cubicBezTo>
                    <a:pt x="3084" y="786"/>
                    <a:pt x="3037" y="774"/>
                    <a:pt x="2989" y="739"/>
                  </a:cubicBezTo>
                  <a:cubicBezTo>
                    <a:pt x="2965" y="727"/>
                    <a:pt x="2930" y="727"/>
                    <a:pt x="2918" y="739"/>
                  </a:cubicBezTo>
                  <a:cubicBezTo>
                    <a:pt x="2870" y="774"/>
                    <a:pt x="2870" y="846"/>
                    <a:pt x="2918" y="870"/>
                  </a:cubicBezTo>
                  <a:cubicBezTo>
                    <a:pt x="2977" y="893"/>
                    <a:pt x="3013" y="917"/>
                    <a:pt x="3049" y="929"/>
                  </a:cubicBezTo>
                  <a:close/>
                  <a:moveTo>
                    <a:pt x="2537" y="667"/>
                  </a:moveTo>
                  <a:cubicBezTo>
                    <a:pt x="2608" y="715"/>
                    <a:pt x="2680" y="596"/>
                    <a:pt x="2608" y="536"/>
                  </a:cubicBezTo>
                  <a:lnTo>
                    <a:pt x="2596" y="536"/>
                  </a:lnTo>
                  <a:cubicBezTo>
                    <a:pt x="2549" y="512"/>
                    <a:pt x="2501" y="489"/>
                    <a:pt x="2453" y="477"/>
                  </a:cubicBezTo>
                  <a:cubicBezTo>
                    <a:pt x="2430" y="453"/>
                    <a:pt x="2418" y="477"/>
                    <a:pt x="2382" y="477"/>
                  </a:cubicBezTo>
                  <a:cubicBezTo>
                    <a:pt x="2334" y="501"/>
                    <a:pt x="2334" y="572"/>
                    <a:pt x="2394" y="608"/>
                  </a:cubicBezTo>
                  <a:cubicBezTo>
                    <a:pt x="2442" y="632"/>
                    <a:pt x="2489" y="643"/>
                    <a:pt x="2537" y="667"/>
                  </a:cubicBezTo>
                  <a:close/>
                  <a:moveTo>
                    <a:pt x="2001" y="453"/>
                  </a:moveTo>
                  <a:cubicBezTo>
                    <a:pt x="2084" y="489"/>
                    <a:pt x="2132" y="370"/>
                    <a:pt x="2061" y="322"/>
                  </a:cubicBezTo>
                  <a:lnTo>
                    <a:pt x="2037" y="322"/>
                  </a:lnTo>
                  <a:cubicBezTo>
                    <a:pt x="2001" y="310"/>
                    <a:pt x="1953" y="298"/>
                    <a:pt x="1894" y="274"/>
                  </a:cubicBezTo>
                  <a:cubicBezTo>
                    <a:pt x="1810" y="251"/>
                    <a:pt x="1763" y="370"/>
                    <a:pt x="1834" y="417"/>
                  </a:cubicBezTo>
                  <a:lnTo>
                    <a:pt x="1846" y="417"/>
                  </a:lnTo>
                  <a:cubicBezTo>
                    <a:pt x="1894" y="429"/>
                    <a:pt x="1941" y="441"/>
                    <a:pt x="2001" y="453"/>
                  </a:cubicBezTo>
                  <a:close/>
                  <a:moveTo>
                    <a:pt x="1429" y="298"/>
                  </a:moveTo>
                  <a:cubicBezTo>
                    <a:pt x="1537" y="310"/>
                    <a:pt x="1560" y="179"/>
                    <a:pt x="1465" y="143"/>
                  </a:cubicBezTo>
                  <a:cubicBezTo>
                    <a:pt x="1418" y="131"/>
                    <a:pt x="1358" y="131"/>
                    <a:pt x="1310" y="120"/>
                  </a:cubicBezTo>
                  <a:cubicBezTo>
                    <a:pt x="1227" y="96"/>
                    <a:pt x="1179" y="239"/>
                    <a:pt x="1287" y="262"/>
                  </a:cubicBezTo>
                  <a:cubicBezTo>
                    <a:pt x="1322" y="274"/>
                    <a:pt x="1370" y="274"/>
                    <a:pt x="1429" y="298"/>
                  </a:cubicBezTo>
                  <a:close/>
                  <a:moveTo>
                    <a:pt x="846" y="191"/>
                  </a:moveTo>
                  <a:cubicBezTo>
                    <a:pt x="870" y="191"/>
                    <a:pt x="882" y="191"/>
                    <a:pt x="894" y="179"/>
                  </a:cubicBezTo>
                  <a:cubicBezTo>
                    <a:pt x="953" y="131"/>
                    <a:pt x="929" y="36"/>
                    <a:pt x="870" y="36"/>
                  </a:cubicBezTo>
                  <a:cubicBezTo>
                    <a:pt x="822" y="36"/>
                    <a:pt x="763" y="24"/>
                    <a:pt x="715" y="24"/>
                  </a:cubicBezTo>
                  <a:cubicBezTo>
                    <a:pt x="608" y="24"/>
                    <a:pt x="608" y="155"/>
                    <a:pt x="703" y="179"/>
                  </a:cubicBezTo>
                  <a:cubicBezTo>
                    <a:pt x="751" y="179"/>
                    <a:pt x="787" y="191"/>
                    <a:pt x="846" y="19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3" name="Google Shape;4683;p52"/>
            <p:cNvSpPr/>
            <p:nvPr/>
          </p:nvSpPr>
          <p:spPr>
            <a:xfrm>
              <a:off x="2959000" y="1954825"/>
              <a:ext cx="13400" cy="155400"/>
            </a:xfrm>
            <a:custGeom>
              <a:avLst/>
              <a:gdLst/>
              <a:ahLst/>
              <a:cxnLst/>
              <a:rect l="l" t="t" r="r" b="b"/>
              <a:pathLst>
                <a:path w="536" h="6216" extrusionOk="0">
                  <a:moveTo>
                    <a:pt x="536" y="5954"/>
                  </a:moveTo>
                  <a:lnTo>
                    <a:pt x="536" y="263"/>
                  </a:lnTo>
                  <a:cubicBezTo>
                    <a:pt x="536" y="120"/>
                    <a:pt x="417" y="1"/>
                    <a:pt x="274" y="1"/>
                  </a:cubicBezTo>
                  <a:lnTo>
                    <a:pt x="274" y="1"/>
                  </a:lnTo>
                  <a:cubicBezTo>
                    <a:pt x="119" y="1"/>
                    <a:pt x="0" y="120"/>
                    <a:pt x="0" y="263"/>
                  </a:cubicBezTo>
                  <a:lnTo>
                    <a:pt x="0" y="5954"/>
                  </a:lnTo>
                  <a:cubicBezTo>
                    <a:pt x="0" y="6097"/>
                    <a:pt x="119" y="6216"/>
                    <a:pt x="274" y="6216"/>
                  </a:cubicBezTo>
                  <a:lnTo>
                    <a:pt x="274" y="6216"/>
                  </a:lnTo>
                  <a:cubicBezTo>
                    <a:pt x="417" y="6216"/>
                    <a:pt x="536" y="6097"/>
                    <a:pt x="536" y="5954"/>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4" name="Google Shape;4684;p52"/>
            <p:cNvSpPr/>
            <p:nvPr/>
          </p:nvSpPr>
          <p:spPr>
            <a:xfrm>
              <a:off x="3756700" y="2299525"/>
              <a:ext cx="153325" cy="145875"/>
            </a:xfrm>
            <a:custGeom>
              <a:avLst/>
              <a:gdLst/>
              <a:ahLst/>
              <a:cxnLst/>
              <a:rect l="l" t="t" r="r" b="b"/>
              <a:pathLst>
                <a:path w="6133" h="5835" extrusionOk="0">
                  <a:moveTo>
                    <a:pt x="108" y="0"/>
                  </a:moveTo>
                  <a:cubicBezTo>
                    <a:pt x="25" y="0"/>
                    <a:pt x="1" y="155"/>
                    <a:pt x="108" y="155"/>
                  </a:cubicBezTo>
                  <a:lnTo>
                    <a:pt x="263" y="155"/>
                  </a:lnTo>
                  <a:cubicBezTo>
                    <a:pt x="358" y="155"/>
                    <a:pt x="358" y="0"/>
                    <a:pt x="263" y="0"/>
                  </a:cubicBezTo>
                  <a:close/>
                  <a:moveTo>
                    <a:pt x="5990" y="5751"/>
                  </a:moveTo>
                  <a:cubicBezTo>
                    <a:pt x="5990" y="5834"/>
                    <a:pt x="6133" y="5834"/>
                    <a:pt x="6133" y="5751"/>
                  </a:cubicBezTo>
                  <a:cubicBezTo>
                    <a:pt x="6133" y="5703"/>
                    <a:pt x="6133" y="5644"/>
                    <a:pt x="6121" y="5596"/>
                  </a:cubicBezTo>
                  <a:cubicBezTo>
                    <a:pt x="6121" y="5513"/>
                    <a:pt x="5990" y="5513"/>
                    <a:pt x="5978" y="5596"/>
                  </a:cubicBezTo>
                  <a:lnTo>
                    <a:pt x="5978" y="5620"/>
                  </a:lnTo>
                  <a:cubicBezTo>
                    <a:pt x="5990" y="5644"/>
                    <a:pt x="5990" y="5703"/>
                    <a:pt x="5990" y="5751"/>
                  </a:cubicBezTo>
                  <a:close/>
                  <a:moveTo>
                    <a:pt x="5930" y="5168"/>
                  </a:moveTo>
                  <a:cubicBezTo>
                    <a:pt x="5930" y="5203"/>
                    <a:pt x="5954" y="5227"/>
                    <a:pt x="5990" y="5227"/>
                  </a:cubicBezTo>
                  <a:cubicBezTo>
                    <a:pt x="6049" y="5239"/>
                    <a:pt x="6097" y="5203"/>
                    <a:pt x="6073" y="5132"/>
                  </a:cubicBezTo>
                  <a:cubicBezTo>
                    <a:pt x="6061" y="5096"/>
                    <a:pt x="6061" y="5037"/>
                    <a:pt x="6049" y="4989"/>
                  </a:cubicBezTo>
                  <a:cubicBezTo>
                    <a:pt x="6037" y="4894"/>
                    <a:pt x="5882" y="4918"/>
                    <a:pt x="5894" y="5013"/>
                  </a:cubicBezTo>
                  <a:cubicBezTo>
                    <a:pt x="5918" y="5060"/>
                    <a:pt x="5930" y="5108"/>
                    <a:pt x="5930" y="5168"/>
                  </a:cubicBezTo>
                  <a:close/>
                  <a:moveTo>
                    <a:pt x="5823" y="4584"/>
                  </a:moveTo>
                  <a:cubicBezTo>
                    <a:pt x="5835" y="4679"/>
                    <a:pt x="5990" y="4644"/>
                    <a:pt x="5978" y="4560"/>
                  </a:cubicBezTo>
                  <a:cubicBezTo>
                    <a:pt x="5954" y="4513"/>
                    <a:pt x="5942" y="4453"/>
                    <a:pt x="5930" y="4406"/>
                  </a:cubicBezTo>
                  <a:cubicBezTo>
                    <a:pt x="5918" y="4334"/>
                    <a:pt x="5775" y="4334"/>
                    <a:pt x="5775" y="4441"/>
                  </a:cubicBezTo>
                  <a:lnTo>
                    <a:pt x="5775" y="4453"/>
                  </a:lnTo>
                  <a:close/>
                  <a:moveTo>
                    <a:pt x="5644" y="4025"/>
                  </a:moveTo>
                  <a:cubicBezTo>
                    <a:pt x="5680" y="4096"/>
                    <a:pt x="5799" y="4084"/>
                    <a:pt x="5799" y="3989"/>
                  </a:cubicBezTo>
                  <a:lnTo>
                    <a:pt x="5799" y="3977"/>
                  </a:lnTo>
                  <a:cubicBezTo>
                    <a:pt x="5775" y="3929"/>
                    <a:pt x="5763" y="3894"/>
                    <a:pt x="5740" y="3846"/>
                  </a:cubicBezTo>
                  <a:cubicBezTo>
                    <a:pt x="5704" y="3751"/>
                    <a:pt x="5573" y="3798"/>
                    <a:pt x="5597" y="3906"/>
                  </a:cubicBezTo>
                  <a:cubicBezTo>
                    <a:pt x="5621" y="3929"/>
                    <a:pt x="5632" y="3977"/>
                    <a:pt x="5644" y="4025"/>
                  </a:cubicBezTo>
                  <a:close/>
                  <a:moveTo>
                    <a:pt x="5418" y="3489"/>
                  </a:moveTo>
                  <a:cubicBezTo>
                    <a:pt x="5466" y="3572"/>
                    <a:pt x="5597" y="3513"/>
                    <a:pt x="5561" y="3429"/>
                  </a:cubicBezTo>
                  <a:cubicBezTo>
                    <a:pt x="5537" y="3382"/>
                    <a:pt x="5513" y="3334"/>
                    <a:pt x="5478" y="3298"/>
                  </a:cubicBezTo>
                  <a:cubicBezTo>
                    <a:pt x="5442" y="3215"/>
                    <a:pt x="5323" y="3263"/>
                    <a:pt x="5347" y="3358"/>
                  </a:cubicBezTo>
                  <a:cubicBezTo>
                    <a:pt x="5359" y="3394"/>
                    <a:pt x="5394" y="3441"/>
                    <a:pt x="5418" y="3489"/>
                  </a:cubicBezTo>
                  <a:close/>
                  <a:moveTo>
                    <a:pt x="5144" y="2965"/>
                  </a:moveTo>
                  <a:cubicBezTo>
                    <a:pt x="5204" y="3036"/>
                    <a:pt x="5323" y="2977"/>
                    <a:pt x="5275" y="2893"/>
                  </a:cubicBezTo>
                  <a:cubicBezTo>
                    <a:pt x="5240" y="2846"/>
                    <a:pt x="5216" y="2798"/>
                    <a:pt x="5204" y="2763"/>
                  </a:cubicBezTo>
                  <a:cubicBezTo>
                    <a:pt x="5156" y="2679"/>
                    <a:pt x="5037" y="2739"/>
                    <a:pt x="5061" y="2834"/>
                  </a:cubicBezTo>
                  <a:lnTo>
                    <a:pt x="5061" y="2846"/>
                  </a:lnTo>
                  <a:cubicBezTo>
                    <a:pt x="5085" y="2893"/>
                    <a:pt x="5109" y="2917"/>
                    <a:pt x="5144" y="2965"/>
                  </a:cubicBezTo>
                  <a:close/>
                  <a:moveTo>
                    <a:pt x="4811" y="2489"/>
                  </a:moveTo>
                  <a:cubicBezTo>
                    <a:pt x="4870" y="2560"/>
                    <a:pt x="4978" y="2489"/>
                    <a:pt x="4930" y="2405"/>
                  </a:cubicBezTo>
                  <a:lnTo>
                    <a:pt x="4930" y="2382"/>
                  </a:lnTo>
                  <a:cubicBezTo>
                    <a:pt x="4894" y="2334"/>
                    <a:pt x="4870" y="2310"/>
                    <a:pt x="4847" y="2262"/>
                  </a:cubicBezTo>
                  <a:cubicBezTo>
                    <a:pt x="4787" y="2191"/>
                    <a:pt x="4680" y="2262"/>
                    <a:pt x="4728" y="2358"/>
                  </a:cubicBezTo>
                  <a:lnTo>
                    <a:pt x="4728" y="2370"/>
                  </a:lnTo>
                  <a:cubicBezTo>
                    <a:pt x="4751" y="2417"/>
                    <a:pt x="4787" y="2441"/>
                    <a:pt x="4811" y="2489"/>
                  </a:cubicBezTo>
                  <a:close/>
                  <a:moveTo>
                    <a:pt x="4430" y="2024"/>
                  </a:moveTo>
                  <a:cubicBezTo>
                    <a:pt x="4489" y="2108"/>
                    <a:pt x="4609" y="2012"/>
                    <a:pt x="4525" y="1929"/>
                  </a:cubicBezTo>
                  <a:cubicBezTo>
                    <a:pt x="4501" y="1881"/>
                    <a:pt x="4454" y="1846"/>
                    <a:pt x="4430" y="1810"/>
                  </a:cubicBezTo>
                  <a:cubicBezTo>
                    <a:pt x="4370" y="1751"/>
                    <a:pt x="4263" y="1810"/>
                    <a:pt x="4311" y="1893"/>
                  </a:cubicBezTo>
                  <a:cubicBezTo>
                    <a:pt x="4311" y="1893"/>
                    <a:pt x="4311" y="1905"/>
                    <a:pt x="4323" y="1905"/>
                  </a:cubicBezTo>
                  <a:cubicBezTo>
                    <a:pt x="4370" y="1965"/>
                    <a:pt x="4394" y="2001"/>
                    <a:pt x="4430" y="2024"/>
                  </a:cubicBezTo>
                  <a:close/>
                  <a:moveTo>
                    <a:pt x="4013" y="1631"/>
                  </a:moveTo>
                  <a:cubicBezTo>
                    <a:pt x="4073" y="1679"/>
                    <a:pt x="4168" y="1596"/>
                    <a:pt x="4108" y="1524"/>
                  </a:cubicBezTo>
                  <a:cubicBezTo>
                    <a:pt x="4108" y="1524"/>
                    <a:pt x="4108" y="1512"/>
                    <a:pt x="4097" y="1512"/>
                  </a:cubicBezTo>
                  <a:cubicBezTo>
                    <a:pt x="4049" y="1477"/>
                    <a:pt x="4025" y="1453"/>
                    <a:pt x="3977" y="1405"/>
                  </a:cubicBezTo>
                  <a:cubicBezTo>
                    <a:pt x="3918" y="1346"/>
                    <a:pt x="3811" y="1429"/>
                    <a:pt x="3870" y="1512"/>
                  </a:cubicBezTo>
                  <a:cubicBezTo>
                    <a:pt x="3870" y="1512"/>
                    <a:pt x="3870" y="1524"/>
                    <a:pt x="3894" y="1524"/>
                  </a:cubicBezTo>
                  <a:cubicBezTo>
                    <a:pt x="3930" y="1572"/>
                    <a:pt x="3966" y="1596"/>
                    <a:pt x="4013" y="1631"/>
                  </a:cubicBezTo>
                  <a:close/>
                  <a:moveTo>
                    <a:pt x="3549" y="1250"/>
                  </a:moveTo>
                  <a:cubicBezTo>
                    <a:pt x="3573" y="1274"/>
                    <a:pt x="3608" y="1274"/>
                    <a:pt x="3620" y="1250"/>
                  </a:cubicBezTo>
                  <a:cubicBezTo>
                    <a:pt x="3668" y="1227"/>
                    <a:pt x="3668" y="1167"/>
                    <a:pt x="3632" y="1131"/>
                  </a:cubicBezTo>
                  <a:cubicBezTo>
                    <a:pt x="3596" y="1108"/>
                    <a:pt x="3549" y="1072"/>
                    <a:pt x="3513" y="1048"/>
                  </a:cubicBezTo>
                  <a:cubicBezTo>
                    <a:pt x="3442" y="1000"/>
                    <a:pt x="3358" y="1084"/>
                    <a:pt x="3430" y="1167"/>
                  </a:cubicBezTo>
                  <a:lnTo>
                    <a:pt x="3442" y="1179"/>
                  </a:lnTo>
                  <a:cubicBezTo>
                    <a:pt x="3477" y="1191"/>
                    <a:pt x="3501" y="1227"/>
                    <a:pt x="3549" y="1250"/>
                  </a:cubicBezTo>
                  <a:close/>
                  <a:moveTo>
                    <a:pt x="3061" y="941"/>
                  </a:moveTo>
                  <a:cubicBezTo>
                    <a:pt x="3132" y="989"/>
                    <a:pt x="3204" y="881"/>
                    <a:pt x="3144" y="822"/>
                  </a:cubicBezTo>
                  <a:lnTo>
                    <a:pt x="3132" y="822"/>
                  </a:lnTo>
                  <a:cubicBezTo>
                    <a:pt x="3085" y="798"/>
                    <a:pt x="3037" y="774"/>
                    <a:pt x="3001" y="750"/>
                  </a:cubicBezTo>
                  <a:cubicBezTo>
                    <a:pt x="2965" y="738"/>
                    <a:pt x="2942" y="738"/>
                    <a:pt x="2918" y="750"/>
                  </a:cubicBezTo>
                  <a:cubicBezTo>
                    <a:pt x="2882" y="774"/>
                    <a:pt x="2882" y="858"/>
                    <a:pt x="2918" y="881"/>
                  </a:cubicBezTo>
                  <a:cubicBezTo>
                    <a:pt x="2965" y="893"/>
                    <a:pt x="3013" y="917"/>
                    <a:pt x="3061" y="941"/>
                  </a:cubicBezTo>
                  <a:close/>
                  <a:moveTo>
                    <a:pt x="2537" y="679"/>
                  </a:moveTo>
                  <a:cubicBezTo>
                    <a:pt x="2608" y="715"/>
                    <a:pt x="2680" y="596"/>
                    <a:pt x="2608" y="536"/>
                  </a:cubicBezTo>
                  <a:lnTo>
                    <a:pt x="2596" y="536"/>
                  </a:lnTo>
                  <a:cubicBezTo>
                    <a:pt x="2549" y="524"/>
                    <a:pt x="2501" y="500"/>
                    <a:pt x="2465" y="477"/>
                  </a:cubicBezTo>
                  <a:cubicBezTo>
                    <a:pt x="2430" y="465"/>
                    <a:pt x="2418" y="477"/>
                    <a:pt x="2382" y="477"/>
                  </a:cubicBezTo>
                  <a:cubicBezTo>
                    <a:pt x="2346" y="512"/>
                    <a:pt x="2346" y="584"/>
                    <a:pt x="2406" y="619"/>
                  </a:cubicBezTo>
                  <a:cubicBezTo>
                    <a:pt x="2442" y="631"/>
                    <a:pt x="2489" y="643"/>
                    <a:pt x="2537" y="679"/>
                  </a:cubicBezTo>
                  <a:close/>
                  <a:moveTo>
                    <a:pt x="1989" y="453"/>
                  </a:moveTo>
                  <a:cubicBezTo>
                    <a:pt x="2072" y="477"/>
                    <a:pt x="2120" y="357"/>
                    <a:pt x="2049" y="322"/>
                  </a:cubicBezTo>
                  <a:lnTo>
                    <a:pt x="2025" y="322"/>
                  </a:lnTo>
                  <a:cubicBezTo>
                    <a:pt x="1989" y="298"/>
                    <a:pt x="1942" y="286"/>
                    <a:pt x="1882" y="274"/>
                  </a:cubicBezTo>
                  <a:cubicBezTo>
                    <a:pt x="1811" y="238"/>
                    <a:pt x="1751" y="357"/>
                    <a:pt x="1822" y="405"/>
                  </a:cubicBezTo>
                  <a:lnTo>
                    <a:pt x="1834" y="405"/>
                  </a:lnTo>
                  <a:cubicBezTo>
                    <a:pt x="1894" y="417"/>
                    <a:pt x="1942" y="441"/>
                    <a:pt x="1989" y="453"/>
                  </a:cubicBezTo>
                  <a:close/>
                  <a:moveTo>
                    <a:pt x="1418" y="298"/>
                  </a:moveTo>
                  <a:cubicBezTo>
                    <a:pt x="1525" y="322"/>
                    <a:pt x="1549" y="179"/>
                    <a:pt x="1453" y="155"/>
                  </a:cubicBezTo>
                  <a:cubicBezTo>
                    <a:pt x="1406" y="143"/>
                    <a:pt x="1346" y="143"/>
                    <a:pt x="1299" y="119"/>
                  </a:cubicBezTo>
                  <a:cubicBezTo>
                    <a:pt x="1215" y="107"/>
                    <a:pt x="1168" y="238"/>
                    <a:pt x="1275" y="274"/>
                  </a:cubicBezTo>
                  <a:cubicBezTo>
                    <a:pt x="1334" y="274"/>
                    <a:pt x="1370" y="286"/>
                    <a:pt x="1418" y="298"/>
                  </a:cubicBezTo>
                  <a:close/>
                  <a:moveTo>
                    <a:pt x="834" y="203"/>
                  </a:moveTo>
                  <a:cubicBezTo>
                    <a:pt x="858" y="203"/>
                    <a:pt x="870" y="203"/>
                    <a:pt x="882" y="179"/>
                  </a:cubicBezTo>
                  <a:cubicBezTo>
                    <a:pt x="941" y="143"/>
                    <a:pt x="918" y="48"/>
                    <a:pt x="846" y="48"/>
                  </a:cubicBezTo>
                  <a:cubicBezTo>
                    <a:pt x="810" y="48"/>
                    <a:pt x="751" y="36"/>
                    <a:pt x="703" y="36"/>
                  </a:cubicBezTo>
                  <a:cubicBezTo>
                    <a:pt x="596" y="36"/>
                    <a:pt x="596" y="167"/>
                    <a:pt x="691" y="179"/>
                  </a:cubicBezTo>
                  <a:cubicBezTo>
                    <a:pt x="751" y="179"/>
                    <a:pt x="799" y="203"/>
                    <a:pt x="834" y="203"/>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5" name="Google Shape;4685;p52"/>
            <p:cNvSpPr/>
            <p:nvPr/>
          </p:nvSpPr>
          <p:spPr>
            <a:xfrm>
              <a:off x="3752850" y="2295050"/>
              <a:ext cx="13400" cy="155700"/>
            </a:xfrm>
            <a:custGeom>
              <a:avLst/>
              <a:gdLst/>
              <a:ahLst/>
              <a:cxnLst/>
              <a:rect l="l" t="t" r="r" b="b"/>
              <a:pathLst>
                <a:path w="536" h="6228" extrusionOk="0">
                  <a:moveTo>
                    <a:pt x="536" y="5954"/>
                  </a:moveTo>
                  <a:lnTo>
                    <a:pt x="536" y="275"/>
                  </a:lnTo>
                  <a:cubicBezTo>
                    <a:pt x="536" y="120"/>
                    <a:pt x="417" y="1"/>
                    <a:pt x="262" y="1"/>
                  </a:cubicBezTo>
                  <a:lnTo>
                    <a:pt x="262" y="1"/>
                  </a:lnTo>
                  <a:cubicBezTo>
                    <a:pt x="119" y="1"/>
                    <a:pt x="0" y="120"/>
                    <a:pt x="0" y="275"/>
                  </a:cubicBezTo>
                  <a:lnTo>
                    <a:pt x="0" y="5954"/>
                  </a:lnTo>
                  <a:cubicBezTo>
                    <a:pt x="0" y="6109"/>
                    <a:pt x="119" y="6228"/>
                    <a:pt x="262" y="6228"/>
                  </a:cubicBezTo>
                  <a:lnTo>
                    <a:pt x="262" y="6228"/>
                  </a:lnTo>
                  <a:cubicBezTo>
                    <a:pt x="417" y="6216"/>
                    <a:pt x="536" y="6097"/>
                    <a:pt x="536" y="5954"/>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6" name="Google Shape;4686;p52"/>
            <p:cNvSpPr/>
            <p:nvPr/>
          </p:nvSpPr>
          <p:spPr>
            <a:xfrm>
              <a:off x="4267775" y="1793200"/>
              <a:ext cx="15500" cy="596525"/>
            </a:xfrm>
            <a:custGeom>
              <a:avLst/>
              <a:gdLst/>
              <a:ahLst/>
              <a:cxnLst/>
              <a:rect l="l" t="t" r="r" b="b"/>
              <a:pathLst>
                <a:path w="620" h="23861" extrusionOk="0">
                  <a:moveTo>
                    <a:pt x="1" y="1"/>
                  </a:moveTo>
                  <a:lnTo>
                    <a:pt x="620" y="1"/>
                  </a:lnTo>
                  <a:lnTo>
                    <a:pt x="620" y="23861"/>
                  </a:lnTo>
                  <a:lnTo>
                    <a:pt x="1" y="23861"/>
                  </a:ln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7" name="Google Shape;4687;p52"/>
            <p:cNvSpPr/>
            <p:nvPr/>
          </p:nvSpPr>
          <p:spPr>
            <a:xfrm>
              <a:off x="4297850" y="1793200"/>
              <a:ext cx="15500" cy="596525"/>
            </a:xfrm>
            <a:custGeom>
              <a:avLst/>
              <a:gdLst/>
              <a:ahLst/>
              <a:cxnLst/>
              <a:rect l="l" t="t" r="r" b="b"/>
              <a:pathLst>
                <a:path w="620" h="23861" extrusionOk="0">
                  <a:moveTo>
                    <a:pt x="0" y="1"/>
                  </a:moveTo>
                  <a:lnTo>
                    <a:pt x="619" y="1"/>
                  </a:lnTo>
                  <a:lnTo>
                    <a:pt x="619" y="23861"/>
                  </a:lnTo>
                  <a:lnTo>
                    <a:pt x="0" y="23861"/>
                  </a:ln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8" name="Google Shape;4688;p52"/>
            <p:cNvSpPr/>
            <p:nvPr/>
          </p:nvSpPr>
          <p:spPr>
            <a:xfrm>
              <a:off x="3082225" y="2938875"/>
              <a:ext cx="81575" cy="81600"/>
            </a:xfrm>
            <a:custGeom>
              <a:avLst/>
              <a:gdLst/>
              <a:ahLst/>
              <a:cxnLst/>
              <a:rect l="l" t="t" r="r" b="b"/>
              <a:pathLst>
                <a:path w="3263" h="3264" extrusionOk="0">
                  <a:moveTo>
                    <a:pt x="1643" y="215"/>
                  </a:moveTo>
                  <a:cubicBezTo>
                    <a:pt x="1250" y="215"/>
                    <a:pt x="893" y="382"/>
                    <a:pt x="643" y="632"/>
                  </a:cubicBezTo>
                  <a:cubicBezTo>
                    <a:pt x="381" y="894"/>
                    <a:pt x="226" y="1251"/>
                    <a:pt x="226" y="1632"/>
                  </a:cubicBezTo>
                  <a:cubicBezTo>
                    <a:pt x="226" y="2025"/>
                    <a:pt x="393" y="2382"/>
                    <a:pt x="643" y="2632"/>
                  </a:cubicBezTo>
                  <a:cubicBezTo>
                    <a:pt x="893" y="2882"/>
                    <a:pt x="1250" y="3049"/>
                    <a:pt x="1643" y="3049"/>
                  </a:cubicBezTo>
                  <a:cubicBezTo>
                    <a:pt x="2024" y="3049"/>
                    <a:pt x="2381" y="2882"/>
                    <a:pt x="2632" y="2632"/>
                  </a:cubicBezTo>
                  <a:cubicBezTo>
                    <a:pt x="2893" y="2382"/>
                    <a:pt x="3048" y="2025"/>
                    <a:pt x="3048" y="1632"/>
                  </a:cubicBezTo>
                  <a:cubicBezTo>
                    <a:pt x="3048" y="1251"/>
                    <a:pt x="2893" y="894"/>
                    <a:pt x="2632" y="632"/>
                  </a:cubicBezTo>
                  <a:cubicBezTo>
                    <a:pt x="2381" y="370"/>
                    <a:pt x="2024" y="215"/>
                    <a:pt x="1643" y="215"/>
                  </a:cubicBezTo>
                  <a:close/>
                  <a:moveTo>
                    <a:pt x="476" y="477"/>
                  </a:moveTo>
                  <a:cubicBezTo>
                    <a:pt x="774" y="179"/>
                    <a:pt x="1179" y="1"/>
                    <a:pt x="1619" y="1"/>
                  </a:cubicBezTo>
                  <a:cubicBezTo>
                    <a:pt x="2072" y="1"/>
                    <a:pt x="2489" y="179"/>
                    <a:pt x="2786" y="477"/>
                  </a:cubicBezTo>
                  <a:cubicBezTo>
                    <a:pt x="3084" y="775"/>
                    <a:pt x="3263" y="1180"/>
                    <a:pt x="3263" y="1620"/>
                  </a:cubicBezTo>
                  <a:cubicBezTo>
                    <a:pt x="3263" y="2073"/>
                    <a:pt x="3084" y="2489"/>
                    <a:pt x="2786" y="2787"/>
                  </a:cubicBezTo>
                  <a:cubicBezTo>
                    <a:pt x="2489" y="3085"/>
                    <a:pt x="2084" y="3263"/>
                    <a:pt x="1619" y="3263"/>
                  </a:cubicBezTo>
                  <a:cubicBezTo>
                    <a:pt x="1179" y="3263"/>
                    <a:pt x="762" y="3085"/>
                    <a:pt x="476" y="2787"/>
                  </a:cubicBezTo>
                  <a:cubicBezTo>
                    <a:pt x="179" y="2489"/>
                    <a:pt x="0" y="2084"/>
                    <a:pt x="0" y="1620"/>
                  </a:cubicBezTo>
                  <a:cubicBezTo>
                    <a:pt x="0" y="1180"/>
                    <a:pt x="179" y="775"/>
                    <a:pt x="476" y="477"/>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9" name="Google Shape;4689;p52"/>
            <p:cNvSpPr/>
            <p:nvPr/>
          </p:nvSpPr>
          <p:spPr>
            <a:xfrm>
              <a:off x="3100075" y="2956750"/>
              <a:ext cx="46175" cy="46150"/>
            </a:xfrm>
            <a:custGeom>
              <a:avLst/>
              <a:gdLst/>
              <a:ahLst/>
              <a:cxnLst/>
              <a:rect l="l" t="t" r="r" b="b"/>
              <a:pathLst>
                <a:path w="1847" h="1846" extrusionOk="0">
                  <a:moveTo>
                    <a:pt x="929" y="143"/>
                  </a:moveTo>
                  <a:cubicBezTo>
                    <a:pt x="715" y="143"/>
                    <a:pt x="524" y="238"/>
                    <a:pt x="370" y="369"/>
                  </a:cubicBezTo>
                  <a:cubicBezTo>
                    <a:pt x="239" y="500"/>
                    <a:pt x="155" y="703"/>
                    <a:pt x="155" y="917"/>
                  </a:cubicBezTo>
                  <a:cubicBezTo>
                    <a:pt x="155" y="1131"/>
                    <a:pt x="239" y="1322"/>
                    <a:pt x="370" y="1477"/>
                  </a:cubicBezTo>
                  <a:cubicBezTo>
                    <a:pt x="501" y="1608"/>
                    <a:pt x="703" y="1691"/>
                    <a:pt x="929" y="1691"/>
                  </a:cubicBezTo>
                  <a:cubicBezTo>
                    <a:pt x="1132" y="1691"/>
                    <a:pt x="1322" y="1608"/>
                    <a:pt x="1477" y="1477"/>
                  </a:cubicBezTo>
                  <a:cubicBezTo>
                    <a:pt x="1608" y="1334"/>
                    <a:pt x="1703" y="1143"/>
                    <a:pt x="1703" y="917"/>
                  </a:cubicBezTo>
                  <a:cubicBezTo>
                    <a:pt x="1703" y="715"/>
                    <a:pt x="1608" y="524"/>
                    <a:pt x="1477" y="369"/>
                  </a:cubicBezTo>
                  <a:cubicBezTo>
                    <a:pt x="1322" y="226"/>
                    <a:pt x="1132" y="143"/>
                    <a:pt x="929" y="143"/>
                  </a:cubicBezTo>
                  <a:close/>
                  <a:moveTo>
                    <a:pt x="274" y="262"/>
                  </a:moveTo>
                  <a:cubicBezTo>
                    <a:pt x="429" y="95"/>
                    <a:pt x="667" y="0"/>
                    <a:pt x="929" y="0"/>
                  </a:cubicBezTo>
                  <a:cubicBezTo>
                    <a:pt x="1179" y="0"/>
                    <a:pt x="1406" y="107"/>
                    <a:pt x="1584" y="262"/>
                  </a:cubicBezTo>
                  <a:cubicBezTo>
                    <a:pt x="1739" y="429"/>
                    <a:pt x="1846" y="667"/>
                    <a:pt x="1846" y="917"/>
                  </a:cubicBezTo>
                  <a:cubicBezTo>
                    <a:pt x="1846" y="1179"/>
                    <a:pt x="1739" y="1393"/>
                    <a:pt x="1584" y="1572"/>
                  </a:cubicBezTo>
                  <a:cubicBezTo>
                    <a:pt x="1417" y="1739"/>
                    <a:pt x="1179" y="1846"/>
                    <a:pt x="929" y="1846"/>
                  </a:cubicBezTo>
                  <a:cubicBezTo>
                    <a:pt x="667" y="1846"/>
                    <a:pt x="453" y="1739"/>
                    <a:pt x="274" y="1572"/>
                  </a:cubicBezTo>
                  <a:cubicBezTo>
                    <a:pt x="108" y="1405"/>
                    <a:pt x="1" y="1167"/>
                    <a:pt x="1" y="917"/>
                  </a:cubicBezTo>
                  <a:cubicBezTo>
                    <a:pt x="1" y="655"/>
                    <a:pt x="108" y="429"/>
                    <a:pt x="274" y="262"/>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0" name="Google Shape;4690;p52"/>
            <p:cNvSpPr/>
            <p:nvPr/>
          </p:nvSpPr>
          <p:spPr>
            <a:xfrm>
              <a:off x="3117350" y="2973700"/>
              <a:ext cx="11925" cy="11950"/>
            </a:xfrm>
            <a:custGeom>
              <a:avLst/>
              <a:gdLst/>
              <a:ahLst/>
              <a:cxnLst/>
              <a:rect l="l" t="t" r="r" b="b"/>
              <a:pathLst>
                <a:path w="477" h="478" extrusionOk="0">
                  <a:moveTo>
                    <a:pt x="238" y="1"/>
                  </a:moveTo>
                  <a:cubicBezTo>
                    <a:pt x="95" y="1"/>
                    <a:pt x="0" y="108"/>
                    <a:pt x="0" y="239"/>
                  </a:cubicBezTo>
                  <a:cubicBezTo>
                    <a:pt x="0" y="382"/>
                    <a:pt x="95" y="477"/>
                    <a:pt x="238" y="477"/>
                  </a:cubicBezTo>
                  <a:cubicBezTo>
                    <a:pt x="369" y="477"/>
                    <a:pt x="476" y="382"/>
                    <a:pt x="476" y="239"/>
                  </a:cubicBezTo>
                  <a:cubicBezTo>
                    <a:pt x="453" y="108"/>
                    <a:pt x="357" y="1"/>
                    <a:pt x="238"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1" name="Google Shape;4691;p52"/>
            <p:cNvSpPr/>
            <p:nvPr/>
          </p:nvSpPr>
          <p:spPr>
            <a:xfrm>
              <a:off x="3121500" y="2492700"/>
              <a:ext cx="30400" cy="373275"/>
            </a:xfrm>
            <a:custGeom>
              <a:avLst/>
              <a:gdLst/>
              <a:ahLst/>
              <a:cxnLst/>
              <a:rect l="l" t="t" r="r" b="b"/>
              <a:pathLst>
                <a:path w="1216" h="14931" extrusionOk="0">
                  <a:moveTo>
                    <a:pt x="1061" y="14359"/>
                  </a:moveTo>
                  <a:lnTo>
                    <a:pt x="1061" y="572"/>
                  </a:lnTo>
                  <a:cubicBezTo>
                    <a:pt x="1061" y="453"/>
                    <a:pt x="1025" y="346"/>
                    <a:pt x="941" y="274"/>
                  </a:cubicBezTo>
                  <a:cubicBezTo>
                    <a:pt x="870" y="191"/>
                    <a:pt x="763" y="155"/>
                    <a:pt x="644" y="155"/>
                  </a:cubicBezTo>
                  <a:lnTo>
                    <a:pt x="560" y="155"/>
                  </a:lnTo>
                  <a:cubicBezTo>
                    <a:pt x="441" y="155"/>
                    <a:pt x="334" y="191"/>
                    <a:pt x="263" y="274"/>
                  </a:cubicBezTo>
                  <a:cubicBezTo>
                    <a:pt x="191" y="346"/>
                    <a:pt x="144" y="453"/>
                    <a:pt x="144" y="572"/>
                  </a:cubicBezTo>
                  <a:lnTo>
                    <a:pt x="144" y="14359"/>
                  </a:lnTo>
                  <a:cubicBezTo>
                    <a:pt x="144" y="14478"/>
                    <a:pt x="191" y="14586"/>
                    <a:pt x="263" y="14657"/>
                  </a:cubicBezTo>
                  <a:lnTo>
                    <a:pt x="263" y="14657"/>
                  </a:lnTo>
                  <a:cubicBezTo>
                    <a:pt x="334" y="14740"/>
                    <a:pt x="441" y="14776"/>
                    <a:pt x="549" y="14776"/>
                  </a:cubicBezTo>
                  <a:lnTo>
                    <a:pt x="632" y="14776"/>
                  </a:lnTo>
                  <a:cubicBezTo>
                    <a:pt x="751" y="14776"/>
                    <a:pt x="858" y="14740"/>
                    <a:pt x="930" y="14657"/>
                  </a:cubicBezTo>
                  <a:cubicBezTo>
                    <a:pt x="1025" y="14586"/>
                    <a:pt x="1061" y="14478"/>
                    <a:pt x="1061" y="14359"/>
                  </a:cubicBezTo>
                  <a:close/>
                  <a:moveTo>
                    <a:pt x="1215" y="572"/>
                  </a:moveTo>
                  <a:lnTo>
                    <a:pt x="1215" y="14359"/>
                  </a:lnTo>
                  <a:cubicBezTo>
                    <a:pt x="1215" y="14514"/>
                    <a:pt x="1156" y="14657"/>
                    <a:pt x="1049" y="14764"/>
                  </a:cubicBezTo>
                  <a:cubicBezTo>
                    <a:pt x="941" y="14871"/>
                    <a:pt x="810" y="14931"/>
                    <a:pt x="644" y="14931"/>
                  </a:cubicBezTo>
                  <a:lnTo>
                    <a:pt x="560" y="14931"/>
                  </a:lnTo>
                  <a:cubicBezTo>
                    <a:pt x="406" y="14931"/>
                    <a:pt x="263" y="14871"/>
                    <a:pt x="168" y="14764"/>
                  </a:cubicBezTo>
                  <a:lnTo>
                    <a:pt x="168" y="14764"/>
                  </a:lnTo>
                  <a:cubicBezTo>
                    <a:pt x="60" y="14657"/>
                    <a:pt x="1" y="14526"/>
                    <a:pt x="1" y="14359"/>
                  </a:cubicBezTo>
                  <a:lnTo>
                    <a:pt x="1" y="572"/>
                  </a:lnTo>
                  <a:cubicBezTo>
                    <a:pt x="1" y="417"/>
                    <a:pt x="60" y="274"/>
                    <a:pt x="168" y="167"/>
                  </a:cubicBezTo>
                  <a:cubicBezTo>
                    <a:pt x="275" y="60"/>
                    <a:pt x="406" y="0"/>
                    <a:pt x="572" y="0"/>
                  </a:cubicBezTo>
                  <a:lnTo>
                    <a:pt x="668" y="0"/>
                  </a:lnTo>
                  <a:cubicBezTo>
                    <a:pt x="810" y="0"/>
                    <a:pt x="965" y="60"/>
                    <a:pt x="1061" y="167"/>
                  </a:cubicBezTo>
                  <a:cubicBezTo>
                    <a:pt x="1156" y="274"/>
                    <a:pt x="1215" y="405"/>
                    <a:pt x="1215" y="572"/>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2" name="Google Shape;4692;p52"/>
            <p:cNvSpPr/>
            <p:nvPr/>
          </p:nvSpPr>
          <p:spPr>
            <a:xfrm>
              <a:off x="3101575" y="2608775"/>
              <a:ext cx="23825" cy="140825"/>
            </a:xfrm>
            <a:custGeom>
              <a:avLst/>
              <a:gdLst/>
              <a:ahLst/>
              <a:cxnLst/>
              <a:rect l="l" t="t" r="r" b="b"/>
              <a:pathLst>
                <a:path w="953" h="5633" extrusionOk="0">
                  <a:moveTo>
                    <a:pt x="905" y="60"/>
                  </a:moveTo>
                  <a:cubicBezTo>
                    <a:pt x="941" y="72"/>
                    <a:pt x="953" y="120"/>
                    <a:pt x="941" y="168"/>
                  </a:cubicBezTo>
                  <a:cubicBezTo>
                    <a:pt x="929" y="191"/>
                    <a:pt x="881" y="215"/>
                    <a:pt x="834" y="191"/>
                  </a:cubicBezTo>
                  <a:cubicBezTo>
                    <a:pt x="810" y="179"/>
                    <a:pt x="774" y="168"/>
                    <a:pt x="750" y="168"/>
                  </a:cubicBezTo>
                  <a:cubicBezTo>
                    <a:pt x="715" y="168"/>
                    <a:pt x="691" y="156"/>
                    <a:pt x="655" y="156"/>
                  </a:cubicBezTo>
                  <a:lnTo>
                    <a:pt x="572" y="156"/>
                  </a:lnTo>
                  <a:cubicBezTo>
                    <a:pt x="453" y="156"/>
                    <a:pt x="345" y="191"/>
                    <a:pt x="274" y="275"/>
                  </a:cubicBezTo>
                  <a:cubicBezTo>
                    <a:pt x="191" y="346"/>
                    <a:pt x="155" y="453"/>
                    <a:pt x="155" y="572"/>
                  </a:cubicBezTo>
                  <a:lnTo>
                    <a:pt x="155" y="5061"/>
                  </a:lnTo>
                  <a:cubicBezTo>
                    <a:pt x="155" y="5180"/>
                    <a:pt x="191" y="5287"/>
                    <a:pt x="274" y="5359"/>
                  </a:cubicBezTo>
                  <a:lnTo>
                    <a:pt x="274" y="5359"/>
                  </a:lnTo>
                  <a:cubicBezTo>
                    <a:pt x="345" y="5430"/>
                    <a:pt x="453" y="5478"/>
                    <a:pt x="572" y="5478"/>
                  </a:cubicBezTo>
                  <a:lnTo>
                    <a:pt x="655" y="5478"/>
                  </a:lnTo>
                  <a:cubicBezTo>
                    <a:pt x="691" y="5478"/>
                    <a:pt x="715" y="5478"/>
                    <a:pt x="750" y="5466"/>
                  </a:cubicBezTo>
                  <a:cubicBezTo>
                    <a:pt x="774" y="5466"/>
                    <a:pt x="810" y="5442"/>
                    <a:pt x="834" y="5430"/>
                  </a:cubicBezTo>
                  <a:cubicBezTo>
                    <a:pt x="869" y="5418"/>
                    <a:pt x="905" y="5430"/>
                    <a:pt x="941" y="5466"/>
                  </a:cubicBezTo>
                  <a:cubicBezTo>
                    <a:pt x="953" y="5490"/>
                    <a:pt x="941" y="5537"/>
                    <a:pt x="905" y="5561"/>
                  </a:cubicBezTo>
                  <a:cubicBezTo>
                    <a:pt x="869" y="5585"/>
                    <a:pt x="834" y="5597"/>
                    <a:pt x="786" y="5609"/>
                  </a:cubicBezTo>
                  <a:cubicBezTo>
                    <a:pt x="750" y="5632"/>
                    <a:pt x="703" y="5632"/>
                    <a:pt x="655" y="5632"/>
                  </a:cubicBezTo>
                  <a:lnTo>
                    <a:pt x="572" y="5632"/>
                  </a:lnTo>
                  <a:cubicBezTo>
                    <a:pt x="417" y="5632"/>
                    <a:pt x="274" y="5573"/>
                    <a:pt x="167" y="5466"/>
                  </a:cubicBezTo>
                  <a:lnTo>
                    <a:pt x="167" y="5466"/>
                  </a:lnTo>
                  <a:cubicBezTo>
                    <a:pt x="60" y="5359"/>
                    <a:pt x="0" y="5228"/>
                    <a:pt x="0" y="5061"/>
                  </a:cubicBezTo>
                  <a:lnTo>
                    <a:pt x="0" y="572"/>
                  </a:lnTo>
                  <a:cubicBezTo>
                    <a:pt x="0" y="418"/>
                    <a:pt x="60" y="275"/>
                    <a:pt x="167" y="168"/>
                  </a:cubicBezTo>
                  <a:cubicBezTo>
                    <a:pt x="274" y="60"/>
                    <a:pt x="405" y="1"/>
                    <a:pt x="572" y="1"/>
                  </a:cubicBezTo>
                  <a:lnTo>
                    <a:pt x="655" y="1"/>
                  </a:lnTo>
                  <a:cubicBezTo>
                    <a:pt x="703" y="1"/>
                    <a:pt x="750" y="1"/>
                    <a:pt x="786" y="13"/>
                  </a:cubicBezTo>
                  <a:cubicBezTo>
                    <a:pt x="834" y="37"/>
                    <a:pt x="881" y="48"/>
                    <a:pt x="905" y="60"/>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3" name="Google Shape;4693;p52"/>
            <p:cNvSpPr/>
            <p:nvPr/>
          </p:nvSpPr>
          <p:spPr>
            <a:xfrm>
              <a:off x="3082525" y="2457875"/>
              <a:ext cx="140800" cy="442925"/>
            </a:xfrm>
            <a:custGeom>
              <a:avLst/>
              <a:gdLst/>
              <a:ahLst/>
              <a:cxnLst/>
              <a:rect l="l" t="t" r="r" b="b"/>
              <a:pathLst>
                <a:path w="5632" h="17717" extrusionOk="0">
                  <a:moveTo>
                    <a:pt x="5406" y="17122"/>
                  </a:moveTo>
                  <a:lnTo>
                    <a:pt x="5406" y="596"/>
                  </a:lnTo>
                  <a:cubicBezTo>
                    <a:pt x="5406" y="489"/>
                    <a:pt x="5358" y="393"/>
                    <a:pt x="5298" y="322"/>
                  </a:cubicBezTo>
                  <a:cubicBezTo>
                    <a:pt x="5227" y="250"/>
                    <a:pt x="5132" y="215"/>
                    <a:pt x="5036" y="215"/>
                  </a:cubicBezTo>
                  <a:lnTo>
                    <a:pt x="595" y="215"/>
                  </a:lnTo>
                  <a:cubicBezTo>
                    <a:pt x="500" y="215"/>
                    <a:pt x="405" y="262"/>
                    <a:pt x="334" y="322"/>
                  </a:cubicBezTo>
                  <a:lnTo>
                    <a:pt x="334" y="322"/>
                  </a:lnTo>
                  <a:cubicBezTo>
                    <a:pt x="262" y="393"/>
                    <a:pt x="226" y="489"/>
                    <a:pt x="226" y="596"/>
                  </a:cubicBezTo>
                  <a:lnTo>
                    <a:pt x="226" y="17122"/>
                  </a:lnTo>
                  <a:cubicBezTo>
                    <a:pt x="226" y="17229"/>
                    <a:pt x="274" y="17324"/>
                    <a:pt x="334" y="17395"/>
                  </a:cubicBezTo>
                  <a:lnTo>
                    <a:pt x="334" y="17395"/>
                  </a:lnTo>
                  <a:cubicBezTo>
                    <a:pt x="405" y="17455"/>
                    <a:pt x="500" y="17503"/>
                    <a:pt x="584" y="17503"/>
                  </a:cubicBezTo>
                  <a:lnTo>
                    <a:pt x="5025" y="17503"/>
                  </a:lnTo>
                  <a:cubicBezTo>
                    <a:pt x="5120" y="17503"/>
                    <a:pt x="5215" y="17455"/>
                    <a:pt x="5287" y="17395"/>
                  </a:cubicBezTo>
                  <a:cubicBezTo>
                    <a:pt x="5358" y="17324"/>
                    <a:pt x="5406" y="17217"/>
                    <a:pt x="5406" y="17122"/>
                  </a:cubicBezTo>
                  <a:close/>
                  <a:moveTo>
                    <a:pt x="5632" y="596"/>
                  </a:moveTo>
                  <a:lnTo>
                    <a:pt x="5632" y="17122"/>
                  </a:lnTo>
                  <a:cubicBezTo>
                    <a:pt x="5632" y="17288"/>
                    <a:pt x="5560" y="17443"/>
                    <a:pt x="5453" y="17538"/>
                  </a:cubicBezTo>
                  <a:cubicBezTo>
                    <a:pt x="5346" y="17645"/>
                    <a:pt x="5191" y="17717"/>
                    <a:pt x="5036" y="17717"/>
                  </a:cubicBezTo>
                  <a:lnTo>
                    <a:pt x="595" y="17717"/>
                  </a:lnTo>
                  <a:cubicBezTo>
                    <a:pt x="441" y="17717"/>
                    <a:pt x="286" y="17657"/>
                    <a:pt x="179" y="17562"/>
                  </a:cubicBezTo>
                  <a:lnTo>
                    <a:pt x="179" y="17562"/>
                  </a:lnTo>
                  <a:cubicBezTo>
                    <a:pt x="83" y="17455"/>
                    <a:pt x="0" y="17300"/>
                    <a:pt x="0" y="17145"/>
                  </a:cubicBezTo>
                  <a:lnTo>
                    <a:pt x="0" y="596"/>
                  </a:lnTo>
                  <a:cubicBezTo>
                    <a:pt x="0" y="429"/>
                    <a:pt x="83" y="274"/>
                    <a:pt x="179" y="179"/>
                  </a:cubicBezTo>
                  <a:cubicBezTo>
                    <a:pt x="286" y="72"/>
                    <a:pt x="441" y="0"/>
                    <a:pt x="595" y="0"/>
                  </a:cubicBezTo>
                  <a:lnTo>
                    <a:pt x="5036" y="0"/>
                  </a:lnTo>
                  <a:cubicBezTo>
                    <a:pt x="5203" y="0"/>
                    <a:pt x="5346" y="72"/>
                    <a:pt x="5453" y="179"/>
                  </a:cubicBezTo>
                  <a:cubicBezTo>
                    <a:pt x="5560" y="274"/>
                    <a:pt x="5632" y="429"/>
                    <a:pt x="5632" y="596"/>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4" name="Google Shape;4694;p52"/>
            <p:cNvSpPr/>
            <p:nvPr/>
          </p:nvSpPr>
          <p:spPr>
            <a:xfrm>
              <a:off x="3451300" y="2506100"/>
              <a:ext cx="180425" cy="410775"/>
            </a:xfrm>
            <a:custGeom>
              <a:avLst/>
              <a:gdLst/>
              <a:ahLst/>
              <a:cxnLst/>
              <a:rect l="l" t="t" r="r" b="b"/>
              <a:pathLst>
                <a:path w="7217" h="16431" extrusionOk="0">
                  <a:moveTo>
                    <a:pt x="1644" y="16431"/>
                  </a:moveTo>
                  <a:lnTo>
                    <a:pt x="1227" y="16431"/>
                  </a:lnTo>
                  <a:cubicBezTo>
                    <a:pt x="882" y="16431"/>
                    <a:pt x="584" y="16300"/>
                    <a:pt x="358" y="16074"/>
                  </a:cubicBezTo>
                  <a:cubicBezTo>
                    <a:pt x="132" y="15847"/>
                    <a:pt x="1" y="15538"/>
                    <a:pt x="1" y="15216"/>
                  </a:cubicBezTo>
                  <a:lnTo>
                    <a:pt x="1" y="1227"/>
                  </a:lnTo>
                  <a:cubicBezTo>
                    <a:pt x="1" y="881"/>
                    <a:pt x="132" y="584"/>
                    <a:pt x="358" y="357"/>
                  </a:cubicBezTo>
                  <a:cubicBezTo>
                    <a:pt x="584" y="131"/>
                    <a:pt x="894" y="0"/>
                    <a:pt x="1227" y="0"/>
                  </a:cubicBezTo>
                  <a:lnTo>
                    <a:pt x="1644" y="0"/>
                  </a:lnTo>
                  <a:lnTo>
                    <a:pt x="1644" y="226"/>
                  </a:lnTo>
                  <a:lnTo>
                    <a:pt x="1227" y="226"/>
                  </a:lnTo>
                  <a:cubicBezTo>
                    <a:pt x="942" y="226"/>
                    <a:pt x="692" y="345"/>
                    <a:pt x="513" y="524"/>
                  </a:cubicBezTo>
                  <a:cubicBezTo>
                    <a:pt x="334" y="703"/>
                    <a:pt x="215" y="953"/>
                    <a:pt x="215" y="1238"/>
                  </a:cubicBezTo>
                  <a:lnTo>
                    <a:pt x="215" y="15228"/>
                  </a:lnTo>
                  <a:cubicBezTo>
                    <a:pt x="215" y="15514"/>
                    <a:pt x="334" y="15764"/>
                    <a:pt x="513" y="15943"/>
                  </a:cubicBezTo>
                  <a:cubicBezTo>
                    <a:pt x="692" y="16121"/>
                    <a:pt x="942" y="16240"/>
                    <a:pt x="1227" y="16240"/>
                  </a:cubicBezTo>
                  <a:lnTo>
                    <a:pt x="1644" y="16240"/>
                  </a:lnTo>
                  <a:close/>
                  <a:moveTo>
                    <a:pt x="7216" y="1203"/>
                  </a:moveTo>
                  <a:lnTo>
                    <a:pt x="7216" y="15193"/>
                  </a:lnTo>
                  <a:lnTo>
                    <a:pt x="7002" y="15193"/>
                  </a:lnTo>
                  <a:lnTo>
                    <a:pt x="7002" y="1203"/>
                  </a:ln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5" name="Google Shape;4695;p52"/>
            <p:cNvSpPr/>
            <p:nvPr/>
          </p:nvSpPr>
          <p:spPr>
            <a:xfrm>
              <a:off x="3588225" y="2486450"/>
              <a:ext cx="85750" cy="449175"/>
            </a:xfrm>
            <a:custGeom>
              <a:avLst/>
              <a:gdLst/>
              <a:ahLst/>
              <a:cxnLst/>
              <a:rect l="l" t="t" r="r" b="b"/>
              <a:pathLst>
                <a:path w="3430" h="17967" extrusionOk="0">
                  <a:moveTo>
                    <a:pt x="1" y="15443"/>
                  </a:moveTo>
                  <a:lnTo>
                    <a:pt x="1" y="2525"/>
                  </a:lnTo>
                  <a:lnTo>
                    <a:pt x="227" y="2525"/>
                  </a:lnTo>
                  <a:lnTo>
                    <a:pt x="227" y="15443"/>
                  </a:lnTo>
                  <a:close/>
                  <a:moveTo>
                    <a:pt x="870" y="0"/>
                  </a:moveTo>
                  <a:lnTo>
                    <a:pt x="2561" y="0"/>
                  </a:lnTo>
                  <a:cubicBezTo>
                    <a:pt x="2799" y="0"/>
                    <a:pt x="3025" y="108"/>
                    <a:pt x="3168" y="250"/>
                  </a:cubicBezTo>
                  <a:cubicBezTo>
                    <a:pt x="3335" y="417"/>
                    <a:pt x="3430" y="620"/>
                    <a:pt x="3430" y="858"/>
                  </a:cubicBezTo>
                  <a:lnTo>
                    <a:pt x="3430" y="17098"/>
                  </a:lnTo>
                  <a:cubicBezTo>
                    <a:pt x="3430" y="17336"/>
                    <a:pt x="3323" y="17562"/>
                    <a:pt x="3168" y="17705"/>
                  </a:cubicBezTo>
                  <a:cubicBezTo>
                    <a:pt x="3013" y="17872"/>
                    <a:pt x="2799" y="17967"/>
                    <a:pt x="2561" y="17967"/>
                  </a:cubicBezTo>
                  <a:lnTo>
                    <a:pt x="870" y="17967"/>
                  </a:lnTo>
                  <a:lnTo>
                    <a:pt x="870" y="17753"/>
                  </a:lnTo>
                  <a:lnTo>
                    <a:pt x="2561" y="17753"/>
                  </a:lnTo>
                  <a:cubicBezTo>
                    <a:pt x="2739" y="17753"/>
                    <a:pt x="2906" y="17681"/>
                    <a:pt x="3025" y="17562"/>
                  </a:cubicBezTo>
                  <a:cubicBezTo>
                    <a:pt x="3144" y="17443"/>
                    <a:pt x="3216" y="17276"/>
                    <a:pt x="3216" y="17098"/>
                  </a:cubicBezTo>
                  <a:lnTo>
                    <a:pt x="3216" y="881"/>
                  </a:lnTo>
                  <a:cubicBezTo>
                    <a:pt x="3216" y="703"/>
                    <a:pt x="3144" y="536"/>
                    <a:pt x="3025" y="417"/>
                  </a:cubicBezTo>
                  <a:cubicBezTo>
                    <a:pt x="2906" y="298"/>
                    <a:pt x="2739" y="227"/>
                    <a:pt x="2561" y="227"/>
                  </a:cubicBezTo>
                  <a:lnTo>
                    <a:pt x="870" y="227"/>
                  </a:ln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6" name="Google Shape;4696;p52"/>
            <p:cNvSpPr/>
            <p:nvPr/>
          </p:nvSpPr>
          <p:spPr>
            <a:xfrm>
              <a:off x="3489400" y="2869525"/>
              <a:ext cx="142325" cy="66400"/>
            </a:xfrm>
            <a:custGeom>
              <a:avLst/>
              <a:gdLst/>
              <a:ahLst/>
              <a:cxnLst/>
              <a:rect l="l" t="t" r="r" b="b"/>
              <a:pathLst>
                <a:path w="5693" h="2656" extrusionOk="0">
                  <a:moveTo>
                    <a:pt x="5478" y="2096"/>
                  </a:moveTo>
                  <a:lnTo>
                    <a:pt x="5478" y="560"/>
                  </a:lnTo>
                  <a:cubicBezTo>
                    <a:pt x="5478" y="465"/>
                    <a:pt x="5442" y="394"/>
                    <a:pt x="5383" y="334"/>
                  </a:cubicBezTo>
                  <a:lnTo>
                    <a:pt x="5383" y="334"/>
                  </a:lnTo>
                  <a:cubicBezTo>
                    <a:pt x="5323" y="275"/>
                    <a:pt x="5252" y="239"/>
                    <a:pt x="5156" y="239"/>
                  </a:cubicBezTo>
                  <a:lnTo>
                    <a:pt x="561" y="239"/>
                  </a:lnTo>
                  <a:cubicBezTo>
                    <a:pt x="477" y="239"/>
                    <a:pt x="394" y="275"/>
                    <a:pt x="334" y="334"/>
                  </a:cubicBezTo>
                  <a:cubicBezTo>
                    <a:pt x="275" y="394"/>
                    <a:pt x="251" y="465"/>
                    <a:pt x="251" y="560"/>
                  </a:cubicBezTo>
                  <a:lnTo>
                    <a:pt x="251" y="2096"/>
                  </a:lnTo>
                  <a:cubicBezTo>
                    <a:pt x="251" y="2191"/>
                    <a:pt x="275" y="2263"/>
                    <a:pt x="334" y="2322"/>
                  </a:cubicBezTo>
                  <a:lnTo>
                    <a:pt x="334" y="2322"/>
                  </a:lnTo>
                  <a:cubicBezTo>
                    <a:pt x="394" y="2382"/>
                    <a:pt x="477" y="2418"/>
                    <a:pt x="561" y="2418"/>
                  </a:cubicBezTo>
                  <a:lnTo>
                    <a:pt x="5156" y="2418"/>
                  </a:lnTo>
                  <a:cubicBezTo>
                    <a:pt x="5252" y="2418"/>
                    <a:pt x="5323" y="2382"/>
                    <a:pt x="5383" y="2322"/>
                  </a:cubicBezTo>
                  <a:lnTo>
                    <a:pt x="5383" y="2322"/>
                  </a:lnTo>
                  <a:cubicBezTo>
                    <a:pt x="5430" y="2287"/>
                    <a:pt x="5478" y="2191"/>
                    <a:pt x="5478" y="2096"/>
                  </a:cubicBezTo>
                  <a:close/>
                  <a:moveTo>
                    <a:pt x="5692" y="560"/>
                  </a:moveTo>
                  <a:lnTo>
                    <a:pt x="5692" y="2096"/>
                  </a:lnTo>
                  <a:cubicBezTo>
                    <a:pt x="5692" y="2251"/>
                    <a:pt x="5633" y="2382"/>
                    <a:pt x="5537" y="2489"/>
                  </a:cubicBezTo>
                  <a:lnTo>
                    <a:pt x="5537" y="2489"/>
                  </a:lnTo>
                  <a:cubicBezTo>
                    <a:pt x="5430" y="2596"/>
                    <a:pt x="5299" y="2656"/>
                    <a:pt x="5144" y="2656"/>
                  </a:cubicBezTo>
                  <a:lnTo>
                    <a:pt x="549" y="2656"/>
                  </a:lnTo>
                  <a:cubicBezTo>
                    <a:pt x="394" y="2656"/>
                    <a:pt x="263" y="2596"/>
                    <a:pt x="156" y="2489"/>
                  </a:cubicBezTo>
                  <a:cubicBezTo>
                    <a:pt x="61" y="2382"/>
                    <a:pt x="1" y="2251"/>
                    <a:pt x="1" y="2096"/>
                  </a:cubicBezTo>
                  <a:lnTo>
                    <a:pt x="1" y="560"/>
                  </a:lnTo>
                  <a:cubicBezTo>
                    <a:pt x="1" y="406"/>
                    <a:pt x="61" y="275"/>
                    <a:pt x="156" y="167"/>
                  </a:cubicBezTo>
                  <a:cubicBezTo>
                    <a:pt x="263" y="60"/>
                    <a:pt x="394" y="1"/>
                    <a:pt x="549" y="1"/>
                  </a:cubicBezTo>
                  <a:lnTo>
                    <a:pt x="5144" y="1"/>
                  </a:lnTo>
                  <a:cubicBezTo>
                    <a:pt x="5299" y="1"/>
                    <a:pt x="5430" y="60"/>
                    <a:pt x="5537" y="167"/>
                  </a:cubicBezTo>
                  <a:cubicBezTo>
                    <a:pt x="5633" y="275"/>
                    <a:pt x="5692" y="406"/>
                    <a:pt x="5692" y="560"/>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7" name="Google Shape;4697;p52"/>
            <p:cNvSpPr/>
            <p:nvPr/>
          </p:nvSpPr>
          <p:spPr>
            <a:xfrm>
              <a:off x="3489400" y="2486450"/>
              <a:ext cx="142325" cy="66100"/>
            </a:xfrm>
            <a:custGeom>
              <a:avLst/>
              <a:gdLst/>
              <a:ahLst/>
              <a:cxnLst/>
              <a:rect l="l" t="t" r="r" b="b"/>
              <a:pathLst>
                <a:path w="5693" h="2644" extrusionOk="0">
                  <a:moveTo>
                    <a:pt x="5478" y="2096"/>
                  </a:moveTo>
                  <a:lnTo>
                    <a:pt x="5478" y="548"/>
                  </a:lnTo>
                  <a:cubicBezTo>
                    <a:pt x="5478" y="465"/>
                    <a:pt x="5442" y="381"/>
                    <a:pt x="5383" y="322"/>
                  </a:cubicBezTo>
                  <a:cubicBezTo>
                    <a:pt x="5323" y="262"/>
                    <a:pt x="5252" y="239"/>
                    <a:pt x="5156" y="239"/>
                  </a:cubicBezTo>
                  <a:lnTo>
                    <a:pt x="561" y="239"/>
                  </a:lnTo>
                  <a:cubicBezTo>
                    <a:pt x="477" y="239"/>
                    <a:pt x="394" y="262"/>
                    <a:pt x="334" y="322"/>
                  </a:cubicBezTo>
                  <a:cubicBezTo>
                    <a:pt x="275" y="381"/>
                    <a:pt x="251" y="465"/>
                    <a:pt x="251" y="548"/>
                  </a:cubicBezTo>
                  <a:lnTo>
                    <a:pt x="251" y="2096"/>
                  </a:lnTo>
                  <a:cubicBezTo>
                    <a:pt x="251" y="2191"/>
                    <a:pt x="275" y="2263"/>
                    <a:pt x="334" y="2322"/>
                  </a:cubicBezTo>
                  <a:lnTo>
                    <a:pt x="334" y="2322"/>
                  </a:lnTo>
                  <a:cubicBezTo>
                    <a:pt x="394" y="2382"/>
                    <a:pt x="477" y="2405"/>
                    <a:pt x="561" y="2405"/>
                  </a:cubicBezTo>
                  <a:lnTo>
                    <a:pt x="5156" y="2405"/>
                  </a:lnTo>
                  <a:cubicBezTo>
                    <a:pt x="5252" y="2405"/>
                    <a:pt x="5323" y="2382"/>
                    <a:pt x="5383" y="2322"/>
                  </a:cubicBezTo>
                  <a:lnTo>
                    <a:pt x="5383" y="2322"/>
                  </a:lnTo>
                  <a:cubicBezTo>
                    <a:pt x="5430" y="2274"/>
                    <a:pt x="5478" y="2191"/>
                    <a:pt x="5478" y="2096"/>
                  </a:cubicBezTo>
                  <a:close/>
                  <a:moveTo>
                    <a:pt x="5692" y="548"/>
                  </a:moveTo>
                  <a:lnTo>
                    <a:pt x="5692" y="2096"/>
                  </a:lnTo>
                  <a:cubicBezTo>
                    <a:pt x="5692" y="2239"/>
                    <a:pt x="5633" y="2382"/>
                    <a:pt x="5537" y="2489"/>
                  </a:cubicBezTo>
                  <a:lnTo>
                    <a:pt x="5537" y="2489"/>
                  </a:lnTo>
                  <a:cubicBezTo>
                    <a:pt x="5430" y="2584"/>
                    <a:pt x="5299" y="2644"/>
                    <a:pt x="5144" y="2644"/>
                  </a:cubicBezTo>
                  <a:lnTo>
                    <a:pt x="549" y="2644"/>
                  </a:lnTo>
                  <a:cubicBezTo>
                    <a:pt x="394" y="2644"/>
                    <a:pt x="263" y="2584"/>
                    <a:pt x="156" y="2489"/>
                  </a:cubicBezTo>
                  <a:lnTo>
                    <a:pt x="156" y="2489"/>
                  </a:lnTo>
                  <a:cubicBezTo>
                    <a:pt x="61" y="2382"/>
                    <a:pt x="1" y="2239"/>
                    <a:pt x="1" y="2096"/>
                  </a:cubicBezTo>
                  <a:lnTo>
                    <a:pt x="1" y="548"/>
                  </a:lnTo>
                  <a:cubicBezTo>
                    <a:pt x="1" y="405"/>
                    <a:pt x="61" y="262"/>
                    <a:pt x="156" y="155"/>
                  </a:cubicBezTo>
                  <a:cubicBezTo>
                    <a:pt x="263" y="60"/>
                    <a:pt x="394" y="0"/>
                    <a:pt x="549" y="0"/>
                  </a:cubicBezTo>
                  <a:lnTo>
                    <a:pt x="5144" y="0"/>
                  </a:lnTo>
                  <a:cubicBezTo>
                    <a:pt x="5299" y="0"/>
                    <a:pt x="5430" y="60"/>
                    <a:pt x="5537" y="155"/>
                  </a:cubicBezTo>
                  <a:cubicBezTo>
                    <a:pt x="5633" y="262"/>
                    <a:pt x="5692" y="405"/>
                    <a:pt x="5692" y="548"/>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8" name="Google Shape;4698;p52"/>
            <p:cNvSpPr/>
            <p:nvPr/>
          </p:nvSpPr>
          <p:spPr>
            <a:xfrm>
              <a:off x="3454000" y="2709400"/>
              <a:ext cx="136925" cy="3600"/>
            </a:xfrm>
            <a:custGeom>
              <a:avLst/>
              <a:gdLst/>
              <a:ahLst/>
              <a:cxnLst/>
              <a:rect l="l" t="t" r="r" b="b"/>
              <a:pathLst>
                <a:path w="5477" h="144" extrusionOk="0">
                  <a:moveTo>
                    <a:pt x="0" y="0"/>
                  </a:moveTo>
                  <a:lnTo>
                    <a:pt x="5477" y="0"/>
                  </a:lnTo>
                  <a:lnTo>
                    <a:pt x="5477" y="143"/>
                  </a:lnTo>
                  <a:lnTo>
                    <a:pt x="0" y="143"/>
                  </a:ln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9" name="Google Shape;4699;p52"/>
            <p:cNvSpPr/>
            <p:nvPr/>
          </p:nvSpPr>
          <p:spPr>
            <a:xfrm>
              <a:off x="3631100" y="2709400"/>
              <a:ext cx="40200" cy="3600"/>
            </a:xfrm>
            <a:custGeom>
              <a:avLst/>
              <a:gdLst/>
              <a:ahLst/>
              <a:cxnLst/>
              <a:rect l="l" t="t" r="r" b="b"/>
              <a:pathLst>
                <a:path w="1608" h="144" extrusionOk="0">
                  <a:moveTo>
                    <a:pt x="0" y="0"/>
                  </a:moveTo>
                  <a:lnTo>
                    <a:pt x="1608" y="0"/>
                  </a:lnTo>
                  <a:lnTo>
                    <a:pt x="1608" y="143"/>
                  </a:lnTo>
                  <a:lnTo>
                    <a:pt x="0" y="143"/>
                  </a:ln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0" name="Google Shape;4700;p52"/>
            <p:cNvSpPr/>
            <p:nvPr/>
          </p:nvSpPr>
          <p:spPr>
            <a:xfrm>
              <a:off x="3474825" y="2833525"/>
              <a:ext cx="11925" cy="11925"/>
            </a:xfrm>
            <a:custGeom>
              <a:avLst/>
              <a:gdLst/>
              <a:ahLst/>
              <a:cxnLst/>
              <a:rect l="l" t="t" r="r" b="b"/>
              <a:pathLst>
                <a:path w="477" h="477" extrusionOk="0">
                  <a:moveTo>
                    <a:pt x="1" y="238"/>
                  </a:moveTo>
                  <a:cubicBezTo>
                    <a:pt x="1" y="107"/>
                    <a:pt x="108" y="0"/>
                    <a:pt x="239" y="0"/>
                  </a:cubicBezTo>
                  <a:cubicBezTo>
                    <a:pt x="370" y="0"/>
                    <a:pt x="477" y="107"/>
                    <a:pt x="477" y="238"/>
                  </a:cubicBezTo>
                  <a:cubicBezTo>
                    <a:pt x="477" y="369"/>
                    <a:pt x="370" y="476"/>
                    <a:pt x="239" y="476"/>
                  </a:cubicBezTo>
                  <a:cubicBezTo>
                    <a:pt x="108" y="476"/>
                    <a:pt x="1" y="369"/>
                    <a:pt x="1" y="238"/>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1" name="Google Shape;4701;p52"/>
            <p:cNvSpPr/>
            <p:nvPr/>
          </p:nvSpPr>
          <p:spPr>
            <a:xfrm>
              <a:off x="3474825" y="2743925"/>
              <a:ext cx="11925" cy="11925"/>
            </a:xfrm>
            <a:custGeom>
              <a:avLst/>
              <a:gdLst/>
              <a:ahLst/>
              <a:cxnLst/>
              <a:rect l="l" t="t" r="r" b="b"/>
              <a:pathLst>
                <a:path w="477" h="477" extrusionOk="0">
                  <a:moveTo>
                    <a:pt x="1" y="238"/>
                  </a:moveTo>
                  <a:cubicBezTo>
                    <a:pt x="1" y="107"/>
                    <a:pt x="108" y="0"/>
                    <a:pt x="239" y="0"/>
                  </a:cubicBezTo>
                  <a:cubicBezTo>
                    <a:pt x="370" y="0"/>
                    <a:pt x="477" y="107"/>
                    <a:pt x="477" y="238"/>
                  </a:cubicBezTo>
                  <a:cubicBezTo>
                    <a:pt x="477" y="369"/>
                    <a:pt x="370" y="477"/>
                    <a:pt x="239" y="477"/>
                  </a:cubicBezTo>
                  <a:cubicBezTo>
                    <a:pt x="108" y="477"/>
                    <a:pt x="1" y="369"/>
                    <a:pt x="1" y="238"/>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2" name="Google Shape;4702;p52"/>
            <p:cNvSpPr/>
            <p:nvPr/>
          </p:nvSpPr>
          <p:spPr>
            <a:xfrm>
              <a:off x="3558475" y="2833525"/>
              <a:ext cx="11925" cy="11925"/>
            </a:xfrm>
            <a:custGeom>
              <a:avLst/>
              <a:gdLst/>
              <a:ahLst/>
              <a:cxnLst/>
              <a:rect l="l" t="t" r="r" b="b"/>
              <a:pathLst>
                <a:path w="477" h="477" extrusionOk="0">
                  <a:moveTo>
                    <a:pt x="0" y="238"/>
                  </a:moveTo>
                  <a:cubicBezTo>
                    <a:pt x="0" y="107"/>
                    <a:pt x="107" y="0"/>
                    <a:pt x="238" y="0"/>
                  </a:cubicBezTo>
                  <a:cubicBezTo>
                    <a:pt x="369" y="0"/>
                    <a:pt x="476" y="107"/>
                    <a:pt x="476" y="238"/>
                  </a:cubicBezTo>
                  <a:cubicBezTo>
                    <a:pt x="476" y="369"/>
                    <a:pt x="369" y="476"/>
                    <a:pt x="238" y="476"/>
                  </a:cubicBezTo>
                  <a:cubicBezTo>
                    <a:pt x="107" y="476"/>
                    <a:pt x="0" y="369"/>
                    <a:pt x="0" y="238"/>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3" name="Google Shape;4703;p52"/>
            <p:cNvSpPr/>
            <p:nvPr/>
          </p:nvSpPr>
          <p:spPr>
            <a:xfrm>
              <a:off x="3558475" y="2743925"/>
              <a:ext cx="11925" cy="11925"/>
            </a:xfrm>
            <a:custGeom>
              <a:avLst/>
              <a:gdLst/>
              <a:ahLst/>
              <a:cxnLst/>
              <a:rect l="l" t="t" r="r" b="b"/>
              <a:pathLst>
                <a:path w="477" h="477" extrusionOk="0">
                  <a:moveTo>
                    <a:pt x="0" y="238"/>
                  </a:moveTo>
                  <a:cubicBezTo>
                    <a:pt x="0" y="107"/>
                    <a:pt x="107" y="0"/>
                    <a:pt x="238" y="0"/>
                  </a:cubicBezTo>
                  <a:cubicBezTo>
                    <a:pt x="369" y="0"/>
                    <a:pt x="476" y="107"/>
                    <a:pt x="476" y="238"/>
                  </a:cubicBezTo>
                  <a:cubicBezTo>
                    <a:pt x="476" y="369"/>
                    <a:pt x="369" y="477"/>
                    <a:pt x="238" y="477"/>
                  </a:cubicBezTo>
                  <a:cubicBezTo>
                    <a:pt x="107" y="477"/>
                    <a:pt x="0" y="369"/>
                    <a:pt x="0" y="238"/>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4" name="Google Shape;4704;p52"/>
            <p:cNvSpPr/>
            <p:nvPr/>
          </p:nvSpPr>
          <p:spPr>
            <a:xfrm>
              <a:off x="3474825" y="2666525"/>
              <a:ext cx="11925" cy="11925"/>
            </a:xfrm>
            <a:custGeom>
              <a:avLst/>
              <a:gdLst/>
              <a:ahLst/>
              <a:cxnLst/>
              <a:rect l="l" t="t" r="r" b="b"/>
              <a:pathLst>
                <a:path w="477" h="477" extrusionOk="0">
                  <a:moveTo>
                    <a:pt x="1" y="239"/>
                  </a:moveTo>
                  <a:cubicBezTo>
                    <a:pt x="1" y="108"/>
                    <a:pt x="108" y="1"/>
                    <a:pt x="239" y="1"/>
                  </a:cubicBezTo>
                  <a:cubicBezTo>
                    <a:pt x="370" y="1"/>
                    <a:pt x="477" y="96"/>
                    <a:pt x="477" y="239"/>
                  </a:cubicBezTo>
                  <a:cubicBezTo>
                    <a:pt x="477" y="370"/>
                    <a:pt x="370" y="477"/>
                    <a:pt x="239" y="477"/>
                  </a:cubicBezTo>
                  <a:cubicBezTo>
                    <a:pt x="108" y="477"/>
                    <a:pt x="1" y="370"/>
                    <a:pt x="1" y="239"/>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5" name="Google Shape;4705;p52"/>
            <p:cNvSpPr/>
            <p:nvPr/>
          </p:nvSpPr>
          <p:spPr>
            <a:xfrm>
              <a:off x="3474825" y="2576925"/>
              <a:ext cx="11925" cy="11950"/>
            </a:xfrm>
            <a:custGeom>
              <a:avLst/>
              <a:gdLst/>
              <a:ahLst/>
              <a:cxnLst/>
              <a:rect l="l" t="t" r="r" b="b"/>
              <a:pathLst>
                <a:path w="477" h="478" extrusionOk="0">
                  <a:moveTo>
                    <a:pt x="1" y="239"/>
                  </a:moveTo>
                  <a:cubicBezTo>
                    <a:pt x="1" y="96"/>
                    <a:pt x="108" y="1"/>
                    <a:pt x="239" y="1"/>
                  </a:cubicBezTo>
                  <a:cubicBezTo>
                    <a:pt x="370" y="1"/>
                    <a:pt x="477" y="96"/>
                    <a:pt x="477" y="239"/>
                  </a:cubicBezTo>
                  <a:cubicBezTo>
                    <a:pt x="477" y="370"/>
                    <a:pt x="370" y="477"/>
                    <a:pt x="239" y="477"/>
                  </a:cubicBezTo>
                  <a:cubicBezTo>
                    <a:pt x="108" y="477"/>
                    <a:pt x="1" y="370"/>
                    <a:pt x="1" y="239"/>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6" name="Google Shape;4706;p52"/>
            <p:cNvSpPr/>
            <p:nvPr/>
          </p:nvSpPr>
          <p:spPr>
            <a:xfrm>
              <a:off x="3558475" y="2666525"/>
              <a:ext cx="11925" cy="12225"/>
            </a:xfrm>
            <a:custGeom>
              <a:avLst/>
              <a:gdLst/>
              <a:ahLst/>
              <a:cxnLst/>
              <a:rect l="l" t="t" r="r" b="b"/>
              <a:pathLst>
                <a:path w="477" h="489" extrusionOk="0">
                  <a:moveTo>
                    <a:pt x="0" y="239"/>
                  </a:moveTo>
                  <a:cubicBezTo>
                    <a:pt x="0" y="108"/>
                    <a:pt x="107" y="1"/>
                    <a:pt x="238" y="1"/>
                  </a:cubicBezTo>
                  <a:cubicBezTo>
                    <a:pt x="369" y="1"/>
                    <a:pt x="476" y="96"/>
                    <a:pt x="476" y="239"/>
                  </a:cubicBezTo>
                  <a:cubicBezTo>
                    <a:pt x="476" y="370"/>
                    <a:pt x="369" y="477"/>
                    <a:pt x="238" y="477"/>
                  </a:cubicBezTo>
                  <a:cubicBezTo>
                    <a:pt x="107" y="489"/>
                    <a:pt x="0" y="370"/>
                    <a:pt x="0" y="239"/>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7" name="Google Shape;4707;p52"/>
            <p:cNvSpPr/>
            <p:nvPr/>
          </p:nvSpPr>
          <p:spPr>
            <a:xfrm>
              <a:off x="3558475" y="2576925"/>
              <a:ext cx="11925" cy="11950"/>
            </a:xfrm>
            <a:custGeom>
              <a:avLst/>
              <a:gdLst/>
              <a:ahLst/>
              <a:cxnLst/>
              <a:rect l="l" t="t" r="r" b="b"/>
              <a:pathLst>
                <a:path w="477" h="478" extrusionOk="0">
                  <a:moveTo>
                    <a:pt x="0" y="239"/>
                  </a:moveTo>
                  <a:cubicBezTo>
                    <a:pt x="0" y="96"/>
                    <a:pt x="107" y="1"/>
                    <a:pt x="238" y="1"/>
                  </a:cubicBezTo>
                  <a:cubicBezTo>
                    <a:pt x="369" y="1"/>
                    <a:pt x="476" y="96"/>
                    <a:pt x="476" y="239"/>
                  </a:cubicBezTo>
                  <a:cubicBezTo>
                    <a:pt x="476" y="370"/>
                    <a:pt x="369" y="477"/>
                    <a:pt x="238" y="477"/>
                  </a:cubicBezTo>
                  <a:cubicBezTo>
                    <a:pt x="107" y="477"/>
                    <a:pt x="0" y="370"/>
                    <a:pt x="0" y="239"/>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8" name="Google Shape;4708;p52"/>
            <p:cNvSpPr/>
            <p:nvPr/>
          </p:nvSpPr>
          <p:spPr>
            <a:xfrm>
              <a:off x="3734975" y="2503125"/>
              <a:ext cx="466750" cy="537875"/>
            </a:xfrm>
            <a:custGeom>
              <a:avLst/>
              <a:gdLst/>
              <a:ahLst/>
              <a:cxnLst/>
              <a:rect l="l" t="t" r="r" b="b"/>
              <a:pathLst>
                <a:path w="18670" h="21515" extrusionOk="0">
                  <a:moveTo>
                    <a:pt x="18527" y="17502"/>
                  </a:moveTo>
                  <a:cubicBezTo>
                    <a:pt x="18527" y="17598"/>
                    <a:pt x="18670" y="17609"/>
                    <a:pt x="18670" y="17502"/>
                  </a:cubicBezTo>
                  <a:lnTo>
                    <a:pt x="18670" y="17348"/>
                  </a:lnTo>
                  <a:cubicBezTo>
                    <a:pt x="18670" y="17264"/>
                    <a:pt x="18527" y="17252"/>
                    <a:pt x="18527" y="17348"/>
                  </a:cubicBezTo>
                  <a:close/>
                  <a:moveTo>
                    <a:pt x="12609" y="21515"/>
                  </a:moveTo>
                  <a:cubicBezTo>
                    <a:pt x="12705" y="21515"/>
                    <a:pt x="12717" y="21372"/>
                    <a:pt x="12609" y="21372"/>
                  </a:cubicBezTo>
                  <a:lnTo>
                    <a:pt x="12466" y="21372"/>
                  </a:lnTo>
                  <a:cubicBezTo>
                    <a:pt x="12371" y="21372"/>
                    <a:pt x="12359" y="21515"/>
                    <a:pt x="12466" y="21515"/>
                  </a:cubicBezTo>
                  <a:close/>
                  <a:moveTo>
                    <a:pt x="12026" y="21515"/>
                  </a:moveTo>
                  <a:cubicBezTo>
                    <a:pt x="12109" y="21515"/>
                    <a:pt x="12121" y="21372"/>
                    <a:pt x="12026" y="21372"/>
                  </a:cubicBezTo>
                  <a:lnTo>
                    <a:pt x="11871" y="21372"/>
                  </a:lnTo>
                  <a:cubicBezTo>
                    <a:pt x="11788" y="21372"/>
                    <a:pt x="11764" y="21515"/>
                    <a:pt x="11871" y="21515"/>
                  </a:cubicBezTo>
                  <a:close/>
                  <a:moveTo>
                    <a:pt x="11431" y="21515"/>
                  </a:moveTo>
                  <a:cubicBezTo>
                    <a:pt x="11514" y="21515"/>
                    <a:pt x="11526" y="21372"/>
                    <a:pt x="11431" y="21372"/>
                  </a:cubicBezTo>
                  <a:lnTo>
                    <a:pt x="11276" y="21372"/>
                  </a:lnTo>
                  <a:cubicBezTo>
                    <a:pt x="11193" y="21372"/>
                    <a:pt x="11169" y="21515"/>
                    <a:pt x="11276" y="21515"/>
                  </a:cubicBezTo>
                  <a:close/>
                  <a:moveTo>
                    <a:pt x="10835" y="21515"/>
                  </a:moveTo>
                  <a:cubicBezTo>
                    <a:pt x="10919" y="21515"/>
                    <a:pt x="10931" y="21372"/>
                    <a:pt x="10835" y="21372"/>
                  </a:cubicBezTo>
                  <a:lnTo>
                    <a:pt x="10681" y="21372"/>
                  </a:lnTo>
                  <a:cubicBezTo>
                    <a:pt x="10597" y="21372"/>
                    <a:pt x="10573" y="21515"/>
                    <a:pt x="10681" y="21515"/>
                  </a:cubicBezTo>
                  <a:close/>
                  <a:moveTo>
                    <a:pt x="10240" y="21515"/>
                  </a:moveTo>
                  <a:cubicBezTo>
                    <a:pt x="10323" y="21515"/>
                    <a:pt x="10335" y="21372"/>
                    <a:pt x="10240" y="21372"/>
                  </a:cubicBezTo>
                  <a:lnTo>
                    <a:pt x="10085" y="21372"/>
                  </a:lnTo>
                  <a:cubicBezTo>
                    <a:pt x="10002" y="21372"/>
                    <a:pt x="9978" y="21515"/>
                    <a:pt x="10085" y="21515"/>
                  </a:cubicBezTo>
                  <a:close/>
                  <a:moveTo>
                    <a:pt x="9645" y="21515"/>
                  </a:moveTo>
                  <a:cubicBezTo>
                    <a:pt x="9728" y="21515"/>
                    <a:pt x="9740" y="21372"/>
                    <a:pt x="9645" y="21372"/>
                  </a:cubicBezTo>
                  <a:lnTo>
                    <a:pt x="9490" y="21372"/>
                  </a:lnTo>
                  <a:cubicBezTo>
                    <a:pt x="9407" y="21372"/>
                    <a:pt x="9383" y="21515"/>
                    <a:pt x="9490" y="21515"/>
                  </a:cubicBezTo>
                  <a:close/>
                  <a:moveTo>
                    <a:pt x="9049" y="21515"/>
                  </a:moveTo>
                  <a:cubicBezTo>
                    <a:pt x="9133" y="21515"/>
                    <a:pt x="9145" y="21372"/>
                    <a:pt x="9049" y="21372"/>
                  </a:cubicBezTo>
                  <a:lnTo>
                    <a:pt x="8895" y="21372"/>
                  </a:lnTo>
                  <a:cubicBezTo>
                    <a:pt x="8811" y="21372"/>
                    <a:pt x="8787" y="21515"/>
                    <a:pt x="8895" y="21515"/>
                  </a:cubicBezTo>
                  <a:close/>
                  <a:moveTo>
                    <a:pt x="8454" y="21515"/>
                  </a:moveTo>
                  <a:cubicBezTo>
                    <a:pt x="8537" y="21515"/>
                    <a:pt x="8549" y="21372"/>
                    <a:pt x="8454" y="21372"/>
                  </a:cubicBezTo>
                  <a:lnTo>
                    <a:pt x="8299" y="21372"/>
                  </a:lnTo>
                  <a:cubicBezTo>
                    <a:pt x="8216" y="21372"/>
                    <a:pt x="8192" y="21515"/>
                    <a:pt x="8299" y="21515"/>
                  </a:cubicBezTo>
                  <a:close/>
                  <a:moveTo>
                    <a:pt x="7859" y="21515"/>
                  </a:moveTo>
                  <a:cubicBezTo>
                    <a:pt x="7942" y="21515"/>
                    <a:pt x="7954" y="21372"/>
                    <a:pt x="7859" y="21372"/>
                  </a:cubicBezTo>
                  <a:lnTo>
                    <a:pt x="7704" y="21372"/>
                  </a:lnTo>
                  <a:cubicBezTo>
                    <a:pt x="7621" y="21372"/>
                    <a:pt x="7597" y="21515"/>
                    <a:pt x="7704" y="21515"/>
                  </a:cubicBezTo>
                  <a:close/>
                  <a:moveTo>
                    <a:pt x="7263" y="21515"/>
                  </a:moveTo>
                  <a:cubicBezTo>
                    <a:pt x="7347" y="21515"/>
                    <a:pt x="7359" y="21372"/>
                    <a:pt x="7263" y="21372"/>
                  </a:cubicBezTo>
                  <a:lnTo>
                    <a:pt x="7109" y="21372"/>
                  </a:lnTo>
                  <a:cubicBezTo>
                    <a:pt x="7025" y="21372"/>
                    <a:pt x="7002" y="21515"/>
                    <a:pt x="7109" y="21515"/>
                  </a:cubicBezTo>
                  <a:close/>
                  <a:moveTo>
                    <a:pt x="6680" y="21515"/>
                  </a:moveTo>
                  <a:cubicBezTo>
                    <a:pt x="6763" y="21515"/>
                    <a:pt x="6787" y="21372"/>
                    <a:pt x="6680" y="21372"/>
                  </a:cubicBezTo>
                  <a:lnTo>
                    <a:pt x="6525" y="21372"/>
                  </a:lnTo>
                  <a:cubicBezTo>
                    <a:pt x="6442" y="21372"/>
                    <a:pt x="6430" y="21515"/>
                    <a:pt x="6525" y="21515"/>
                  </a:cubicBezTo>
                  <a:close/>
                  <a:moveTo>
                    <a:pt x="6085" y="21515"/>
                  </a:moveTo>
                  <a:cubicBezTo>
                    <a:pt x="6168" y="21515"/>
                    <a:pt x="6192" y="21372"/>
                    <a:pt x="6085" y="21372"/>
                  </a:cubicBezTo>
                  <a:lnTo>
                    <a:pt x="5930" y="21372"/>
                  </a:lnTo>
                  <a:cubicBezTo>
                    <a:pt x="5847" y="21372"/>
                    <a:pt x="5835" y="21515"/>
                    <a:pt x="5930" y="21515"/>
                  </a:cubicBezTo>
                  <a:close/>
                  <a:moveTo>
                    <a:pt x="5489" y="21515"/>
                  </a:moveTo>
                  <a:cubicBezTo>
                    <a:pt x="5573" y="21515"/>
                    <a:pt x="5597" y="21372"/>
                    <a:pt x="5489" y="21372"/>
                  </a:cubicBezTo>
                  <a:lnTo>
                    <a:pt x="5335" y="21372"/>
                  </a:lnTo>
                  <a:cubicBezTo>
                    <a:pt x="5251" y="21372"/>
                    <a:pt x="5239" y="21515"/>
                    <a:pt x="5335" y="21515"/>
                  </a:cubicBezTo>
                  <a:close/>
                  <a:moveTo>
                    <a:pt x="4894" y="21515"/>
                  </a:moveTo>
                  <a:cubicBezTo>
                    <a:pt x="4977" y="21515"/>
                    <a:pt x="5001" y="21372"/>
                    <a:pt x="4894" y="21372"/>
                  </a:cubicBezTo>
                  <a:lnTo>
                    <a:pt x="4739" y="21372"/>
                  </a:lnTo>
                  <a:cubicBezTo>
                    <a:pt x="4656" y="21372"/>
                    <a:pt x="4644" y="21515"/>
                    <a:pt x="4739" y="21515"/>
                  </a:cubicBezTo>
                  <a:close/>
                  <a:moveTo>
                    <a:pt x="4299" y="21515"/>
                  </a:moveTo>
                  <a:cubicBezTo>
                    <a:pt x="4382" y="21515"/>
                    <a:pt x="4406" y="21372"/>
                    <a:pt x="4299" y="21372"/>
                  </a:cubicBezTo>
                  <a:lnTo>
                    <a:pt x="4144" y="21372"/>
                  </a:lnTo>
                  <a:cubicBezTo>
                    <a:pt x="4061" y="21372"/>
                    <a:pt x="4049" y="21515"/>
                    <a:pt x="4144" y="21515"/>
                  </a:cubicBezTo>
                  <a:close/>
                  <a:moveTo>
                    <a:pt x="3703" y="21515"/>
                  </a:moveTo>
                  <a:cubicBezTo>
                    <a:pt x="3787" y="21515"/>
                    <a:pt x="3811" y="21372"/>
                    <a:pt x="3703" y="21372"/>
                  </a:cubicBezTo>
                  <a:lnTo>
                    <a:pt x="3549" y="21372"/>
                  </a:lnTo>
                  <a:cubicBezTo>
                    <a:pt x="3465" y="21372"/>
                    <a:pt x="3453" y="21515"/>
                    <a:pt x="3549" y="21515"/>
                  </a:cubicBezTo>
                  <a:close/>
                  <a:moveTo>
                    <a:pt x="3108" y="21515"/>
                  </a:moveTo>
                  <a:cubicBezTo>
                    <a:pt x="3192" y="21515"/>
                    <a:pt x="3215" y="21372"/>
                    <a:pt x="3108" y="21372"/>
                  </a:cubicBezTo>
                  <a:lnTo>
                    <a:pt x="2953" y="21372"/>
                  </a:lnTo>
                  <a:cubicBezTo>
                    <a:pt x="2870" y="21372"/>
                    <a:pt x="2858" y="21515"/>
                    <a:pt x="2953" y="21515"/>
                  </a:cubicBezTo>
                  <a:close/>
                  <a:moveTo>
                    <a:pt x="2513" y="21515"/>
                  </a:moveTo>
                  <a:cubicBezTo>
                    <a:pt x="2596" y="21515"/>
                    <a:pt x="2620" y="21372"/>
                    <a:pt x="2513" y="21372"/>
                  </a:cubicBezTo>
                  <a:lnTo>
                    <a:pt x="2358" y="21372"/>
                  </a:lnTo>
                  <a:cubicBezTo>
                    <a:pt x="2275" y="21372"/>
                    <a:pt x="2263" y="21515"/>
                    <a:pt x="2358" y="21515"/>
                  </a:cubicBezTo>
                  <a:close/>
                  <a:moveTo>
                    <a:pt x="1918" y="21515"/>
                  </a:moveTo>
                  <a:cubicBezTo>
                    <a:pt x="1989" y="21515"/>
                    <a:pt x="2025" y="21419"/>
                    <a:pt x="1965" y="21384"/>
                  </a:cubicBezTo>
                  <a:cubicBezTo>
                    <a:pt x="1941" y="21384"/>
                    <a:pt x="1941" y="21384"/>
                    <a:pt x="1929" y="21372"/>
                  </a:cubicBezTo>
                  <a:cubicBezTo>
                    <a:pt x="1882" y="21372"/>
                    <a:pt x="1846" y="21372"/>
                    <a:pt x="1787" y="21360"/>
                  </a:cubicBezTo>
                  <a:cubicBezTo>
                    <a:pt x="1691" y="21336"/>
                    <a:pt x="1668" y="21491"/>
                    <a:pt x="1763" y="21503"/>
                  </a:cubicBezTo>
                  <a:cubicBezTo>
                    <a:pt x="1798" y="21503"/>
                    <a:pt x="1858" y="21515"/>
                    <a:pt x="1918" y="21515"/>
                  </a:cubicBezTo>
                  <a:close/>
                  <a:moveTo>
                    <a:pt x="1310" y="21384"/>
                  </a:moveTo>
                  <a:cubicBezTo>
                    <a:pt x="1382" y="21419"/>
                    <a:pt x="1453" y="21312"/>
                    <a:pt x="1382" y="21253"/>
                  </a:cubicBezTo>
                  <a:lnTo>
                    <a:pt x="1370" y="21253"/>
                  </a:lnTo>
                  <a:cubicBezTo>
                    <a:pt x="1322" y="21241"/>
                    <a:pt x="1275" y="21217"/>
                    <a:pt x="1227" y="21193"/>
                  </a:cubicBezTo>
                  <a:cubicBezTo>
                    <a:pt x="1144" y="21146"/>
                    <a:pt x="1084" y="21288"/>
                    <a:pt x="1167" y="21324"/>
                  </a:cubicBezTo>
                  <a:cubicBezTo>
                    <a:pt x="1215" y="21360"/>
                    <a:pt x="1263" y="21372"/>
                    <a:pt x="1310" y="21384"/>
                  </a:cubicBezTo>
                  <a:close/>
                  <a:moveTo>
                    <a:pt x="775" y="21086"/>
                  </a:moveTo>
                  <a:cubicBezTo>
                    <a:pt x="798" y="21110"/>
                    <a:pt x="834" y="21110"/>
                    <a:pt x="846" y="21086"/>
                  </a:cubicBezTo>
                  <a:cubicBezTo>
                    <a:pt x="894" y="21062"/>
                    <a:pt x="906" y="21003"/>
                    <a:pt x="858" y="20967"/>
                  </a:cubicBezTo>
                  <a:cubicBezTo>
                    <a:pt x="810" y="20943"/>
                    <a:pt x="786" y="20907"/>
                    <a:pt x="751" y="20884"/>
                  </a:cubicBezTo>
                  <a:cubicBezTo>
                    <a:pt x="739" y="20872"/>
                    <a:pt x="715" y="20848"/>
                    <a:pt x="691" y="20872"/>
                  </a:cubicBezTo>
                  <a:cubicBezTo>
                    <a:pt x="632" y="20884"/>
                    <a:pt x="620" y="20955"/>
                    <a:pt x="667" y="21003"/>
                  </a:cubicBezTo>
                  <a:cubicBezTo>
                    <a:pt x="691" y="21027"/>
                    <a:pt x="727" y="21062"/>
                    <a:pt x="775" y="21086"/>
                  </a:cubicBezTo>
                  <a:close/>
                  <a:moveTo>
                    <a:pt x="358" y="20646"/>
                  </a:moveTo>
                  <a:cubicBezTo>
                    <a:pt x="417" y="20717"/>
                    <a:pt x="513" y="20657"/>
                    <a:pt x="489" y="20574"/>
                  </a:cubicBezTo>
                  <a:cubicBezTo>
                    <a:pt x="453" y="20526"/>
                    <a:pt x="429" y="20479"/>
                    <a:pt x="417" y="20431"/>
                  </a:cubicBezTo>
                  <a:cubicBezTo>
                    <a:pt x="370" y="20360"/>
                    <a:pt x="263" y="20407"/>
                    <a:pt x="274" y="20491"/>
                  </a:cubicBezTo>
                  <a:cubicBezTo>
                    <a:pt x="274" y="20515"/>
                    <a:pt x="274" y="20515"/>
                    <a:pt x="298" y="20515"/>
                  </a:cubicBezTo>
                  <a:cubicBezTo>
                    <a:pt x="298" y="20550"/>
                    <a:pt x="322" y="20598"/>
                    <a:pt x="358" y="20646"/>
                  </a:cubicBezTo>
                  <a:close/>
                  <a:moveTo>
                    <a:pt x="84" y="20098"/>
                  </a:moveTo>
                  <a:cubicBezTo>
                    <a:pt x="96" y="20122"/>
                    <a:pt x="132" y="20157"/>
                    <a:pt x="155" y="20157"/>
                  </a:cubicBezTo>
                  <a:cubicBezTo>
                    <a:pt x="203" y="20157"/>
                    <a:pt x="239" y="20110"/>
                    <a:pt x="215" y="20062"/>
                  </a:cubicBezTo>
                  <a:cubicBezTo>
                    <a:pt x="203" y="20015"/>
                    <a:pt x="191" y="19979"/>
                    <a:pt x="191" y="19931"/>
                  </a:cubicBezTo>
                  <a:cubicBezTo>
                    <a:pt x="155" y="19836"/>
                    <a:pt x="24" y="19872"/>
                    <a:pt x="36" y="19955"/>
                  </a:cubicBezTo>
                  <a:cubicBezTo>
                    <a:pt x="60" y="19991"/>
                    <a:pt x="72" y="20026"/>
                    <a:pt x="84" y="20098"/>
                  </a:cubicBezTo>
                  <a:close/>
                  <a:moveTo>
                    <a:pt x="1" y="19479"/>
                  </a:moveTo>
                  <a:cubicBezTo>
                    <a:pt x="1" y="19574"/>
                    <a:pt x="144" y="19586"/>
                    <a:pt x="144" y="19479"/>
                  </a:cubicBezTo>
                  <a:lnTo>
                    <a:pt x="144" y="19336"/>
                  </a:lnTo>
                  <a:cubicBezTo>
                    <a:pt x="144" y="19241"/>
                    <a:pt x="1" y="19229"/>
                    <a:pt x="1" y="19336"/>
                  </a:cubicBezTo>
                  <a:close/>
                  <a:moveTo>
                    <a:pt x="1" y="18883"/>
                  </a:moveTo>
                  <a:cubicBezTo>
                    <a:pt x="1" y="18979"/>
                    <a:pt x="144" y="18991"/>
                    <a:pt x="144" y="18883"/>
                  </a:cubicBezTo>
                  <a:lnTo>
                    <a:pt x="144" y="18741"/>
                  </a:lnTo>
                  <a:cubicBezTo>
                    <a:pt x="144" y="18645"/>
                    <a:pt x="1" y="18633"/>
                    <a:pt x="1" y="18741"/>
                  </a:cubicBezTo>
                  <a:close/>
                  <a:moveTo>
                    <a:pt x="1" y="18288"/>
                  </a:moveTo>
                  <a:cubicBezTo>
                    <a:pt x="1" y="18383"/>
                    <a:pt x="144" y="18395"/>
                    <a:pt x="144" y="18288"/>
                  </a:cubicBezTo>
                  <a:lnTo>
                    <a:pt x="144" y="18145"/>
                  </a:lnTo>
                  <a:cubicBezTo>
                    <a:pt x="144" y="18050"/>
                    <a:pt x="1" y="18038"/>
                    <a:pt x="1" y="18145"/>
                  </a:cubicBezTo>
                  <a:close/>
                  <a:moveTo>
                    <a:pt x="1" y="17693"/>
                  </a:moveTo>
                  <a:cubicBezTo>
                    <a:pt x="1" y="17788"/>
                    <a:pt x="144" y="17800"/>
                    <a:pt x="144" y="17693"/>
                  </a:cubicBezTo>
                  <a:lnTo>
                    <a:pt x="144" y="17550"/>
                  </a:lnTo>
                  <a:cubicBezTo>
                    <a:pt x="144" y="17455"/>
                    <a:pt x="1" y="17443"/>
                    <a:pt x="1" y="17550"/>
                  </a:cubicBezTo>
                  <a:close/>
                  <a:moveTo>
                    <a:pt x="1" y="17097"/>
                  </a:moveTo>
                  <a:cubicBezTo>
                    <a:pt x="1" y="17193"/>
                    <a:pt x="144" y="17205"/>
                    <a:pt x="144" y="17097"/>
                  </a:cubicBezTo>
                  <a:lnTo>
                    <a:pt x="144" y="16955"/>
                  </a:lnTo>
                  <a:cubicBezTo>
                    <a:pt x="144" y="16859"/>
                    <a:pt x="1" y="16847"/>
                    <a:pt x="1" y="16955"/>
                  </a:cubicBezTo>
                  <a:close/>
                  <a:moveTo>
                    <a:pt x="1" y="16502"/>
                  </a:moveTo>
                  <a:cubicBezTo>
                    <a:pt x="1" y="16597"/>
                    <a:pt x="144" y="16609"/>
                    <a:pt x="144" y="16502"/>
                  </a:cubicBezTo>
                  <a:lnTo>
                    <a:pt x="144" y="16359"/>
                  </a:lnTo>
                  <a:cubicBezTo>
                    <a:pt x="144" y="16264"/>
                    <a:pt x="1" y="16252"/>
                    <a:pt x="1" y="16359"/>
                  </a:cubicBezTo>
                  <a:close/>
                  <a:moveTo>
                    <a:pt x="1" y="15907"/>
                  </a:moveTo>
                  <a:cubicBezTo>
                    <a:pt x="1" y="16002"/>
                    <a:pt x="144" y="16014"/>
                    <a:pt x="144" y="15907"/>
                  </a:cubicBezTo>
                  <a:lnTo>
                    <a:pt x="144" y="15764"/>
                  </a:lnTo>
                  <a:cubicBezTo>
                    <a:pt x="144" y="15669"/>
                    <a:pt x="1" y="15657"/>
                    <a:pt x="1" y="15764"/>
                  </a:cubicBezTo>
                  <a:close/>
                  <a:moveTo>
                    <a:pt x="1" y="15312"/>
                  </a:moveTo>
                  <a:cubicBezTo>
                    <a:pt x="1" y="15407"/>
                    <a:pt x="144" y="15419"/>
                    <a:pt x="144" y="15312"/>
                  </a:cubicBezTo>
                  <a:lnTo>
                    <a:pt x="144" y="15169"/>
                  </a:lnTo>
                  <a:cubicBezTo>
                    <a:pt x="144" y="15073"/>
                    <a:pt x="1" y="15062"/>
                    <a:pt x="1" y="15169"/>
                  </a:cubicBezTo>
                  <a:close/>
                  <a:moveTo>
                    <a:pt x="1" y="14716"/>
                  </a:moveTo>
                  <a:cubicBezTo>
                    <a:pt x="1" y="14811"/>
                    <a:pt x="144" y="14823"/>
                    <a:pt x="144" y="14716"/>
                  </a:cubicBezTo>
                  <a:lnTo>
                    <a:pt x="144" y="14573"/>
                  </a:lnTo>
                  <a:cubicBezTo>
                    <a:pt x="144" y="14478"/>
                    <a:pt x="1" y="14466"/>
                    <a:pt x="1" y="14573"/>
                  </a:cubicBezTo>
                  <a:close/>
                  <a:moveTo>
                    <a:pt x="1" y="14121"/>
                  </a:moveTo>
                  <a:cubicBezTo>
                    <a:pt x="1" y="14216"/>
                    <a:pt x="144" y="14228"/>
                    <a:pt x="144" y="14121"/>
                  </a:cubicBezTo>
                  <a:lnTo>
                    <a:pt x="144" y="13978"/>
                  </a:lnTo>
                  <a:cubicBezTo>
                    <a:pt x="144" y="13883"/>
                    <a:pt x="1" y="13871"/>
                    <a:pt x="1" y="13978"/>
                  </a:cubicBezTo>
                  <a:close/>
                  <a:moveTo>
                    <a:pt x="1" y="13526"/>
                  </a:moveTo>
                  <a:cubicBezTo>
                    <a:pt x="1" y="13621"/>
                    <a:pt x="144" y="13633"/>
                    <a:pt x="144" y="13526"/>
                  </a:cubicBezTo>
                  <a:lnTo>
                    <a:pt x="144" y="13383"/>
                  </a:lnTo>
                  <a:cubicBezTo>
                    <a:pt x="144" y="13287"/>
                    <a:pt x="1" y="13276"/>
                    <a:pt x="1" y="13383"/>
                  </a:cubicBezTo>
                  <a:close/>
                  <a:moveTo>
                    <a:pt x="1" y="12930"/>
                  </a:moveTo>
                  <a:cubicBezTo>
                    <a:pt x="1" y="13026"/>
                    <a:pt x="144" y="13037"/>
                    <a:pt x="144" y="12930"/>
                  </a:cubicBezTo>
                  <a:lnTo>
                    <a:pt x="144" y="12787"/>
                  </a:lnTo>
                  <a:cubicBezTo>
                    <a:pt x="144" y="12692"/>
                    <a:pt x="1" y="12680"/>
                    <a:pt x="1" y="12787"/>
                  </a:cubicBezTo>
                  <a:close/>
                  <a:moveTo>
                    <a:pt x="1" y="12335"/>
                  </a:moveTo>
                  <a:cubicBezTo>
                    <a:pt x="1" y="12430"/>
                    <a:pt x="144" y="12442"/>
                    <a:pt x="144" y="12335"/>
                  </a:cubicBezTo>
                  <a:lnTo>
                    <a:pt x="144" y="12192"/>
                  </a:lnTo>
                  <a:cubicBezTo>
                    <a:pt x="144" y="12097"/>
                    <a:pt x="1" y="12085"/>
                    <a:pt x="1" y="12192"/>
                  </a:cubicBezTo>
                  <a:close/>
                  <a:moveTo>
                    <a:pt x="1" y="11740"/>
                  </a:moveTo>
                  <a:cubicBezTo>
                    <a:pt x="1" y="11835"/>
                    <a:pt x="144" y="11847"/>
                    <a:pt x="144" y="11740"/>
                  </a:cubicBezTo>
                  <a:lnTo>
                    <a:pt x="144" y="11597"/>
                  </a:lnTo>
                  <a:cubicBezTo>
                    <a:pt x="144" y="11502"/>
                    <a:pt x="1" y="11490"/>
                    <a:pt x="1" y="11597"/>
                  </a:cubicBezTo>
                  <a:close/>
                  <a:moveTo>
                    <a:pt x="1" y="11144"/>
                  </a:moveTo>
                  <a:cubicBezTo>
                    <a:pt x="1" y="11240"/>
                    <a:pt x="144" y="11252"/>
                    <a:pt x="144" y="11144"/>
                  </a:cubicBezTo>
                  <a:lnTo>
                    <a:pt x="144" y="11001"/>
                  </a:lnTo>
                  <a:cubicBezTo>
                    <a:pt x="144" y="10906"/>
                    <a:pt x="1" y="10894"/>
                    <a:pt x="1" y="11001"/>
                  </a:cubicBezTo>
                  <a:close/>
                  <a:moveTo>
                    <a:pt x="1" y="10549"/>
                  </a:moveTo>
                  <a:cubicBezTo>
                    <a:pt x="1" y="10644"/>
                    <a:pt x="144" y="10656"/>
                    <a:pt x="144" y="10549"/>
                  </a:cubicBezTo>
                  <a:lnTo>
                    <a:pt x="144" y="10406"/>
                  </a:lnTo>
                  <a:cubicBezTo>
                    <a:pt x="144" y="10311"/>
                    <a:pt x="1" y="10299"/>
                    <a:pt x="1" y="10406"/>
                  </a:cubicBezTo>
                  <a:close/>
                  <a:moveTo>
                    <a:pt x="1" y="9954"/>
                  </a:moveTo>
                  <a:cubicBezTo>
                    <a:pt x="1" y="10049"/>
                    <a:pt x="144" y="10061"/>
                    <a:pt x="144" y="9954"/>
                  </a:cubicBezTo>
                  <a:lnTo>
                    <a:pt x="144" y="9811"/>
                  </a:lnTo>
                  <a:cubicBezTo>
                    <a:pt x="144" y="9716"/>
                    <a:pt x="1" y="9704"/>
                    <a:pt x="1" y="9811"/>
                  </a:cubicBezTo>
                  <a:close/>
                  <a:moveTo>
                    <a:pt x="1" y="9358"/>
                  </a:moveTo>
                  <a:cubicBezTo>
                    <a:pt x="1" y="9454"/>
                    <a:pt x="144" y="9466"/>
                    <a:pt x="144" y="9358"/>
                  </a:cubicBezTo>
                  <a:lnTo>
                    <a:pt x="144" y="9216"/>
                  </a:lnTo>
                  <a:cubicBezTo>
                    <a:pt x="144" y="9120"/>
                    <a:pt x="1" y="9108"/>
                    <a:pt x="1" y="9216"/>
                  </a:cubicBezTo>
                  <a:close/>
                  <a:moveTo>
                    <a:pt x="1" y="8763"/>
                  </a:moveTo>
                  <a:cubicBezTo>
                    <a:pt x="1" y="8858"/>
                    <a:pt x="144" y="8870"/>
                    <a:pt x="144" y="8763"/>
                  </a:cubicBezTo>
                  <a:lnTo>
                    <a:pt x="144" y="8620"/>
                  </a:lnTo>
                  <a:cubicBezTo>
                    <a:pt x="144" y="8525"/>
                    <a:pt x="1" y="8513"/>
                    <a:pt x="1" y="8620"/>
                  </a:cubicBezTo>
                  <a:close/>
                  <a:moveTo>
                    <a:pt x="1" y="8168"/>
                  </a:moveTo>
                  <a:cubicBezTo>
                    <a:pt x="1" y="8263"/>
                    <a:pt x="144" y="8275"/>
                    <a:pt x="144" y="8168"/>
                  </a:cubicBezTo>
                  <a:lnTo>
                    <a:pt x="144" y="8025"/>
                  </a:lnTo>
                  <a:cubicBezTo>
                    <a:pt x="144" y="7930"/>
                    <a:pt x="1" y="7918"/>
                    <a:pt x="1" y="8025"/>
                  </a:cubicBezTo>
                  <a:close/>
                  <a:moveTo>
                    <a:pt x="1" y="7573"/>
                  </a:moveTo>
                  <a:cubicBezTo>
                    <a:pt x="1" y="7668"/>
                    <a:pt x="144" y="7680"/>
                    <a:pt x="144" y="7573"/>
                  </a:cubicBezTo>
                  <a:lnTo>
                    <a:pt x="144" y="7430"/>
                  </a:lnTo>
                  <a:cubicBezTo>
                    <a:pt x="144" y="7334"/>
                    <a:pt x="1" y="7322"/>
                    <a:pt x="1" y="7430"/>
                  </a:cubicBezTo>
                  <a:close/>
                  <a:moveTo>
                    <a:pt x="1" y="6977"/>
                  </a:moveTo>
                  <a:cubicBezTo>
                    <a:pt x="1" y="7072"/>
                    <a:pt x="144" y="7084"/>
                    <a:pt x="144" y="6977"/>
                  </a:cubicBezTo>
                  <a:lnTo>
                    <a:pt x="144" y="6834"/>
                  </a:lnTo>
                  <a:cubicBezTo>
                    <a:pt x="144" y="6739"/>
                    <a:pt x="1" y="6727"/>
                    <a:pt x="1" y="6834"/>
                  </a:cubicBezTo>
                  <a:close/>
                  <a:moveTo>
                    <a:pt x="1" y="6382"/>
                  </a:moveTo>
                  <a:cubicBezTo>
                    <a:pt x="1" y="6477"/>
                    <a:pt x="144" y="6489"/>
                    <a:pt x="144" y="6382"/>
                  </a:cubicBezTo>
                  <a:lnTo>
                    <a:pt x="144" y="6239"/>
                  </a:lnTo>
                  <a:cubicBezTo>
                    <a:pt x="144" y="6144"/>
                    <a:pt x="1" y="6132"/>
                    <a:pt x="1" y="6239"/>
                  </a:cubicBezTo>
                  <a:close/>
                  <a:moveTo>
                    <a:pt x="1" y="5787"/>
                  </a:moveTo>
                  <a:cubicBezTo>
                    <a:pt x="1" y="5882"/>
                    <a:pt x="144" y="5894"/>
                    <a:pt x="144" y="5787"/>
                  </a:cubicBezTo>
                  <a:lnTo>
                    <a:pt x="144" y="5644"/>
                  </a:lnTo>
                  <a:cubicBezTo>
                    <a:pt x="144" y="5548"/>
                    <a:pt x="1" y="5537"/>
                    <a:pt x="1" y="5644"/>
                  </a:cubicBezTo>
                  <a:close/>
                  <a:moveTo>
                    <a:pt x="1" y="5215"/>
                  </a:moveTo>
                  <a:cubicBezTo>
                    <a:pt x="1" y="5298"/>
                    <a:pt x="144" y="5310"/>
                    <a:pt x="144" y="5215"/>
                  </a:cubicBezTo>
                  <a:lnTo>
                    <a:pt x="144" y="5060"/>
                  </a:lnTo>
                  <a:cubicBezTo>
                    <a:pt x="144" y="4977"/>
                    <a:pt x="1" y="4953"/>
                    <a:pt x="1" y="5060"/>
                  </a:cubicBezTo>
                  <a:close/>
                  <a:moveTo>
                    <a:pt x="1" y="4620"/>
                  </a:moveTo>
                  <a:cubicBezTo>
                    <a:pt x="1" y="4703"/>
                    <a:pt x="144" y="4715"/>
                    <a:pt x="144" y="4620"/>
                  </a:cubicBezTo>
                  <a:lnTo>
                    <a:pt x="144" y="4465"/>
                  </a:lnTo>
                  <a:cubicBezTo>
                    <a:pt x="144" y="4382"/>
                    <a:pt x="1" y="4358"/>
                    <a:pt x="1" y="4465"/>
                  </a:cubicBezTo>
                  <a:close/>
                  <a:moveTo>
                    <a:pt x="1" y="4024"/>
                  </a:moveTo>
                  <a:cubicBezTo>
                    <a:pt x="1" y="4108"/>
                    <a:pt x="144" y="4120"/>
                    <a:pt x="144" y="4024"/>
                  </a:cubicBezTo>
                  <a:lnTo>
                    <a:pt x="144" y="3870"/>
                  </a:lnTo>
                  <a:cubicBezTo>
                    <a:pt x="144" y="3786"/>
                    <a:pt x="1" y="3763"/>
                    <a:pt x="1" y="3870"/>
                  </a:cubicBezTo>
                  <a:close/>
                  <a:moveTo>
                    <a:pt x="1" y="3429"/>
                  </a:moveTo>
                  <a:cubicBezTo>
                    <a:pt x="1" y="3512"/>
                    <a:pt x="144" y="3524"/>
                    <a:pt x="144" y="3429"/>
                  </a:cubicBezTo>
                  <a:lnTo>
                    <a:pt x="144" y="3274"/>
                  </a:lnTo>
                  <a:cubicBezTo>
                    <a:pt x="144" y="3191"/>
                    <a:pt x="1" y="3167"/>
                    <a:pt x="1" y="3274"/>
                  </a:cubicBezTo>
                  <a:close/>
                  <a:moveTo>
                    <a:pt x="1" y="2834"/>
                  </a:moveTo>
                  <a:cubicBezTo>
                    <a:pt x="1" y="2917"/>
                    <a:pt x="144" y="2929"/>
                    <a:pt x="144" y="2834"/>
                  </a:cubicBezTo>
                  <a:lnTo>
                    <a:pt x="144" y="2679"/>
                  </a:lnTo>
                  <a:cubicBezTo>
                    <a:pt x="144" y="2596"/>
                    <a:pt x="1" y="2572"/>
                    <a:pt x="1" y="2679"/>
                  </a:cubicBezTo>
                  <a:close/>
                  <a:moveTo>
                    <a:pt x="1" y="2239"/>
                  </a:moveTo>
                  <a:cubicBezTo>
                    <a:pt x="1" y="2322"/>
                    <a:pt x="144" y="2334"/>
                    <a:pt x="144" y="2239"/>
                  </a:cubicBezTo>
                  <a:lnTo>
                    <a:pt x="144" y="2084"/>
                  </a:lnTo>
                  <a:cubicBezTo>
                    <a:pt x="144" y="2000"/>
                    <a:pt x="1" y="1977"/>
                    <a:pt x="1" y="2084"/>
                  </a:cubicBezTo>
                  <a:close/>
                  <a:moveTo>
                    <a:pt x="36" y="1619"/>
                  </a:moveTo>
                  <a:cubicBezTo>
                    <a:pt x="24" y="1703"/>
                    <a:pt x="132" y="1738"/>
                    <a:pt x="179" y="1679"/>
                  </a:cubicBezTo>
                  <a:cubicBezTo>
                    <a:pt x="179" y="1667"/>
                    <a:pt x="191" y="1667"/>
                    <a:pt x="191" y="1655"/>
                  </a:cubicBezTo>
                  <a:cubicBezTo>
                    <a:pt x="203" y="1607"/>
                    <a:pt x="203" y="1560"/>
                    <a:pt x="215" y="1524"/>
                  </a:cubicBezTo>
                  <a:cubicBezTo>
                    <a:pt x="251" y="1429"/>
                    <a:pt x="96" y="1381"/>
                    <a:pt x="72" y="1477"/>
                  </a:cubicBezTo>
                  <a:cubicBezTo>
                    <a:pt x="72" y="1524"/>
                    <a:pt x="60" y="1560"/>
                    <a:pt x="36" y="1619"/>
                  </a:cubicBezTo>
                  <a:close/>
                  <a:moveTo>
                    <a:pt x="251" y="1048"/>
                  </a:moveTo>
                  <a:cubicBezTo>
                    <a:pt x="203" y="1119"/>
                    <a:pt x="310" y="1191"/>
                    <a:pt x="370" y="1131"/>
                  </a:cubicBezTo>
                  <a:cubicBezTo>
                    <a:pt x="370" y="1131"/>
                    <a:pt x="370" y="1119"/>
                    <a:pt x="382" y="1119"/>
                  </a:cubicBezTo>
                  <a:cubicBezTo>
                    <a:pt x="417" y="1072"/>
                    <a:pt x="429" y="1024"/>
                    <a:pt x="453" y="1000"/>
                  </a:cubicBezTo>
                  <a:cubicBezTo>
                    <a:pt x="501" y="929"/>
                    <a:pt x="417" y="834"/>
                    <a:pt x="334" y="905"/>
                  </a:cubicBezTo>
                  <a:cubicBezTo>
                    <a:pt x="310" y="941"/>
                    <a:pt x="274" y="1000"/>
                    <a:pt x="251" y="1048"/>
                  </a:cubicBezTo>
                  <a:close/>
                  <a:moveTo>
                    <a:pt x="632" y="548"/>
                  </a:moveTo>
                  <a:cubicBezTo>
                    <a:pt x="620" y="572"/>
                    <a:pt x="620" y="572"/>
                    <a:pt x="620" y="584"/>
                  </a:cubicBezTo>
                  <a:cubicBezTo>
                    <a:pt x="608" y="655"/>
                    <a:pt x="679" y="715"/>
                    <a:pt x="739" y="655"/>
                  </a:cubicBezTo>
                  <a:cubicBezTo>
                    <a:pt x="775" y="631"/>
                    <a:pt x="810" y="595"/>
                    <a:pt x="846" y="560"/>
                  </a:cubicBezTo>
                  <a:cubicBezTo>
                    <a:pt x="917" y="512"/>
                    <a:pt x="846" y="405"/>
                    <a:pt x="751" y="441"/>
                  </a:cubicBezTo>
                  <a:lnTo>
                    <a:pt x="739" y="441"/>
                  </a:lnTo>
                  <a:cubicBezTo>
                    <a:pt x="715" y="488"/>
                    <a:pt x="667" y="524"/>
                    <a:pt x="632" y="548"/>
                  </a:cubicBezTo>
                  <a:close/>
                  <a:moveTo>
                    <a:pt x="1144" y="214"/>
                  </a:moveTo>
                  <a:cubicBezTo>
                    <a:pt x="1072" y="250"/>
                    <a:pt x="1108" y="369"/>
                    <a:pt x="1203" y="345"/>
                  </a:cubicBezTo>
                  <a:cubicBezTo>
                    <a:pt x="1251" y="334"/>
                    <a:pt x="1287" y="298"/>
                    <a:pt x="1334" y="286"/>
                  </a:cubicBezTo>
                  <a:cubicBezTo>
                    <a:pt x="1429" y="250"/>
                    <a:pt x="1382" y="119"/>
                    <a:pt x="1275" y="155"/>
                  </a:cubicBezTo>
                  <a:cubicBezTo>
                    <a:pt x="1227" y="167"/>
                    <a:pt x="1191" y="179"/>
                    <a:pt x="1144" y="214"/>
                  </a:cubicBezTo>
                  <a:close/>
                  <a:moveTo>
                    <a:pt x="1727" y="36"/>
                  </a:moveTo>
                  <a:cubicBezTo>
                    <a:pt x="1703" y="36"/>
                    <a:pt x="1691" y="48"/>
                    <a:pt x="1679" y="60"/>
                  </a:cubicBezTo>
                  <a:cubicBezTo>
                    <a:pt x="1632" y="119"/>
                    <a:pt x="1679" y="191"/>
                    <a:pt x="1739" y="179"/>
                  </a:cubicBezTo>
                  <a:cubicBezTo>
                    <a:pt x="1787" y="179"/>
                    <a:pt x="1822" y="167"/>
                    <a:pt x="1882" y="167"/>
                  </a:cubicBezTo>
                  <a:cubicBezTo>
                    <a:pt x="1977" y="167"/>
                    <a:pt x="1977" y="36"/>
                    <a:pt x="1882" y="12"/>
                  </a:cubicBezTo>
                  <a:lnTo>
                    <a:pt x="1870" y="12"/>
                  </a:lnTo>
                  <a:cubicBezTo>
                    <a:pt x="1822" y="12"/>
                    <a:pt x="1763" y="12"/>
                    <a:pt x="1727" y="36"/>
                  </a:cubicBezTo>
                  <a:close/>
                  <a:moveTo>
                    <a:pt x="2334" y="0"/>
                  </a:moveTo>
                  <a:cubicBezTo>
                    <a:pt x="2239" y="0"/>
                    <a:pt x="2227" y="155"/>
                    <a:pt x="2334" y="155"/>
                  </a:cubicBezTo>
                  <a:lnTo>
                    <a:pt x="2477" y="155"/>
                  </a:lnTo>
                  <a:cubicBezTo>
                    <a:pt x="2572" y="155"/>
                    <a:pt x="2584" y="0"/>
                    <a:pt x="2477" y="0"/>
                  </a:cubicBezTo>
                  <a:close/>
                  <a:moveTo>
                    <a:pt x="2930" y="0"/>
                  </a:moveTo>
                  <a:cubicBezTo>
                    <a:pt x="2834" y="0"/>
                    <a:pt x="2822" y="155"/>
                    <a:pt x="2930" y="155"/>
                  </a:cubicBezTo>
                  <a:lnTo>
                    <a:pt x="3072" y="155"/>
                  </a:lnTo>
                  <a:cubicBezTo>
                    <a:pt x="3168" y="155"/>
                    <a:pt x="3180" y="0"/>
                    <a:pt x="3072" y="0"/>
                  </a:cubicBezTo>
                  <a:close/>
                  <a:moveTo>
                    <a:pt x="3525" y="0"/>
                  </a:moveTo>
                  <a:cubicBezTo>
                    <a:pt x="3430" y="0"/>
                    <a:pt x="3418" y="155"/>
                    <a:pt x="3525" y="155"/>
                  </a:cubicBezTo>
                  <a:lnTo>
                    <a:pt x="3668" y="155"/>
                  </a:lnTo>
                  <a:cubicBezTo>
                    <a:pt x="3763" y="155"/>
                    <a:pt x="3775" y="0"/>
                    <a:pt x="3668" y="0"/>
                  </a:cubicBezTo>
                  <a:close/>
                  <a:moveTo>
                    <a:pt x="4120" y="0"/>
                  </a:moveTo>
                  <a:cubicBezTo>
                    <a:pt x="4025" y="0"/>
                    <a:pt x="4013" y="155"/>
                    <a:pt x="4120" y="155"/>
                  </a:cubicBezTo>
                  <a:lnTo>
                    <a:pt x="4263" y="155"/>
                  </a:lnTo>
                  <a:cubicBezTo>
                    <a:pt x="4358" y="155"/>
                    <a:pt x="4370" y="0"/>
                    <a:pt x="4263" y="0"/>
                  </a:cubicBezTo>
                  <a:close/>
                  <a:moveTo>
                    <a:pt x="4704" y="0"/>
                  </a:moveTo>
                  <a:cubicBezTo>
                    <a:pt x="4608" y="0"/>
                    <a:pt x="4596" y="155"/>
                    <a:pt x="4704" y="155"/>
                  </a:cubicBezTo>
                  <a:lnTo>
                    <a:pt x="4846" y="155"/>
                  </a:lnTo>
                  <a:cubicBezTo>
                    <a:pt x="4942" y="155"/>
                    <a:pt x="4954" y="0"/>
                    <a:pt x="4846" y="0"/>
                  </a:cubicBezTo>
                  <a:close/>
                  <a:moveTo>
                    <a:pt x="5299" y="0"/>
                  </a:moveTo>
                  <a:cubicBezTo>
                    <a:pt x="5204" y="0"/>
                    <a:pt x="5192" y="155"/>
                    <a:pt x="5299" y="155"/>
                  </a:cubicBezTo>
                  <a:lnTo>
                    <a:pt x="5442" y="155"/>
                  </a:lnTo>
                  <a:cubicBezTo>
                    <a:pt x="5537" y="155"/>
                    <a:pt x="5549" y="0"/>
                    <a:pt x="5442" y="0"/>
                  </a:cubicBezTo>
                  <a:close/>
                  <a:moveTo>
                    <a:pt x="5894" y="0"/>
                  </a:moveTo>
                  <a:cubicBezTo>
                    <a:pt x="5799" y="0"/>
                    <a:pt x="5787" y="155"/>
                    <a:pt x="5894" y="155"/>
                  </a:cubicBezTo>
                  <a:lnTo>
                    <a:pt x="6037" y="155"/>
                  </a:lnTo>
                  <a:cubicBezTo>
                    <a:pt x="6132" y="155"/>
                    <a:pt x="6144" y="0"/>
                    <a:pt x="6037" y="0"/>
                  </a:cubicBezTo>
                  <a:close/>
                  <a:moveTo>
                    <a:pt x="6490" y="0"/>
                  </a:moveTo>
                  <a:cubicBezTo>
                    <a:pt x="6394" y="0"/>
                    <a:pt x="6382" y="155"/>
                    <a:pt x="6490" y="155"/>
                  </a:cubicBezTo>
                  <a:lnTo>
                    <a:pt x="6632" y="155"/>
                  </a:lnTo>
                  <a:cubicBezTo>
                    <a:pt x="6728" y="155"/>
                    <a:pt x="6740" y="0"/>
                    <a:pt x="6632" y="0"/>
                  </a:cubicBezTo>
                  <a:close/>
                  <a:moveTo>
                    <a:pt x="7085" y="0"/>
                  </a:moveTo>
                  <a:cubicBezTo>
                    <a:pt x="6990" y="0"/>
                    <a:pt x="6978" y="155"/>
                    <a:pt x="7085" y="155"/>
                  </a:cubicBezTo>
                  <a:lnTo>
                    <a:pt x="7228" y="155"/>
                  </a:lnTo>
                  <a:cubicBezTo>
                    <a:pt x="7323" y="155"/>
                    <a:pt x="7335" y="0"/>
                    <a:pt x="7228" y="0"/>
                  </a:cubicBezTo>
                  <a:close/>
                  <a:moveTo>
                    <a:pt x="7680" y="0"/>
                  </a:moveTo>
                  <a:cubicBezTo>
                    <a:pt x="7585" y="0"/>
                    <a:pt x="7573" y="155"/>
                    <a:pt x="7680" y="155"/>
                  </a:cubicBezTo>
                  <a:lnTo>
                    <a:pt x="7823" y="155"/>
                  </a:lnTo>
                  <a:cubicBezTo>
                    <a:pt x="7918" y="155"/>
                    <a:pt x="7930" y="0"/>
                    <a:pt x="7823" y="0"/>
                  </a:cubicBezTo>
                  <a:close/>
                  <a:moveTo>
                    <a:pt x="8275" y="0"/>
                  </a:moveTo>
                  <a:cubicBezTo>
                    <a:pt x="8180" y="0"/>
                    <a:pt x="8168" y="155"/>
                    <a:pt x="8275" y="155"/>
                  </a:cubicBezTo>
                  <a:lnTo>
                    <a:pt x="8418" y="155"/>
                  </a:lnTo>
                  <a:cubicBezTo>
                    <a:pt x="8514" y="155"/>
                    <a:pt x="8526" y="0"/>
                    <a:pt x="8418" y="0"/>
                  </a:cubicBezTo>
                  <a:close/>
                  <a:moveTo>
                    <a:pt x="8871" y="0"/>
                  </a:moveTo>
                  <a:cubicBezTo>
                    <a:pt x="8776" y="0"/>
                    <a:pt x="8764" y="155"/>
                    <a:pt x="8871" y="155"/>
                  </a:cubicBezTo>
                  <a:lnTo>
                    <a:pt x="9014" y="155"/>
                  </a:lnTo>
                  <a:cubicBezTo>
                    <a:pt x="9109" y="155"/>
                    <a:pt x="9121" y="0"/>
                    <a:pt x="9014" y="0"/>
                  </a:cubicBezTo>
                  <a:close/>
                  <a:moveTo>
                    <a:pt x="9466" y="0"/>
                  </a:moveTo>
                  <a:cubicBezTo>
                    <a:pt x="9371" y="0"/>
                    <a:pt x="9359" y="155"/>
                    <a:pt x="9466" y="155"/>
                  </a:cubicBezTo>
                  <a:lnTo>
                    <a:pt x="9609" y="155"/>
                  </a:lnTo>
                  <a:cubicBezTo>
                    <a:pt x="9704" y="155"/>
                    <a:pt x="9716" y="0"/>
                    <a:pt x="9609" y="0"/>
                  </a:cubicBezTo>
                  <a:close/>
                  <a:moveTo>
                    <a:pt x="10061" y="0"/>
                  </a:moveTo>
                  <a:cubicBezTo>
                    <a:pt x="9966" y="0"/>
                    <a:pt x="9954" y="155"/>
                    <a:pt x="10061" y="155"/>
                  </a:cubicBezTo>
                  <a:lnTo>
                    <a:pt x="10204" y="155"/>
                  </a:lnTo>
                  <a:cubicBezTo>
                    <a:pt x="10300" y="155"/>
                    <a:pt x="10311" y="0"/>
                    <a:pt x="10204" y="0"/>
                  </a:cubicBezTo>
                  <a:close/>
                  <a:moveTo>
                    <a:pt x="10657" y="0"/>
                  </a:moveTo>
                  <a:cubicBezTo>
                    <a:pt x="10561" y="0"/>
                    <a:pt x="10550" y="155"/>
                    <a:pt x="10657" y="155"/>
                  </a:cubicBezTo>
                  <a:lnTo>
                    <a:pt x="10800" y="155"/>
                  </a:lnTo>
                  <a:cubicBezTo>
                    <a:pt x="10895" y="155"/>
                    <a:pt x="10907" y="0"/>
                    <a:pt x="10800" y="0"/>
                  </a:cubicBezTo>
                  <a:close/>
                  <a:moveTo>
                    <a:pt x="11252" y="0"/>
                  </a:moveTo>
                  <a:cubicBezTo>
                    <a:pt x="11157" y="0"/>
                    <a:pt x="11145" y="155"/>
                    <a:pt x="11252" y="155"/>
                  </a:cubicBezTo>
                  <a:lnTo>
                    <a:pt x="11395" y="155"/>
                  </a:lnTo>
                  <a:cubicBezTo>
                    <a:pt x="11490" y="155"/>
                    <a:pt x="11502" y="0"/>
                    <a:pt x="11395" y="0"/>
                  </a:cubicBezTo>
                  <a:close/>
                  <a:moveTo>
                    <a:pt x="11847" y="0"/>
                  </a:moveTo>
                  <a:cubicBezTo>
                    <a:pt x="11752" y="0"/>
                    <a:pt x="11740" y="155"/>
                    <a:pt x="11847" y="155"/>
                  </a:cubicBezTo>
                  <a:lnTo>
                    <a:pt x="11990" y="155"/>
                  </a:lnTo>
                  <a:cubicBezTo>
                    <a:pt x="12085" y="155"/>
                    <a:pt x="12097" y="0"/>
                    <a:pt x="11990" y="0"/>
                  </a:cubicBezTo>
                  <a:close/>
                  <a:moveTo>
                    <a:pt x="12443" y="0"/>
                  </a:moveTo>
                  <a:cubicBezTo>
                    <a:pt x="12347" y="0"/>
                    <a:pt x="12336" y="155"/>
                    <a:pt x="12443" y="155"/>
                  </a:cubicBezTo>
                  <a:lnTo>
                    <a:pt x="12586" y="155"/>
                  </a:lnTo>
                  <a:cubicBezTo>
                    <a:pt x="12681" y="155"/>
                    <a:pt x="12693" y="0"/>
                    <a:pt x="12586" y="0"/>
                  </a:cubicBezTo>
                  <a:close/>
                  <a:moveTo>
                    <a:pt x="13038" y="0"/>
                  </a:moveTo>
                  <a:cubicBezTo>
                    <a:pt x="12943" y="0"/>
                    <a:pt x="12931" y="155"/>
                    <a:pt x="13038" y="155"/>
                  </a:cubicBezTo>
                  <a:lnTo>
                    <a:pt x="13181" y="155"/>
                  </a:lnTo>
                  <a:cubicBezTo>
                    <a:pt x="13276" y="155"/>
                    <a:pt x="13288" y="0"/>
                    <a:pt x="13181" y="0"/>
                  </a:cubicBezTo>
                  <a:close/>
                  <a:moveTo>
                    <a:pt x="13633" y="0"/>
                  </a:moveTo>
                  <a:cubicBezTo>
                    <a:pt x="13538" y="0"/>
                    <a:pt x="13526" y="155"/>
                    <a:pt x="13633" y="155"/>
                  </a:cubicBezTo>
                  <a:lnTo>
                    <a:pt x="13776" y="155"/>
                  </a:lnTo>
                  <a:cubicBezTo>
                    <a:pt x="13871" y="155"/>
                    <a:pt x="13883" y="0"/>
                    <a:pt x="13776" y="0"/>
                  </a:cubicBezTo>
                  <a:close/>
                  <a:moveTo>
                    <a:pt x="14229" y="0"/>
                  </a:moveTo>
                  <a:cubicBezTo>
                    <a:pt x="14133" y="0"/>
                    <a:pt x="14121" y="155"/>
                    <a:pt x="14229" y="155"/>
                  </a:cubicBezTo>
                  <a:lnTo>
                    <a:pt x="14371" y="155"/>
                  </a:lnTo>
                  <a:cubicBezTo>
                    <a:pt x="14467" y="155"/>
                    <a:pt x="14479" y="0"/>
                    <a:pt x="14371" y="0"/>
                  </a:cubicBezTo>
                  <a:close/>
                  <a:moveTo>
                    <a:pt x="14824" y="0"/>
                  </a:moveTo>
                  <a:cubicBezTo>
                    <a:pt x="14729" y="0"/>
                    <a:pt x="14717" y="155"/>
                    <a:pt x="14824" y="155"/>
                  </a:cubicBezTo>
                  <a:lnTo>
                    <a:pt x="14967" y="155"/>
                  </a:lnTo>
                  <a:cubicBezTo>
                    <a:pt x="15062" y="155"/>
                    <a:pt x="15074" y="0"/>
                    <a:pt x="14967" y="0"/>
                  </a:cubicBezTo>
                  <a:close/>
                  <a:moveTo>
                    <a:pt x="15419" y="0"/>
                  </a:moveTo>
                  <a:cubicBezTo>
                    <a:pt x="15324" y="0"/>
                    <a:pt x="15312" y="155"/>
                    <a:pt x="15419" y="155"/>
                  </a:cubicBezTo>
                  <a:lnTo>
                    <a:pt x="15562" y="155"/>
                  </a:lnTo>
                  <a:cubicBezTo>
                    <a:pt x="15657" y="155"/>
                    <a:pt x="15669" y="0"/>
                    <a:pt x="15562" y="0"/>
                  </a:cubicBezTo>
                  <a:close/>
                  <a:moveTo>
                    <a:pt x="16015" y="0"/>
                  </a:moveTo>
                  <a:cubicBezTo>
                    <a:pt x="15919" y="0"/>
                    <a:pt x="15907" y="155"/>
                    <a:pt x="16015" y="155"/>
                  </a:cubicBezTo>
                  <a:lnTo>
                    <a:pt x="16157" y="155"/>
                  </a:lnTo>
                  <a:cubicBezTo>
                    <a:pt x="16253" y="155"/>
                    <a:pt x="16265" y="0"/>
                    <a:pt x="16157" y="0"/>
                  </a:cubicBezTo>
                  <a:close/>
                  <a:moveTo>
                    <a:pt x="16610" y="0"/>
                  </a:moveTo>
                  <a:cubicBezTo>
                    <a:pt x="16515" y="0"/>
                    <a:pt x="16503" y="155"/>
                    <a:pt x="16610" y="155"/>
                  </a:cubicBezTo>
                  <a:lnTo>
                    <a:pt x="16753" y="155"/>
                  </a:lnTo>
                  <a:cubicBezTo>
                    <a:pt x="16848" y="155"/>
                    <a:pt x="16860" y="36"/>
                    <a:pt x="16765" y="0"/>
                  </a:cubicBezTo>
                  <a:lnTo>
                    <a:pt x="16753" y="0"/>
                  </a:lnTo>
                  <a:close/>
                  <a:moveTo>
                    <a:pt x="17217" y="72"/>
                  </a:moveTo>
                  <a:cubicBezTo>
                    <a:pt x="17122" y="48"/>
                    <a:pt x="17074" y="191"/>
                    <a:pt x="17169" y="226"/>
                  </a:cubicBezTo>
                  <a:lnTo>
                    <a:pt x="17300" y="274"/>
                  </a:lnTo>
                  <a:cubicBezTo>
                    <a:pt x="17384" y="298"/>
                    <a:pt x="17455" y="191"/>
                    <a:pt x="17360" y="131"/>
                  </a:cubicBezTo>
                  <a:lnTo>
                    <a:pt x="17348" y="131"/>
                  </a:lnTo>
                  <a:cubicBezTo>
                    <a:pt x="17300" y="107"/>
                    <a:pt x="17265" y="95"/>
                    <a:pt x="17217" y="72"/>
                  </a:cubicBezTo>
                  <a:close/>
                  <a:moveTo>
                    <a:pt x="17765" y="345"/>
                  </a:moveTo>
                  <a:cubicBezTo>
                    <a:pt x="17693" y="298"/>
                    <a:pt x="17598" y="393"/>
                    <a:pt x="17681" y="464"/>
                  </a:cubicBezTo>
                  <a:lnTo>
                    <a:pt x="17693" y="476"/>
                  </a:lnTo>
                  <a:cubicBezTo>
                    <a:pt x="17741" y="512"/>
                    <a:pt x="17765" y="536"/>
                    <a:pt x="17812" y="572"/>
                  </a:cubicBezTo>
                  <a:cubicBezTo>
                    <a:pt x="17836" y="595"/>
                    <a:pt x="17884" y="584"/>
                    <a:pt x="17920" y="548"/>
                  </a:cubicBezTo>
                  <a:cubicBezTo>
                    <a:pt x="17943" y="524"/>
                    <a:pt x="17943" y="464"/>
                    <a:pt x="17896" y="453"/>
                  </a:cubicBezTo>
                  <a:cubicBezTo>
                    <a:pt x="17860" y="393"/>
                    <a:pt x="17812" y="357"/>
                    <a:pt x="17765" y="345"/>
                  </a:cubicBezTo>
                  <a:close/>
                  <a:moveTo>
                    <a:pt x="18229" y="750"/>
                  </a:moveTo>
                  <a:cubicBezTo>
                    <a:pt x="18170" y="667"/>
                    <a:pt x="18062" y="750"/>
                    <a:pt x="18110" y="834"/>
                  </a:cubicBezTo>
                  <a:lnTo>
                    <a:pt x="18110" y="845"/>
                  </a:lnTo>
                  <a:cubicBezTo>
                    <a:pt x="18134" y="893"/>
                    <a:pt x="18170" y="929"/>
                    <a:pt x="18193" y="965"/>
                  </a:cubicBezTo>
                  <a:cubicBezTo>
                    <a:pt x="18241" y="1024"/>
                    <a:pt x="18348" y="988"/>
                    <a:pt x="18336" y="905"/>
                  </a:cubicBezTo>
                  <a:cubicBezTo>
                    <a:pt x="18336" y="893"/>
                    <a:pt x="18336" y="893"/>
                    <a:pt x="18312" y="893"/>
                  </a:cubicBezTo>
                  <a:cubicBezTo>
                    <a:pt x="18289" y="834"/>
                    <a:pt x="18253" y="786"/>
                    <a:pt x="18229" y="750"/>
                  </a:cubicBezTo>
                  <a:close/>
                  <a:moveTo>
                    <a:pt x="18539" y="1286"/>
                  </a:moveTo>
                  <a:cubicBezTo>
                    <a:pt x="18515" y="1191"/>
                    <a:pt x="18372" y="1238"/>
                    <a:pt x="18408" y="1346"/>
                  </a:cubicBezTo>
                  <a:lnTo>
                    <a:pt x="18455" y="1477"/>
                  </a:lnTo>
                  <a:cubicBezTo>
                    <a:pt x="18467" y="1524"/>
                    <a:pt x="18491" y="1536"/>
                    <a:pt x="18539" y="1524"/>
                  </a:cubicBezTo>
                  <a:cubicBezTo>
                    <a:pt x="18586" y="1500"/>
                    <a:pt x="18610" y="1465"/>
                    <a:pt x="18598" y="1429"/>
                  </a:cubicBezTo>
                  <a:cubicBezTo>
                    <a:pt x="18562" y="1369"/>
                    <a:pt x="18551" y="1322"/>
                    <a:pt x="18539" y="1286"/>
                  </a:cubicBezTo>
                  <a:close/>
                  <a:moveTo>
                    <a:pt x="18670" y="1881"/>
                  </a:moveTo>
                  <a:cubicBezTo>
                    <a:pt x="18670" y="1786"/>
                    <a:pt x="18539" y="1786"/>
                    <a:pt x="18527" y="1881"/>
                  </a:cubicBezTo>
                  <a:lnTo>
                    <a:pt x="18527" y="1893"/>
                  </a:lnTo>
                  <a:lnTo>
                    <a:pt x="18527" y="2036"/>
                  </a:lnTo>
                  <a:cubicBezTo>
                    <a:pt x="18527" y="2131"/>
                    <a:pt x="18670" y="2143"/>
                    <a:pt x="18670" y="2036"/>
                  </a:cubicBezTo>
                  <a:close/>
                  <a:moveTo>
                    <a:pt x="18670" y="2477"/>
                  </a:moveTo>
                  <a:cubicBezTo>
                    <a:pt x="18670" y="2381"/>
                    <a:pt x="18527" y="2369"/>
                    <a:pt x="18527" y="2477"/>
                  </a:cubicBezTo>
                  <a:lnTo>
                    <a:pt x="18527" y="2620"/>
                  </a:lnTo>
                  <a:cubicBezTo>
                    <a:pt x="18527" y="2715"/>
                    <a:pt x="18670" y="2727"/>
                    <a:pt x="18670" y="2620"/>
                  </a:cubicBezTo>
                  <a:close/>
                  <a:moveTo>
                    <a:pt x="18670" y="3072"/>
                  </a:moveTo>
                  <a:cubicBezTo>
                    <a:pt x="18670" y="2977"/>
                    <a:pt x="18527" y="2965"/>
                    <a:pt x="18527" y="3072"/>
                  </a:cubicBezTo>
                  <a:lnTo>
                    <a:pt x="18527" y="3215"/>
                  </a:lnTo>
                  <a:cubicBezTo>
                    <a:pt x="18527" y="3310"/>
                    <a:pt x="18670" y="3322"/>
                    <a:pt x="18670" y="3215"/>
                  </a:cubicBezTo>
                  <a:close/>
                  <a:moveTo>
                    <a:pt x="18670" y="3667"/>
                  </a:moveTo>
                  <a:cubicBezTo>
                    <a:pt x="18670" y="3572"/>
                    <a:pt x="18527" y="3560"/>
                    <a:pt x="18527" y="3667"/>
                  </a:cubicBezTo>
                  <a:lnTo>
                    <a:pt x="18527" y="3810"/>
                  </a:lnTo>
                  <a:cubicBezTo>
                    <a:pt x="18527" y="3905"/>
                    <a:pt x="18670" y="3917"/>
                    <a:pt x="18670" y="3810"/>
                  </a:cubicBezTo>
                  <a:close/>
                  <a:moveTo>
                    <a:pt x="18670" y="4263"/>
                  </a:moveTo>
                  <a:cubicBezTo>
                    <a:pt x="18670" y="4167"/>
                    <a:pt x="18527" y="4155"/>
                    <a:pt x="18527" y="4263"/>
                  </a:cubicBezTo>
                  <a:lnTo>
                    <a:pt x="18527" y="4405"/>
                  </a:lnTo>
                  <a:cubicBezTo>
                    <a:pt x="18527" y="4501"/>
                    <a:pt x="18670" y="4513"/>
                    <a:pt x="18670" y="4405"/>
                  </a:cubicBezTo>
                  <a:close/>
                  <a:moveTo>
                    <a:pt x="18670" y="4858"/>
                  </a:moveTo>
                  <a:cubicBezTo>
                    <a:pt x="18670" y="4763"/>
                    <a:pt x="18527" y="4751"/>
                    <a:pt x="18527" y="4858"/>
                  </a:cubicBezTo>
                  <a:lnTo>
                    <a:pt x="18527" y="5001"/>
                  </a:lnTo>
                  <a:cubicBezTo>
                    <a:pt x="18527" y="5096"/>
                    <a:pt x="18670" y="5108"/>
                    <a:pt x="18670" y="5001"/>
                  </a:cubicBezTo>
                  <a:close/>
                  <a:moveTo>
                    <a:pt x="18670" y="5453"/>
                  </a:moveTo>
                  <a:cubicBezTo>
                    <a:pt x="18670" y="5358"/>
                    <a:pt x="18527" y="5346"/>
                    <a:pt x="18527" y="5453"/>
                  </a:cubicBezTo>
                  <a:lnTo>
                    <a:pt x="18527" y="5596"/>
                  </a:lnTo>
                  <a:cubicBezTo>
                    <a:pt x="18527" y="5691"/>
                    <a:pt x="18670" y="5703"/>
                    <a:pt x="18670" y="5596"/>
                  </a:cubicBezTo>
                  <a:close/>
                  <a:moveTo>
                    <a:pt x="18670" y="6049"/>
                  </a:moveTo>
                  <a:cubicBezTo>
                    <a:pt x="18670" y="5953"/>
                    <a:pt x="18527" y="5941"/>
                    <a:pt x="18527" y="6049"/>
                  </a:cubicBezTo>
                  <a:lnTo>
                    <a:pt x="18527" y="6191"/>
                  </a:lnTo>
                  <a:cubicBezTo>
                    <a:pt x="18527" y="6287"/>
                    <a:pt x="18670" y="6299"/>
                    <a:pt x="18670" y="6191"/>
                  </a:cubicBezTo>
                  <a:close/>
                  <a:moveTo>
                    <a:pt x="18670" y="6644"/>
                  </a:moveTo>
                  <a:cubicBezTo>
                    <a:pt x="18670" y="6549"/>
                    <a:pt x="18527" y="6537"/>
                    <a:pt x="18527" y="6644"/>
                  </a:cubicBezTo>
                  <a:lnTo>
                    <a:pt x="18527" y="6787"/>
                  </a:lnTo>
                  <a:cubicBezTo>
                    <a:pt x="18527" y="6882"/>
                    <a:pt x="18670" y="6894"/>
                    <a:pt x="18670" y="6787"/>
                  </a:cubicBezTo>
                  <a:close/>
                  <a:moveTo>
                    <a:pt x="18670" y="7239"/>
                  </a:moveTo>
                  <a:cubicBezTo>
                    <a:pt x="18670" y="7144"/>
                    <a:pt x="18527" y="7132"/>
                    <a:pt x="18527" y="7239"/>
                  </a:cubicBezTo>
                  <a:lnTo>
                    <a:pt x="18527" y="7382"/>
                  </a:lnTo>
                  <a:cubicBezTo>
                    <a:pt x="18527" y="7477"/>
                    <a:pt x="18670" y="7489"/>
                    <a:pt x="18670" y="7382"/>
                  </a:cubicBezTo>
                  <a:close/>
                  <a:moveTo>
                    <a:pt x="18670" y="7834"/>
                  </a:moveTo>
                  <a:cubicBezTo>
                    <a:pt x="18670" y="7739"/>
                    <a:pt x="18527" y="7727"/>
                    <a:pt x="18527" y="7834"/>
                  </a:cubicBezTo>
                  <a:lnTo>
                    <a:pt x="18527" y="7977"/>
                  </a:lnTo>
                  <a:cubicBezTo>
                    <a:pt x="18527" y="8073"/>
                    <a:pt x="18670" y="8084"/>
                    <a:pt x="18670" y="7977"/>
                  </a:cubicBezTo>
                  <a:close/>
                  <a:moveTo>
                    <a:pt x="18670" y="8430"/>
                  </a:moveTo>
                  <a:cubicBezTo>
                    <a:pt x="18670" y="8335"/>
                    <a:pt x="18527" y="8323"/>
                    <a:pt x="18527" y="8430"/>
                  </a:cubicBezTo>
                  <a:lnTo>
                    <a:pt x="18527" y="8573"/>
                  </a:lnTo>
                  <a:cubicBezTo>
                    <a:pt x="18527" y="8668"/>
                    <a:pt x="18670" y="8680"/>
                    <a:pt x="18670" y="8573"/>
                  </a:cubicBezTo>
                  <a:close/>
                  <a:moveTo>
                    <a:pt x="18670" y="9025"/>
                  </a:moveTo>
                  <a:cubicBezTo>
                    <a:pt x="18670" y="8930"/>
                    <a:pt x="18527" y="8918"/>
                    <a:pt x="18527" y="9025"/>
                  </a:cubicBezTo>
                  <a:lnTo>
                    <a:pt x="18527" y="9168"/>
                  </a:lnTo>
                  <a:cubicBezTo>
                    <a:pt x="18527" y="9263"/>
                    <a:pt x="18670" y="9275"/>
                    <a:pt x="18670" y="9168"/>
                  </a:cubicBezTo>
                  <a:close/>
                  <a:moveTo>
                    <a:pt x="18670" y="9620"/>
                  </a:moveTo>
                  <a:cubicBezTo>
                    <a:pt x="18670" y="9525"/>
                    <a:pt x="18527" y="9513"/>
                    <a:pt x="18527" y="9620"/>
                  </a:cubicBezTo>
                  <a:lnTo>
                    <a:pt x="18527" y="9763"/>
                  </a:lnTo>
                  <a:cubicBezTo>
                    <a:pt x="18527" y="9858"/>
                    <a:pt x="18670" y="9870"/>
                    <a:pt x="18670" y="9763"/>
                  </a:cubicBezTo>
                  <a:close/>
                  <a:moveTo>
                    <a:pt x="18670" y="10204"/>
                  </a:moveTo>
                  <a:cubicBezTo>
                    <a:pt x="18670" y="10120"/>
                    <a:pt x="18527" y="10109"/>
                    <a:pt x="18527" y="10204"/>
                  </a:cubicBezTo>
                  <a:lnTo>
                    <a:pt x="18527" y="10359"/>
                  </a:lnTo>
                  <a:cubicBezTo>
                    <a:pt x="18527" y="10454"/>
                    <a:pt x="18670" y="10466"/>
                    <a:pt x="18670" y="10359"/>
                  </a:cubicBezTo>
                  <a:close/>
                  <a:moveTo>
                    <a:pt x="18670" y="10799"/>
                  </a:moveTo>
                  <a:cubicBezTo>
                    <a:pt x="18670" y="10716"/>
                    <a:pt x="18527" y="10704"/>
                    <a:pt x="18527" y="10799"/>
                  </a:cubicBezTo>
                  <a:lnTo>
                    <a:pt x="18527" y="10954"/>
                  </a:lnTo>
                  <a:cubicBezTo>
                    <a:pt x="18527" y="11049"/>
                    <a:pt x="18670" y="11061"/>
                    <a:pt x="18670" y="10954"/>
                  </a:cubicBezTo>
                  <a:close/>
                  <a:moveTo>
                    <a:pt x="18670" y="11394"/>
                  </a:moveTo>
                  <a:cubicBezTo>
                    <a:pt x="18670" y="11311"/>
                    <a:pt x="18527" y="11299"/>
                    <a:pt x="18527" y="11394"/>
                  </a:cubicBezTo>
                  <a:lnTo>
                    <a:pt x="18527" y="11549"/>
                  </a:lnTo>
                  <a:cubicBezTo>
                    <a:pt x="18527" y="11644"/>
                    <a:pt x="18670" y="11656"/>
                    <a:pt x="18670" y="11549"/>
                  </a:cubicBezTo>
                  <a:close/>
                  <a:moveTo>
                    <a:pt x="18670" y="11990"/>
                  </a:moveTo>
                  <a:cubicBezTo>
                    <a:pt x="18670" y="11906"/>
                    <a:pt x="18527" y="11894"/>
                    <a:pt x="18527" y="11990"/>
                  </a:cubicBezTo>
                  <a:lnTo>
                    <a:pt x="18527" y="12144"/>
                  </a:lnTo>
                  <a:cubicBezTo>
                    <a:pt x="18527" y="12240"/>
                    <a:pt x="18670" y="12252"/>
                    <a:pt x="18670" y="12144"/>
                  </a:cubicBezTo>
                  <a:close/>
                  <a:moveTo>
                    <a:pt x="18670" y="12585"/>
                  </a:moveTo>
                  <a:cubicBezTo>
                    <a:pt x="18670" y="12502"/>
                    <a:pt x="18527" y="12490"/>
                    <a:pt x="18527" y="12585"/>
                  </a:cubicBezTo>
                  <a:lnTo>
                    <a:pt x="18527" y="12740"/>
                  </a:lnTo>
                  <a:cubicBezTo>
                    <a:pt x="18527" y="12835"/>
                    <a:pt x="18670" y="12847"/>
                    <a:pt x="18670" y="12740"/>
                  </a:cubicBezTo>
                  <a:close/>
                  <a:moveTo>
                    <a:pt x="18670" y="13180"/>
                  </a:moveTo>
                  <a:cubicBezTo>
                    <a:pt x="18670" y="13097"/>
                    <a:pt x="18527" y="13085"/>
                    <a:pt x="18527" y="13180"/>
                  </a:cubicBezTo>
                  <a:lnTo>
                    <a:pt x="18527" y="13335"/>
                  </a:lnTo>
                  <a:cubicBezTo>
                    <a:pt x="18527" y="13430"/>
                    <a:pt x="18670" y="13442"/>
                    <a:pt x="18670" y="13335"/>
                  </a:cubicBezTo>
                  <a:close/>
                  <a:moveTo>
                    <a:pt x="18670" y="13776"/>
                  </a:moveTo>
                  <a:cubicBezTo>
                    <a:pt x="18670" y="13692"/>
                    <a:pt x="18527" y="13680"/>
                    <a:pt x="18527" y="13776"/>
                  </a:cubicBezTo>
                  <a:lnTo>
                    <a:pt x="18527" y="13930"/>
                  </a:lnTo>
                  <a:cubicBezTo>
                    <a:pt x="18527" y="14026"/>
                    <a:pt x="18670" y="14038"/>
                    <a:pt x="18670" y="13930"/>
                  </a:cubicBezTo>
                  <a:close/>
                  <a:moveTo>
                    <a:pt x="18670" y="14371"/>
                  </a:moveTo>
                  <a:cubicBezTo>
                    <a:pt x="18670" y="14288"/>
                    <a:pt x="18527" y="14276"/>
                    <a:pt x="18527" y="14371"/>
                  </a:cubicBezTo>
                  <a:lnTo>
                    <a:pt x="18527" y="14526"/>
                  </a:lnTo>
                  <a:cubicBezTo>
                    <a:pt x="18527" y="14621"/>
                    <a:pt x="18670" y="14633"/>
                    <a:pt x="18670" y="14526"/>
                  </a:cubicBezTo>
                  <a:close/>
                  <a:moveTo>
                    <a:pt x="18670" y="14966"/>
                  </a:moveTo>
                  <a:cubicBezTo>
                    <a:pt x="18670" y="14883"/>
                    <a:pt x="18527" y="14871"/>
                    <a:pt x="18527" y="14966"/>
                  </a:cubicBezTo>
                  <a:lnTo>
                    <a:pt x="18527" y="15121"/>
                  </a:lnTo>
                  <a:cubicBezTo>
                    <a:pt x="18527" y="15216"/>
                    <a:pt x="18670" y="15228"/>
                    <a:pt x="18670" y="15121"/>
                  </a:cubicBezTo>
                  <a:close/>
                  <a:moveTo>
                    <a:pt x="18670" y="15562"/>
                  </a:moveTo>
                  <a:cubicBezTo>
                    <a:pt x="18670" y="15478"/>
                    <a:pt x="18527" y="15466"/>
                    <a:pt x="18527" y="15562"/>
                  </a:cubicBezTo>
                  <a:lnTo>
                    <a:pt x="18527" y="15716"/>
                  </a:lnTo>
                  <a:cubicBezTo>
                    <a:pt x="18527" y="15812"/>
                    <a:pt x="18670" y="15824"/>
                    <a:pt x="18670" y="15716"/>
                  </a:cubicBezTo>
                  <a:close/>
                  <a:moveTo>
                    <a:pt x="18670" y="16157"/>
                  </a:moveTo>
                  <a:cubicBezTo>
                    <a:pt x="18670" y="16074"/>
                    <a:pt x="18527" y="16062"/>
                    <a:pt x="18527" y="16157"/>
                  </a:cubicBezTo>
                  <a:lnTo>
                    <a:pt x="18527" y="16312"/>
                  </a:lnTo>
                  <a:cubicBezTo>
                    <a:pt x="18527" y="16407"/>
                    <a:pt x="18670" y="16419"/>
                    <a:pt x="18670" y="16312"/>
                  </a:cubicBezTo>
                  <a:close/>
                  <a:moveTo>
                    <a:pt x="18670" y="16752"/>
                  </a:moveTo>
                  <a:cubicBezTo>
                    <a:pt x="18670" y="16669"/>
                    <a:pt x="18527" y="16657"/>
                    <a:pt x="18527" y="16752"/>
                  </a:cubicBezTo>
                  <a:lnTo>
                    <a:pt x="18527" y="16907"/>
                  </a:lnTo>
                  <a:cubicBezTo>
                    <a:pt x="18527" y="17002"/>
                    <a:pt x="18670" y="17014"/>
                    <a:pt x="18670" y="16907"/>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9" name="Google Shape;4709;p52"/>
            <p:cNvSpPr/>
            <p:nvPr/>
          </p:nvSpPr>
          <p:spPr>
            <a:xfrm>
              <a:off x="3208725" y="2180450"/>
              <a:ext cx="410775" cy="180700"/>
            </a:xfrm>
            <a:custGeom>
              <a:avLst/>
              <a:gdLst/>
              <a:ahLst/>
              <a:cxnLst/>
              <a:rect l="l" t="t" r="r" b="b"/>
              <a:pathLst>
                <a:path w="16431" h="7228" extrusionOk="0">
                  <a:moveTo>
                    <a:pt x="16431" y="5585"/>
                  </a:moveTo>
                  <a:lnTo>
                    <a:pt x="16431" y="6002"/>
                  </a:lnTo>
                  <a:cubicBezTo>
                    <a:pt x="16431" y="6347"/>
                    <a:pt x="16300" y="6644"/>
                    <a:pt x="16074" y="6871"/>
                  </a:cubicBezTo>
                  <a:cubicBezTo>
                    <a:pt x="15848" y="7085"/>
                    <a:pt x="15538" y="7228"/>
                    <a:pt x="15217" y="7228"/>
                  </a:cubicBezTo>
                  <a:lnTo>
                    <a:pt x="1227" y="7228"/>
                  </a:lnTo>
                  <a:cubicBezTo>
                    <a:pt x="881" y="7228"/>
                    <a:pt x="584" y="7085"/>
                    <a:pt x="358" y="6871"/>
                  </a:cubicBezTo>
                  <a:cubicBezTo>
                    <a:pt x="131" y="6644"/>
                    <a:pt x="0" y="6335"/>
                    <a:pt x="0" y="6002"/>
                  </a:cubicBezTo>
                  <a:lnTo>
                    <a:pt x="0" y="5585"/>
                  </a:lnTo>
                  <a:lnTo>
                    <a:pt x="227" y="5585"/>
                  </a:lnTo>
                  <a:lnTo>
                    <a:pt x="227" y="6002"/>
                  </a:lnTo>
                  <a:cubicBezTo>
                    <a:pt x="227" y="6287"/>
                    <a:pt x="346" y="6537"/>
                    <a:pt x="524" y="6716"/>
                  </a:cubicBezTo>
                  <a:cubicBezTo>
                    <a:pt x="703" y="6895"/>
                    <a:pt x="953" y="7014"/>
                    <a:pt x="1239" y="7014"/>
                  </a:cubicBezTo>
                  <a:lnTo>
                    <a:pt x="15228" y="7014"/>
                  </a:lnTo>
                  <a:cubicBezTo>
                    <a:pt x="15514" y="7014"/>
                    <a:pt x="15752" y="6895"/>
                    <a:pt x="15943" y="6716"/>
                  </a:cubicBezTo>
                  <a:cubicBezTo>
                    <a:pt x="16121" y="6537"/>
                    <a:pt x="16241" y="6287"/>
                    <a:pt x="16241" y="6002"/>
                  </a:cubicBezTo>
                  <a:lnTo>
                    <a:pt x="16241" y="5585"/>
                  </a:lnTo>
                  <a:close/>
                  <a:moveTo>
                    <a:pt x="1203" y="1"/>
                  </a:moveTo>
                  <a:lnTo>
                    <a:pt x="15193" y="1"/>
                  </a:lnTo>
                  <a:lnTo>
                    <a:pt x="15193" y="227"/>
                  </a:lnTo>
                  <a:lnTo>
                    <a:pt x="1203" y="227"/>
                  </a:ln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0" name="Google Shape;4710;p52"/>
            <p:cNvSpPr/>
            <p:nvPr/>
          </p:nvSpPr>
          <p:spPr>
            <a:xfrm>
              <a:off x="3189075" y="2138500"/>
              <a:ext cx="449200" cy="85750"/>
            </a:xfrm>
            <a:custGeom>
              <a:avLst/>
              <a:gdLst/>
              <a:ahLst/>
              <a:cxnLst/>
              <a:rect l="l" t="t" r="r" b="b"/>
              <a:pathLst>
                <a:path w="17968" h="3430" extrusionOk="0">
                  <a:moveTo>
                    <a:pt x="15443" y="3429"/>
                  </a:moveTo>
                  <a:lnTo>
                    <a:pt x="2525" y="3429"/>
                  </a:lnTo>
                  <a:lnTo>
                    <a:pt x="2525" y="3203"/>
                  </a:lnTo>
                  <a:lnTo>
                    <a:pt x="15443" y="3203"/>
                  </a:lnTo>
                  <a:close/>
                  <a:moveTo>
                    <a:pt x="1" y="2560"/>
                  </a:moveTo>
                  <a:lnTo>
                    <a:pt x="1" y="869"/>
                  </a:lnTo>
                  <a:cubicBezTo>
                    <a:pt x="1" y="631"/>
                    <a:pt x="108" y="405"/>
                    <a:pt x="251" y="250"/>
                  </a:cubicBezTo>
                  <a:cubicBezTo>
                    <a:pt x="417" y="83"/>
                    <a:pt x="620" y="0"/>
                    <a:pt x="858" y="0"/>
                  </a:cubicBezTo>
                  <a:lnTo>
                    <a:pt x="17098" y="0"/>
                  </a:lnTo>
                  <a:cubicBezTo>
                    <a:pt x="17336" y="0"/>
                    <a:pt x="17562" y="107"/>
                    <a:pt x="17705" y="250"/>
                  </a:cubicBezTo>
                  <a:cubicBezTo>
                    <a:pt x="17872" y="417"/>
                    <a:pt x="17967" y="631"/>
                    <a:pt x="17967" y="869"/>
                  </a:cubicBezTo>
                  <a:lnTo>
                    <a:pt x="17967" y="2560"/>
                  </a:lnTo>
                  <a:lnTo>
                    <a:pt x="17741" y="2560"/>
                  </a:lnTo>
                  <a:lnTo>
                    <a:pt x="17741" y="869"/>
                  </a:lnTo>
                  <a:cubicBezTo>
                    <a:pt x="17741" y="691"/>
                    <a:pt x="17669" y="524"/>
                    <a:pt x="17550" y="405"/>
                  </a:cubicBezTo>
                  <a:cubicBezTo>
                    <a:pt x="17431" y="286"/>
                    <a:pt x="17265" y="214"/>
                    <a:pt x="17086" y="214"/>
                  </a:cubicBezTo>
                  <a:lnTo>
                    <a:pt x="858" y="214"/>
                  </a:lnTo>
                  <a:cubicBezTo>
                    <a:pt x="679" y="214"/>
                    <a:pt x="524" y="286"/>
                    <a:pt x="405" y="405"/>
                  </a:cubicBezTo>
                  <a:cubicBezTo>
                    <a:pt x="286" y="524"/>
                    <a:pt x="203" y="679"/>
                    <a:pt x="203" y="869"/>
                  </a:cubicBezTo>
                  <a:lnTo>
                    <a:pt x="203" y="2560"/>
                  </a:ln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1" name="Google Shape;4711;p52"/>
            <p:cNvSpPr/>
            <p:nvPr/>
          </p:nvSpPr>
          <p:spPr>
            <a:xfrm>
              <a:off x="3572150" y="2180450"/>
              <a:ext cx="66400" cy="142600"/>
            </a:xfrm>
            <a:custGeom>
              <a:avLst/>
              <a:gdLst/>
              <a:ahLst/>
              <a:cxnLst/>
              <a:rect l="l" t="t" r="r" b="b"/>
              <a:pathLst>
                <a:path w="2656" h="5704" extrusionOk="0">
                  <a:moveTo>
                    <a:pt x="2108" y="227"/>
                  </a:moveTo>
                  <a:lnTo>
                    <a:pt x="561" y="227"/>
                  </a:lnTo>
                  <a:cubicBezTo>
                    <a:pt x="465" y="227"/>
                    <a:pt x="394" y="263"/>
                    <a:pt x="334" y="322"/>
                  </a:cubicBezTo>
                  <a:lnTo>
                    <a:pt x="334" y="322"/>
                  </a:lnTo>
                  <a:cubicBezTo>
                    <a:pt x="275" y="382"/>
                    <a:pt x="239" y="453"/>
                    <a:pt x="239" y="537"/>
                  </a:cubicBezTo>
                  <a:lnTo>
                    <a:pt x="239" y="5144"/>
                  </a:lnTo>
                  <a:cubicBezTo>
                    <a:pt x="239" y="5228"/>
                    <a:pt x="275" y="5299"/>
                    <a:pt x="334" y="5359"/>
                  </a:cubicBezTo>
                  <a:cubicBezTo>
                    <a:pt x="394" y="5418"/>
                    <a:pt x="465" y="5454"/>
                    <a:pt x="561" y="5454"/>
                  </a:cubicBezTo>
                  <a:lnTo>
                    <a:pt x="2108" y="5454"/>
                  </a:lnTo>
                  <a:cubicBezTo>
                    <a:pt x="2192" y="5454"/>
                    <a:pt x="2263" y="5418"/>
                    <a:pt x="2323" y="5359"/>
                  </a:cubicBezTo>
                  <a:lnTo>
                    <a:pt x="2323" y="5359"/>
                  </a:lnTo>
                  <a:cubicBezTo>
                    <a:pt x="2382" y="5299"/>
                    <a:pt x="2418" y="5228"/>
                    <a:pt x="2418" y="5144"/>
                  </a:cubicBezTo>
                  <a:lnTo>
                    <a:pt x="2418" y="537"/>
                  </a:lnTo>
                  <a:cubicBezTo>
                    <a:pt x="2418" y="453"/>
                    <a:pt x="2382" y="382"/>
                    <a:pt x="2323" y="322"/>
                  </a:cubicBezTo>
                  <a:lnTo>
                    <a:pt x="2323" y="322"/>
                  </a:lnTo>
                  <a:cubicBezTo>
                    <a:pt x="2263" y="275"/>
                    <a:pt x="2192" y="227"/>
                    <a:pt x="2108" y="227"/>
                  </a:cubicBezTo>
                  <a:close/>
                  <a:moveTo>
                    <a:pt x="561" y="1"/>
                  </a:moveTo>
                  <a:lnTo>
                    <a:pt x="2108" y="1"/>
                  </a:lnTo>
                  <a:cubicBezTo>
                    <a:pt x="2251" y="1"/>
                    <a:pt x="2382" y="60"/>
                    <a:pt x="2489" y="167"/>
                  </a:cubicBezTo>
                  <a:lnTo>
                    <a:pt x="2489" y="167"/>
                  </a:lnTo>
                  <a:cubicBezTo>
                    <a:pt x="2596" y="275"/>
                    <a:pt x="2656" y="406"/>
                    <a:pt x="2656" y="560"/>
                  </a:cubicBezTo>
                  <a:lnTo>
                    <a:pt x="2656" y="5156"/>
                  </a:lnTo>
                  <a:cubicBezTo>
                    <a:pt x="2656" y="5299"/>
                    <a:pt x="2596" y="5442"/>
                    <a:pt x="2489" y="5537"/>
                  </a:cubicBezTo>
                  <a:cubicBezTo>
                    <a:pt x="2382" y="5644"/>
                    <a:pt x="2251" y="5704"/>
                    <a:pt x="2108" y="5704"/>
                  </a:cubicBezTo>
                  <a:lnTo>
                    <a:pt x="561" y="5704"/>
                  </a:lnTo>
                  <a:cubicBezTo>
                    <a:pt x="406" y="5704"/>
                    <a:pt x="275" y="5644"/>
                    <a:pt x="168" y="5537"/>
                  </a:cubicBezTo>
                  <a:cubicBezTo>
                    <a:pt x="60" y="5442"/>
                    <a:pt x="1" y="5299"/>
                    <a:pt x="1" y="5156"/>
                  </a:cubicBezTo>
                  <a:lnTo>
                    <a:pt x="1" y="560"/>
                  </a:lnTo>
                  <a:cubicBezTo>
                    <a:pt x="1" y="406"/>
                    <a:pt x="60" y="275"/>
                    <a:pt x="168" y="167"/>
                  </a:cubicBezTo>
                  <a:cubicBezTo>
                    <a:pt x="263" y="84"/>
                    <a:pt x="406" y="1"/>
                    <a:pt x="561"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2" name="Google Shape;4712;p52"/>
            <p:cNvSpPr/>
            <p:nvPr/>
          </p:nvSpPr>
          <p:spPr>
            <a:xfrm>
              <a:off x="3189075" y="2180450"/>
              <a:ext cx="66100" cy="142600"/>
            </a:xfrm>
            <a:custGeom>
              <a:avLst/>
              <a:gdLst/>
              <a:ahLst/>
              <a:cxnLst/>
              <a:rect l="l" t="t" r="r" b="b"/>
              <a:pathLst>
                <a:path w="2644" h="5704" extrusionOk="0">
                  <a:moveTo>
                    <a:pt x="2096" y="227"/>
                  </a:moveTo>
                  <a:lnTo>
                    <a:pt x="548" y="227"/>
                  </a:lnTo>
                  <a:cubicBezTo>
                    <a:pt x="465" y="227"/>
                    <a:pt x="382" y="263"/>
                    <a:pt x="322" y="322"/>
                  </a:cubicBezTo>
                  <a:cubicBezTo>
                    <a:pt x="263" y="382"/>
                    <a:pt x="239" y="453"/>
                    <a:pt x="239" y="537"/>
                  </a:cubicBezTo>
                  <a:lnTo>
                    <a:pt x="239" y="5144"/>
                  </a:lnTo>
                  <a:cubicBezTo>
                    <a:pt x="239" y="5228"/>
                    <a:pt x="263" y="5299"/>
                    <a:pt x="322" y="5359"/>
                  </a:cubicBezTo>
                  <a:cubicBezTo>
                    <a:pt x="382" y="5418"/>
                    <a:pt x="465" y="5454"/>
                    <a:pt x="548" y="5454"/>
                  </a:cubicBezTo>
                  <a:lnTo>
                    <a:pt x="2096" y="5454"/>
                  </a:lnTo>
                  <a:cubicBezTo>
                    <a:pt x="2191" y="5454"/>
                    <a:pt x="2263" y="5418"/>
                    <a:pt x="2322" y="5359"/>
                  </a:cubicBezTo>
                  <a:lnTo>
                    <a:pt x="2322" y="5359"/>
                  </a:lnTo>
                  <a:cubicBezTo>
                    <a:pt x="2382" y="5299"/>
                    <a:pt x="2406" y="5228"/>
                    <a:pt x="2406" y="5144"/>
                  </a:cubicBezTo>
                  <a:lnTo>
                    <a:pt x="2406" y="537"/>
                  </a:lnTo>
                  <a:cubicBezTo>
                    <a:pt x="2406" y="453"/>
                    <a:pt x="2382" y="382"/>
                    <a:pt x="2322" y="322"/>
                  </a:cubicBezTo>
                  <a:lnTo>
                    <a:pt x="2322" y="322"/>
                  </a:lnTo>
                  <a:cubicBezTo>
                    <a:pt x="2263" y="275"/>
                    <a:pt x="2191" y="227"/>
                    <a:pt x="2096" y="227"/>
                  </a:cubicBezTo>
                  <a:close/>
                  <a:moveTo>
                    <a:pt x="548" y="1"/>
                  </a:moveTo>
                  <a:lnTo>
                    <a:pt x="2096" y="1"/>
                  </a:lnTo>
                  <a:cubicBezTo>
                    <a:pt x="2251" y="1"/>
                    <a:pt x="2382" y="60"/>
                    <a:pt x="2489" y="167"/>
                  </a:cubicBezTo>
                  <a:lnTo>
                    <a:pt x="2489" y="167"/>
                  </a:lnTo>
                  <a:cubicBezTo>
                    <a:pt x="2584" y="275"/>
                    <a:pt x="2644" y="406"/>
                    <a:pt x="2644" y="560"/>
                  </a:cubicBezTo>
                  <a:lnTo>
                    <a:pt x="2644" y="5156"/>
                  </a:lnTo>
                  <a:cubicBezTo>
                    <a:pt x="2644" y="5299"/>
                    <a:pt x="2584" y="5442"/>
                    <a:pt x="2489" y="5537"/>
                  </a:cubicBezTo>
                  <a:lnTo>
                    <a:pt x="2489" y="5537"/>
                  </a:lnTo>
                  <a:cubicBezTo>
                    <a:pt x="2382" y="5644"/>
                    <a:pt x="2251" y="5704"/>
                    <a:pt x="2096" y="5704"/>
                  </a:cubicBezTo>
                  <a:lnTo>
                    <a:pt x="548" y="5704"/>
                  </a:lnTo>
                  <a:cubicBezTo>
                    <a:pt x="405" y="5704"/>
                    <a:pt x="263" y="5644"/>
                    <a:pt x="167" y="5537"/>
                  </a:cubicBezTo>
                  <a:cubicBezTo>
                    <a:pt x="60" y="5442"/>
                    <a:pt x="1" y="5299"/>
                    <a:pt x="1" y="5156"/>
                  </a:cubicBezTo>
                  <a:lnTo>
                    <a:pt x="1" y="560"/>
                  </a:lnTo>
                  <a:cubicBezTo>
                    <a:pt x="1" y="406"/>
                    <a:pt x="60" y="275"/>
                    <a:pt x="167" y="167"/>
                  </a:cubicBezTo>
                  <a:cubicBezTo>
                    <a:pt x="251" y="84"/>
                    <a:pt x="405" y="1"/>
                    <a:pt x="548"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3" name="Google Shape;4713;p52"/>
            <p:cNvSpPr/>
            <p:nvPr/>
          </p:nvSpPr>
          <p:spPr>
            <a:xfrm>
              <a:off x="3412025" y="2221525"/>
              <a:ext cx="3600" cy="136950"/>
            </a:xfrm>
            <a:custGeom>
              <a:avLst/>
              <a:gdLst/>
              <a:ahLst/>
              <a:cxnLst/>
              <a:rect l="l" t="t" r="r" b="b"/>
              <a:pathLst>
                <a:path w="144" h="5478" extrusionOk="0">
                  <a:moveTo>
                    <a:pt x="0" y="1"/>
                  </a:moveTo>
                  <a:lnTo>
                    <a:pt x="143" y="1"/>
                  </a:lnTo>
                  <a:lnTo>
                    <a:pt x="143" y="5478"/>
                  </a:lnTo>
                  <a:lnTo>
                    <a:pt x="0" y="5478"/>
                  </a:ln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4" name="Google Shape;4714;p52"/>
            <p:cNvSpPr/>
            <p:nvPr/>
          </p:nvSpPr>
          <p:spPr>
            <a:xfrm>
              <a:off x="3412025" y="2141175"/>
              <a:ext cx="3600" cy="40200"/>
            </a:xfrm>
            <a:custGeom>
              <a:avLst/>
              <a:gdLst/>
              <a:ahLst/>
              <a:cxnLst/>
              <a:rect l="l" t="t" r="r" b="b"/>
              <a:pathLst>
                <a:path w="144" h="1608" extrusionOk="0">
                  <a:moveTo>
                    <a:pt x="0" y="0"/>
                  </a:moveTo>
                  <a:lnTo>
                    <a:pt x="143" y="0"/>
                  </a:lnTo>
                  <a:lnTo>
                    <a:pt x="143" y="1608"/>
                  </a:lnTo>
                  <a:lnTo>
                    <a:pt x="0" y="1608"/>
                  </a:ln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5" name="Google Shape;4715;p52"/>
            <p:cNvSpPr/>
            <p:nvPr/>
          </p:nvSpPr>
          <p:spPr>
            <a:xfrm>
              <a:off x="3536150" y="2325725"/>
              <a:ext cx="11925" cy="11925"/>
            </a:xfrm>
            <a:custGeom>
              <a:avLst/>
              <a:gdLst/>
              <a:ahLst/>
              <a:cxnLst/>
              <a:rect l="l" t="t" r="r" b="b"/>
              <a:pathLst>
                <a:path w="477" h="477" extrusionOk="0">
                  <a:moveTo>
                    <a:pt x="238" y="476"/>
                  </a:moveTo>
                  <a:cubicBezTo>
                    <a:pt x="107" y="476"/>
                    <a:pt x="0" y="369"/>
                    <a:pt x="0" y="238"/>
                  </a:cubicBezTo>
                  <a:cubicBezTo>
                    <a:pt x="0" y="107"/>
                    <a:pt x="107" y="0"/>
                    <a:pt x="238" y="0"/>
                  </a:cubicBezTo>
                  <a:cubicBezTo>
                    <a:pt x="369" y="0"/>
                    <a:pt x="477" y="95"/>
                    <a:pt x="477" y="238"/>
                  </a:cubicBezTo>
                  <a:cubicBezTo>
                    <a:pt x="477" y="369"/>
                    <a:pt x="369" y="476"/>
                    <a:pt x="238" y="476"/>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6" name="Google Shape;4716;p52"/>
            <p:cNvSpPr/>
            <p:nvPr/>
          </p:nvSpPr>
          <p:spPr>
            <a:xfrm>
              <a:off x="3446250" y="2325725"/>
              <a:ext cx="12225" cy="11925"/>
            </a:xfrm>
            <a:custGeom>
              <a:avLst/>
              <a:gdLst/>
              <a:ahLst/>
              <a:cxnLst/>
              <a:rect l="l" t="t" r="r" b="b"/>
              <a:pathLst>
                <a:path w="489" h="477" extrusionOk="0">
                  <a:moveTo>
                    <a:pt x="239" y="476"/>
                  </a:moveTo>
                  <a:cubicBezTo>
                    <a:pt x="96" y="476"/>
                    <a:pt x="1" y="369"/>
                    <a:pt x="1" y="238"/>
                  </a:cubicBezTo>
                  <a:cubicBezTo>
                    <a:pt x="1" y="107"/>
                    <a:pt x="96" y="0"/>
                    <a:pt x="239" y="0"/>
                  </a:cubicBezTo>
                  <a:cubicBezTo>
                    <a:pt x="370" y="0"/>
                    <a:pt x="477" y="95"/>
                    <a:pt x="477" y="238"/>
                  </a:cubicBezTo>
                  <a:cubicBezTo>
                    <a:pt x="489" y="369"/>
                    <a:pt x="370" y="476"/>
                    <a:pt x="239" y="476"/>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7" name="Google Shape;4717;p52"/>
            <p:cNvSpPr/>
            <p:nvPr/>
          </p:nvSpPr>
          <p:spPr>
            <a:xfrm>
              <a:off x="3536150" y="2241775"/>
              <a:ext cx="11925" cy="12225"/>
            </a:xfrm>
            <a:custGeom>
              <a:avLst/>
              <a:gdLst/>
              <a:ahLst/>
              <a:cxnLst/>
              <a:rect l="l" t="t" r="r" b="b"/>
              <a:pathLst>
                <a:path w="477" h="489" extrusionOk="0">
                  <a:moveTo>
                    <a:pt x="238" y="489"/>
                  </a:moveTo>
                  <a:cubicBezTo>
                    <a:pt x="107" y="489"/>
                    <a:pt x="0" y="381"/>
                    <a:pt x="0" y="251"/>
                  </a:cubicBezTo>
                  <a:cubicBezTo>
                    <a:pt x="0" y="108"/>
                    <a:pt x="107" y="0"/>
                    <a:pt x="238" y="0"/>
                  </a:cubicBezTo>
                  <a:cubicBezTo>
                    <a:pt x="369" y="0"/>
                    <a:pt x="477" y="108"/>
                    <a:pt x="477" y="251"/>
                  </a:cubicBezTo>
                  <a:cubicBezTo>
                    <a:pt x="477" y="381"/>
                    <a:pt x="369" y="489"/>
                    <a:pt x="238" y="489"/>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8" name="Google Shape;4718;p52"/>
            <p:cNvSpPr/>
            <p:nvPr/>
          </p:nvSpPr>
          <p:spPr>
            <a:xfrm>
              <a:off x="3446250" y="2241775"/>
              <a:ext cx="12225" cy="12225"/>
            </a:xfrm>
            <a:custGeom>
              <a:avLst/>
              <a:gdLst/>
              <a:ahLst/>
              <a:cxnLst/>
              <a:rect l="l" t="t" r="r" b="b"/>
              <a:pathLst>
                <a:path w="489" h="489" extrusionOk="0">
                  <a:moveTo>
                    <a:pt x="239" y="489"/>
                  </a:moveTo>
                  <a:cubicBezTo>
                    <a:pt x="96" y="489"/>
                    <a:pt x="1" y="381"/>
                    <a:pt x="1" y="251"/>
                  </a:cubicBezTo>
                  <a:cubicBezTo>
                    <a:pt x="1" y="108"/>
                    <a:pt x="96" y="0"/>
                    <a:pt x="239" y="0"/>
                  </a:cubicBezTo>
                  <a:cubicBezTo>
                    <a:pt x="370" y="0"/>
                    <a:pt x="477" y="108"/>
                    <a:pt x="477" y="251"/>
                  </a:cubicBezTo>
                  <a:cubicBezTo>
                    <a:pt x="489" y="381"/>
                    <a:pt x="370" y="489"/>
                    <a:pt x="239" y="489"/>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9" name="Google Shape;4719;p52"/>
            <p:cNvSpPr/>
            <p:nvPr/>
          </p:nvSpPr>
          <p:spPr>
            <a:xfrm>
              <a:off x="3369150" y="2325725"/>
              <a:ext cx="11950" cy="11925"/>
            </a:xfrm>
            <a:custGeom>
              <a:avLst/>
              <a:gdLst/>
              <a:ahLst/>
              <a:cxnLst/>
              <a:rect l="l" t="t" r="r" b="b"/>
              <a:pathLst>
                <a:path w="478" h="477" extrusionOk="0">
                  <a:moveTo>
                    <a:pt x="239" y="476"/>
                  </a:moveTo>
                  <a:cubicBezTo>
                    <a:pt x="108" y="476"/>
                    <a:pt x="1" y="369"/>
                    <a:pt x="1" y="238"/>
                  </a:cubicBezTo>
                  <a:cubicBezTo>
                    <a:pt x="1" y="107"/>
                    <a:pt x="108" y="0"/>
                    <a:pt x="239" y="0"/>
                  </a:cubicBezTo>
                  <a:cubicBezTo>
                    <a:pt x="370" y="0"/>
                    <a:pt x="477" y="95"/>
                    <a:pt x="477" y="238"/>
                  </a:cubicBezTo>
                  <a:cubicBezTo>
                    <a:pt x="477" y="369"/>
                    <a:pt x="370" y="476"/>
                    <a:pt x="239" y="476"/>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0" name="Google Shape;4720;p52"/>
            <p:cNvSpPr/>
            <p:nvPr/>
          </p:nvSpPr>
          <p:spPr>
            <a:xfrm>
              <a:off x="3279575" y="2325725"/>
              <a:ext cx="11925" cy="11925"/>
            </a:xfrm>
            <a:custGeom>
              <a:avLst/>
              <a:gdLst/>
              <a:ahLst/>
              <a:cxnLst/>
              <a:rect l="l" t="t" r="r" b="b"/>
              <a:pathLst>
                <a:path w="477" h="477" extrusionOk="0">
                  <a:moveTo>
                    <a:pt x="238" y="476"/>
                  </a:moveTo>
                  <a:cubicBezTo>
                    <a:pt x="95" y="476"/>
                    <a:pt x="0" y="369"/>
                    <a:pt x="0" y="238"/>
                  </a:cubicBezTo>
                  <a:cubicBezTo>
                    <a:pt x="0" y="107"/>
                    <a:pt x="95" y="0"/>
                    <a:pt x="238" y="0"/>
                  </a:cubicBezTo>
                  <a:cubicBezTo>
                    <a:pt x="369" y="0"/>
                    <a:pt x="476" y="95"/>
                    <a:pt x="476" y="238"/>
                  </a:cubicBezTo>
                  <a:cubicBezTo>
                    <a:pt x="476" y="369"/>
                    <a:pt x="369" y="476"/>
                    <a:pt x="238" y="476"/>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1" name="Google Shape;4721;p52"/>
            <p:cNvSpPr/>
            <p:nvPr/>
          </p:nvSpPr>
          <p:spPr>
            <a:xfrm>
              <a:off x="3369150" y="2241775"/>
              <a:ext cx="11950" cy="12225"/>
            </a:xfrm>
            <a:custGeom>
              <a:avLst/>
              <a:gdLst/>
              <a:ahLst/>
              <a:cxnLst/>
              <a:rect l="l" t="t" r="r" b="b"/>
              <a:pathLst>
                <a:path w="478" h="489" extrusionOk="0">
                  <a:moveTo>
                    <a:pt x="239" y="489"/>
                  </a:moveTo>
                  <a:cubicBezTo>
                    <a:pt x="108" y="489"/>
                    <a:pt x="1" y="381"/>
                    <a:pt x="1" y="251"/>
                  </a:cubicBezTo>
                  <a:cubicBezTo>
                    <a:pt x="1" y="108"/>
                    <a:pt x="108" y="0"/>
                    <a:pt x="239" y="0"/>
                  </a:cubicBezTo>
                  <a:cubicBezTo>
                    <a:pt x="370" y="0"/>
                    <a:pt x="477" y="108"/>
                    <a:pt x="477" y="251"/>
                  </a:cubicBezTo>
                  <a:cubicBezTo>
                    <a:pt x="477" y="381"/>
                    <a:pt x="370" y="489"/>
                    <a:pt x="239" y="489"/>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2" name="Google Shape;4722;p52"/>
            <p:cNvSpPr/>
            <p:nvPr/>
          </p:nvSpPr>
          <p:spPr>
            <a:xfrm>
              <a:off x="3279575" y="2241775"/>
              <a:ext cx="11925" cy="12225"/>
            </a:xfrm>
            <a:custGeom>
              <a:avLst/>
              <a:gdLst/>
              <a:ahLst/>
              <a:cxnLst/>
              <a:rect l="l" t="t" r="r" b="b"/>
              <a:pathLst>
                <a:path w="477" h="489" extrusionOk="0">
                  <a:moveTo>
                    <a:pt x="238" y="489"/>
                  </a:moveTo>
                  <a:cubicBezTo>
                    <a:pt x="95" y="489"/>
                    <a:pt x="0" y="381"/>
                    <a:pt x="0" y="251"/>
                  </a:cubicBezTo>
                  <a:cubicBezTo>
                    <a:pt x="0" y="108"/>
                    <a:pt x="95" y="0"/>
                    <a:pt x="238" y="0"/>
                  </a:cubicBezTo>
                  <a:cubicBezTo>
                    <a:pt x="369" y="0"/>
                    <a:pt x="476" y="108"/>
                    <a:pt x="476" y="251"/>
                  </a:cubicBezTo>
                  <a:cubicBezTo>
                    <a:pt x="476" y="381"/>
                    <a:pt x="369" y="489"/>
                    <a:pt x="238" y="489"/>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3" name="Google Shape;4723;p52"/>
            <p:cNvSpPr/>
            <p:nvPr/>
          </p:nvSpPr>
          <p:spPr>
            <a:xfrm>
              <a:off x="2970300" y="1775062"/>
              <a:ext cx="172650" cy="183975"/>
            </a:xfrm>
            <a:custGeom>
              <a:avLst/>
              <a:gdLst/>
              <a:ahLst/>
              <a:cxnLst/>
              <a:rect l="l" t="t" r="r" b="b"/>
              <a:pathLst>
                <a:path w="6906" h="7359" extrusionOk="0">
                  <a:moveTo>
                    <a:pt x="6168" y="215"/>
                  </a:moveTo>
                  <a:lnTo>
                    <a:pt x="750" y="215"/>
                  </a:lnTo>
                  <a:cubicBezTo>
                    <a:pt x="619" y="215"/>
                    <a:pt x="477" y="274"/>
                    <a:pt x="393" y="370"/>
                  </a:cubicBezTo>
                  <a:cubicBezTo>
                    <a:pt x="298" y="453"/>
                    <a:pt x="238" y="596"/>
                    <a:pt x="238" y="727"/>
                  </a:cubicBezTo>
                  <a:lnTo>
                    <a:pt x="238" y="6608"/>
                  </a:lnTo>
                  <a:cubicBezTo>
                    <a:pt x="238" y="6739"/>
                    <a:pt x="298" y="6870"/>
                    <a:pt x="393" y="6954"/>
                  </a:cubicBezTo>
                  <a:lnTo>
                    <a:pt x="393" y="6954"/>
                  </a:lnTo>
                  <a:cubicBezTo>
                    <a:pt x="477" y="7049"/>
                    <a:pt x="619" y="7109"/>
                    <a:pt x="750" y="7109"/>
                  </a:cubicBezTo>
                  <a:lnTo>
                    <a:pt x="6168" y="7109"/>
                  </a:lnTo>
                  <a:cubicBezTo>
                    <a:pt x="6299" y="7109"/>
                    <a:pt x="6430" y="7049"/>
                    <a:pt x="6525" y="6954"/>
                  </a:cubicBezTo>
                  <a:cubicBezTo>
                    <a:pt x="6608" y="6870"/>
                    <a:pt x="6668" y="6739"/>
                    <a:pt x="6668" y="6608"/>
                  </a:cubicBezTo>
                  <a:lnTo>
                    <a:pt x="6668" y="727"/>
                  </a:lnTo>
                  <a:cubicBezTo>
                    <a:pt x="6668" y="596"/>
                    <a:pt x="6608" y="453"/>
                    <a:pt x="6525" y="370"/>
                  </a:cubicBezTo>
                  <a:cubicBezTo>
                    <a:pt x="6430" y="274"/>
                    <a:pt x="6299" y="215"/>
                    <a:pt x="6168" y="215"/>
                  </a:cubicBezTo>
                  <a:close/>
                  <a:moveTo>
                    <a:pt x="750" y="1"/>
                  </a:moveTo>
                  <a:lnTo>
                    <a:pt x="6168" y="1"/>
                  </a:lnTo>
                  <a:cubicBezTo>
                    <a:pt x="6370" y="1"/>
                    <a:pt x="6549" y="84"/>
                    <a:pt x="6692" y="215"/>
                  </a:cubicBezTo>
                  <a:lnTo>
                    <a:pt x="6692" y="215"/>
                  </a:lnTo>
                  <a:cubicBezTo>
                    <a:pt x="6823" y="358"/>
                    <a:pt x="6906" y="536"/>
                    <a:pt x="6906" y="739"/>
                  </a:cubicBezTo>
                  <a:lnTo>
                    <a:pt x="6906" y="6620"/>
                  </a:lnTo>
                  <a:cubicBezTo>
                    <a:pt x="6906" y="6823"/>
                    <a:pt x="6823" y="7001"/>
                    <a:pt x="6692" y="7144"/>
                  </a:cubicBezTo>
                  <a:cubicBezTo>
                    <a:pt x="6549" y="7275"/>
                    <a:pt x="6370" y="7359"/>
                    <a:pt x="6168" y="7359"/>
                  </a:cubicBezTo>
                  <a:lnTo>
                    <a:pt x="750" y="7359"/>
                  </a:lnTo>
                  <a:cubicBezTo>
                    <a:pt x="536" y="7359"/>
                    <a:pt x="358" y="7275"/>
                    <a:pt x="227" y="7144"/>
                  </a:cubicBezTo>
                  <a:cubicBezTo>
                    <a:pt x="96" y="7001"/>
                    <a:pt x="0" y="6823"/>
                    <a:pt x="0" y="6620"/>
                  </a:cubicBezTo>
                  <a:lnTo>
                    <a:pt x="0" y="739"/>
                  </a:lnTo>
                  <a:cubicBezTo>
                    <a:pt x="0" y="536"/>
                    <a:pt x="96" y="358"/>
                    <a:pt x="227" y="215"/>
                  </a:cubicBezTo>
                  <a:lnTo>
                    <a:pt x="227" y="215"/>
                  </a:lnTo>
                  <a:cubicBezTo>
                    <a:pt x="358" y="84"/>
                    <a:pt x="536" y="1"/>
                    <a:pt x="750"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4" name="Google Shape;4724;p52"/>
            <p:cNvSpPr/>
            <p:nvPr/>
          </p:nvSpPr>
          <p:spPr>
            <a:xfrm>
              <a:off x="3005749" y="1799749"/>
              <a:ext cx="106300" cy="131575"/>
            </a:xfrm>
            <a:custGeom>
              <a:avLst/>
              <a:gdLst/>
              <a:ahLst/>
              <a:cxnLst/>
              <a:rect l="l" t="t" r="r" b="b"/>
              <a:pathLst>
                <a:path w="4252" h="5263" extrusionOk="0">
                  <a:moveTo>
                    <a:pt x="2120" y="226"/>
                  </a:moveTo>
                  <a:cubicBezTo>
                    <a:pt x="1608" y="226"/>
                    <a:pt x="1132" y="429"/>
                    <a:pt x="787" y="798"/>
                  </a:cubicBezTo>
                  <a:cubicBezTo>
                    <a:pt x="441" y="1131"/>
                    <a:pt x="215" y="1608"/>
                    <a:pt x="215" y="2131"/>
                  </a:cubicBezTo>
                  <a:lnTo>
                    <a:pt x="215" y="3132"/>
                  </a:lnTo>
                  <a:cubicBezTo>
                    <a:pt x="215" y="3655"/>
                    <a:pt x="429" y="4120"/>
                    <a:pt x="787" y="4465"/>
                  </a:cubicBezTo>
                  <a:cubicBezTo>
                    <a:pt x="1132" y="4810"/>
                    <a:pt x="1608" y="5037"/>
                    <a:pt x="2120" y="5037"/>
                  </a:cubicBezTo>
                  <a:cubicBezTo>
                    <a:pt x="2644" y="5037"/>
                    <a:pt x="3120" y="4822"/>
                    <a:pt x="3466" y="4465"/>
                  </a:cubicBezTo>
                  <a:cubicBezTo>
                    <a:pt x="3811" y="4120"/>
                    <a:pt x="4025" y="3655"/>
                    <a:pt x="4025" y="3132"/>
                  </a:cubicBezTo>
                  <a:lnTo>
                    <a:pt x="4025" y="2131"/>
                  </a:lnTo>
                  <a:cubicBezTo>
                    <a:pt x="4025" y="1608"/>
                    <a:pt x="3823" y="1131"/>
                    <a:pt x="3466" y="798"/>
                  </a:cubicBezTo>
                  <a:cubicBezTo>
                    <a:pt x="3120" y="441"/>
                    <a:pt x="2644" y="226"/>
                    <a:pt x="2120" y="226"/>
                  </a:cubicBezTo>
                  <a:close/>
                  <a:moveTo>
                    <a:pt x="620" y="631"/>
                  </a:moveTo>
                  <a:cubicBezTo>
                    <a:pt x="1013" y="238"/>
                    <a:pt x="1549" y="0"/>
                    <a:pt x="2120" y="0"/>
                  </a:cubicBezTo>
                  <a:cubicBezTo>
                    <a:pt x="2704" y="0"/>
                    <a:pt x="3239" y="238"/>
                    <a:pt x="3632" y="631"/>
                  </a:cubicBezTo>
                  <a:cubicBezTo>
                    <a:pt x="4013" y="1012"/>
                    <a:pt x="4251" y="1548"/>
                    <a:pt x="4251" y="2131"/>
                  </a:cubicBezTo>
                  <a:lnTo>
                    <a:pt x="4251" y="3132"/>
                  </a:lnTo>
                  <a:cubicBezTo>
                    <a:pt x="4251" y="3703"/>
                    <a:pt x="4013" y="4251"/>
                    <a:pt x="3632" y="4632"/>
                  </a:cubicBezTo>
                  <a:cubicBezTo>
                    <a:pt x="3239" y="5025"/>
                    <a:pt x="2704" y="5263"/>
                    <a:pt x="2120" y="5263"/>
                  </a:cubicBezTo>
                  <a:cubicBezTo>
                    <a:pt x="1549" y="5263"/>
                    <a:pt x="1013" y="5013"/>
                    <a:pt x="620" y="4632"/>
                  </a:cubicBezTo>
                  <a:cubicBezTo>
                    <a:pt x="239" y="4251"/>
                    <a:pt x="1" y="3715"/>
                    <a:pt x="1" y="3132"/>
                  </a:cubicBezTo>
                  <a:lnTo>
                    <a:pt x="1" y="2131"/>
                  </a:lnTo>
                  <a:cubicBezTo>
                    <a:pt x="1" y="1536"/>
                    <a:pt x="239" y="1012"/>
                    <a:pt x="620" y="63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5" name="Google Shape;4725;p52"/>
            <p:cNvSpPr/>
            <p:nvPr/>
          </p:nvSpPr>
          <p:spPr>
            <a:xfrm>
              <a:off x="3064075" y="1854525"/>
              <a:ext cx="28300" cy="28300"/>
            </a:xfrm>
            <a:custGeom>
              <a:avLst/>
              <a:gdLst/>
              <a:ahLst/>
              <a:cxnLst/>
              <a:rect l="l" t="t" r="r" b="b"/>
              <a:pathLst>
                <a:path w="1132" h="1132" extrusionOk="0">
                  <a:moveTo>
                    <a:pt x="560" y="0"/>
                  </a:moveTo>
                  <a:cubicBezTo>
                    <a:pt x="715" y="0"/>
                    <a:pt x="858" y="60"/>
                    <a:pt x="965" y="167"/>
                  </a:cubicBezTo>
                  <a:cubicBezTo>
                    <a:pt x="1072" y="262"/>
                    <a:pt x="1132" y="405"/>
                    <a:pt x="1132" y="560"/>
                  </a:cubicBezTo>
                  <a:cubicBezTo>
                    <a:pt x="1132" y="714"/>
                    <a:pt x="1072" y="857"/>
                    <a:pt x="965" y="964"/>
                  </a:cubicBezTo>
                  <a:cubicBezTo>
                    <a:pt x="858" y="1072"/>
                    <a:pt x="727" y="1131"/>
                    <a:pt x="560" y="1131"/>
                  </a:cubicBezTo>
                  <a:cubicBezTo>
                    <a:pt x="417" y="1131"/>
                    <a:pt x="262" y="1072"/>
                    <a:pt x="167" y="964"/>
                  </a:cubicBezTo>
                  <a:cubicBezTo>
                    <a:pt x="60" y="857"/>
                    <a:pt x="1" y="726"/>
                    <a:pt x="1" y="560"/>
                  </a:cubicBezTo>
                  <a:cubicBezTo>
                    <a:pt x="1" y="417"/>
                    <a:pt x="60" y="262"/>
                    <a:pt x="167" y="167"/>
                  </a:cubicBezTo>
                  <a:cubicBezTo>
                    <a:pt x="262" y="60"/>
                    <a:pt x="417" y="0"/>
                    <a:pt x="560" y="0"/>
                  </a:cubicBezTo>
                  <a:close/>
                  <a:moveTo>
                    <a:pt x="798" y="322"/>
                  </a:moveTo>
                  <a:cubicBezTo>
                    <a:pt x="739" y="262"/>
                    <a:pt x="655" y="226"/>
                    <a:pt x="560" y="226"/>
                  </a:cubicBezTo>
                  <a:cubicBezTo>
                    <a:pt x="477" y="226"/>
                    <a:pt x="382" y="262"/>
                    <a:pt x="322" y="322"/>
                  </a:cubicBezTo>
                  <a:cubicBezTo>
                    <a:pt x="262" y="381"/>
                    <a:pt x="227" y="476"/>
                    <a:pt x="227" y="560"/>
                  </a:cubicBezTo>
                  <a:cubicBezTo>
                    <a:pt x="227" y="655"/>
                    <a:pt x="262" y="738"/>
                    <a:pt x="322" y="798"/>
                  </a:cubicBezTo>
                  <a:cubicBezTo>
                    <a:pt x="382" y="857"/>
                    <a:pt x="477" y="905"/>
                    <a:pt x="560" y="905"/>
                  </a:cubicBezTo>
                  <a:cubicBezTo>
                    <a:pt x="655" y="905"/>
                    <a:pt x="739" y="857"/>
                    <a:pt x="798" y="798"/>
                  </a:cubicBezTo>
                  <a:cubicBezTo>
                    <a:pt x="858" y="738"/>
                    <a:pt x="905" y="655"/>
                    <a:pt x="905" y="560"/>
                  </a:cubicBezTo>
                  <a:cubicBezTo>
                    <a:pt x="905" y="476"/>
                    <a:pt x="858" y="381"/>
                    <a:pt x="798" y="322"/>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6" name="Google Shape;4726;p52"/>
            <p:cNvSpPr/>
            <p:nvPr/>
          </p:nvSpPr>
          <p:spPr>
            <a:xfrm>
              <a:off x="3247125" y="1766725"/>
              <a:ext cx="443525" cy="218500"/>
            </a:xfrm>
            <a:custGeom>
              <a:avLst/>
              <a:gdLst/>
              <a:ahLst/>
              <a:cxnLst/>
              <a:rect l="l" t="t" r="r" b="b"/>
              <a:pathLst>
                <a:path w="17741" h="8740" extrusionOk="0">
                  <a:moveTo>
                    <a:pt x="0" y="0"/>
                  </a:moveTo>
                  <a:lnTo>
                    <a:pt x="381" y="0"/>
                  </a:lnTo>
                  <a:lnTo>
                    <a:pt x="381" y="8358"/>
                  </a:lnTo>
                  <a:lnTo>
                    <a:pt x="4906" y="8358"/>
                  </a:lnTo>
                  <a:lnTo>
                    <a:pt x="4906" y="5763"/>
                  </a:lnTo>
                  <a:lnTo>
                    <a:pt x="4906" y="24"/>
                  </a:lnTo>
                  <a:lnTo>
                    <a:pt x="5299" y="24"/>
                  </a:lnTo>
                  <a:lnTo>
                    <a:pt x="5299" y="5572"/>
                  </a:lnTo>
                  <a:lnTo>
                    <a:pt x="9037" y="5572"/>
                  </a:lnTo>
                  <a:lnTo>
                    <a:pt x="9037" y="12"/>
                  </a:lnTo>
                  <a:lnTo>
                    <a:pt x="9240" y="12"/>
                  </a:lnTo>
                  <a:lnTo>
                    <a:pt x="9240" y="631"/>
                  </a:lnTo>
                  <a:lnTo>
                    <a:pt x="9906" y="631"/>
                  </a:lnTo>
                  <a:lnTo>
                    <a:pt x="9906" y="12"/>
                  </a:lnTo>
                  <a:lnTo>
                    <a:pt x="10121" y="12"/>
                  </a:lnTo>
                  <a:lnTo>
                    <a:pt x="10121" y="631"/>
                  </a:lnTo>
                  <a:lnTo>
                    <a:pt x="10787" y="631"/>
                  </a:lnTo>
                  <a:lnTo>
                    <a:pt x="10787" y="12"/>
                  </a:lnTo>
                  <a:lnTo>
                    <a:pt x="11002" y="12"/>
                  </a:lnTo>
                  <a:lnTo>
                    <a:pt x="11002" y="631"/>
                  </a:lnTo>
                  <a:lnTo>
                    <a:pt x="11668" y="631"/>
                  </a:lnTo>
                  <a:lnTo>
                    <a:pt x="11668" y="12"/>
                  </a:lnTo>
                  <a:lnTo>
                    <a:pt x="11871" y="12"/>
                  </a:lnTo>
                  <a:lnTo>
                    <a:pt x="11871" y="631"/>
                  </a:lnTo>
                  <a:lnTo>
                    <a:pt x="12549" y="631"/>
                  </a:lnTo>
                  <a:lnTo>
                    <a:pt x="12549" y="12"/>
                  </a:lnTo>
                  <a:lnTo>
                    <a:pt x="12752" y="12"/>
                  </a:lnTo>
                  <a:lnTo>
                    <a:pt x="12752" y="631"/>
                  </a:lnTo>
                  <a:lnTo>
                    <a:pt x="13419" y="631"/>
                  </a:lnTo>
                  <a:lnTo>
                    <a:pt x="13419" y="12"/>
                  </a:lnTo>
                  <a:lnTo>
                    <a:pt x="13633" y="12"/>
                  </a:lnTo>
                  <a:lnTo>
                    <a:pt x="13633" y="631"/>
                  </a:lnTo>
                  <a:lnTo>
                    <a:pt x="14300" y="631"/>
                  </a:lnTo>
                  <a:lnTo>
                    <a:pt x="14300" y="12"/>
                  </a:lnTo>
                  <a:lnTo>
                    <a:pt x="14514" y="12"/>
                  </a:lnTo>
                  <a:lnTo>
                    <a:pt x="14514" y="631"/>
                  </a:lnTo>
                  <a:lnTo>
                    <a:pt x="15181" y="631"/>
                  </a:lnTo>
                  <a:lnTo>
                    <a:pt x="15181" y="12"/>
                  </a:lnTo>
                  <a:lnTo>
                    <a:pt x="15383" y="12"/>
                  </a:lnTo>
                  <a:lnTo>
                    <a:pt x="15383" y="631"/>
                  </a:lnTo>
                  <a:lnTo>
                    <a:pt x="16050" y="631"/>
                  </a:lnTo>
                  <a:lnTo>
                    <a:pt x="16050" y="12"/>
                  </a:lnTo>
                  <a:lnTo>
                    <a:pt x="16264" y="12"/>
                  </a:lnTo>
                  <a:lnTo>
                    <a:pt x="16264" y="631"/>
                  </a:lnTo>
                  <a:lnTo>
                    <a:pt x="16931" y="631"/>
                  </a:lnTo>
                  <a:lnTo>
                    <a:pt x="16931" y="12"/>
                  </a:lnTo>
                  <a:lnTo>
                    <a:pt x="17145" y="12"/>
                  </a:lnTo>
                  <a:lnTo>
                    <a:pt x="17145" y="631"/>
                  </a:lnTo>
                  <a:lnTo>
                    <a:pt x="17717" y="631"/>
                  </a:lnTo>
                  <a:lnTo>
                    <a:pt x="17717" y="834"/>
                  </a:lnTo>
                  <a:lnTo>
                    <a:pt x="17157" y="834"/>
                  </a:lnTo>
                  <a:lnTo>
                    <a:pt x="17157" y="1596"/>
                  </a:lnTo>
                  <a:lnTo>
                    <a:pt x="17741" y="1596"/>
                  </a:lnTo>
                  <a:lnTo>
                    <a:pt x="17741" y="1798"/>
                  </a:lnTo>
                  <a:lnTo>
                    <a:pt x="17157" y="1798"/>
                  </a:lnTo>
                  <a:lnTo>
                    <a:pt x="17157" y="2560"/>
                  </a:lnTo>
                  <a:lnTo>
                    <a:pt x="17741" y="2560"/>
                  </a:lnTo>
                  <a:lnTo>
                    <a:pt x="17741" y="2774"/>
                  </a:lnTo>
                  <a:lnTo>
                    <a:pt x="17157" y="2774"/>
                  </a:lnTo>
                  <a:lnTo>
                    <a:pt x="17157" y="3536"/>
                  </a:lnTo>
                  <a:lnTo>
                    <a:pt x="17741" y="3536"/>
                  </a:lnTo>
                  <a:lnTo>
                    <a:pt x="17741" y="3739"/>
                  </a:lnTo>
                  <a:lnTo>
                    <a:pt x="17157" y="3739"/>
                  </a:lnTo>
                  <a:lnTo>
                    <a:pt x="17157" y="4501"/>
                  </a:lnTo>
                  <a:lnTo>
                    <a:pt x="17741" y="4501"/>
                  </a:lnTo>
                  <a:lnTo>
                    <a:pt x="17741" y="4703"/>
                  </a:lnTo>
                  <a:lnTo>
                    <a:pt x="17157" y="4703"/>
                  </a:lnTo>
                  <a:lnTo>
                    <a:pt x="17157" y="5572"/>
                  </a:lnTo>
                  <a:lnTo>
                    <a:pt x="17741" y="5572"/>
                  </a:lnTo>
                  <a:lnTo>
                    <a:pt x="17741" y="5953"/>
                  </a:lnTo>
                  <a:lnTo>
                    <a:pt x="5310" y="5953"/>
                  </a:lnTo>
                  <a:lnTo>
                    <a:pt x="5310" y="8549"/>
                  </a:lnTo>
                  <a:cubicBezTo>
                    <a:pt x="5310" y="8644"/>
                    <a:pt x="5227" y="8739"/>
                    <a:pt x="5120" y="8739"/>
                  </a:cubicBezTo>
                  <a:lnTo>
                    <a:pt x="191" y="8739"/>
                  </a:lnTo>
                  <a:cubicBezTo>
                    <a:pt x="84" y="8739"/>
                    <a:pt x="0" y="8644"/>
                    <a:pt x="0" y="8549"/>
                  </a:cubicBezTo>
                  <a:close/>
                  <a:moveTo>
                    <a:pt x="9251" y="4691"/>
                  </a:moveTo>
                  <a:lnTo>
                    <a:pt x="9251" y="5560"/>
                  </a:lnTo>
                  <a:lnTo>
                    <a:pt x="9930" y="5560"/>
                  </a:lnTo>
                  <a:lnTo>
                    <a:pt x="9930" y="4691"/>
                  </a:lnTo>
                  <a:close/>
                  <a:moveTo>
                    <a:pt x="10133" y="4691"/>
                  </a:moveTo>
                  <a:lnTo>
                    <a:pt x="10133" y="5560"/>
                  </a:lnTo>
                  <a:lnTo>
                    <a:pt x="10799" y="5560"/>
                  </a:lnTo>
                  <a:lnTo>
                    <a:pt x="10799" y="4691"/>
                  </a:lnTo>
                  <a:close/>
                  <a:moveTo>
                    <a:pt x="11014" y="4691"/>
                  </a:moveTo>
                  <a:lnTo>
                    <a:pt x="11014" y="5560"/>
                  </a:lnTo>
                  <a:lnTo>
                    <a:pt x="11680" y="5560"/>
                  </a:lnTo>
                  <a:lnTo>
                    <a:pt x="11680" y="4691"/>
                  </a:lnTo>
                  <a:close/>
                  <a:moveTo>
                    <a:pt x="11895" y="4691"/>
                  </a:moveTo>
                  <a:lnTo>
                    <a:pt x="11895" y="5560"/>
                  </a:lnTo>
                  <a:lnTo>
                    <a:pt x="12561" y="5560"/>
                  </a:lnTo>
                  <a:lnTo>
                    <a:pt x="12561" y="4691"/>
                  </a:lnTo>
                  <a:close/>
                  <a:moveTo>
                    <a:pt x="12764" y="4691"/>
                  </a:moveTo>
                  <a:lnTo>
                    <a:pt x="12764" y="5560"/>
                  </a:lnTo>
                  <a:lnTo>
                    <a:pt x="13442" y="5560"/>
                  </a:lnTo>
                  <a:lnTo>
                    <a:pt x="13442" y="4691"/>
                  </a:lnTo>
                  <a:close/>
                  <a:moveTo>
                    <a:pt x="13645" y="4691"/>
                  </a:moveTo>
                  <a:lnTo>
                    <a:pt x="13645" y="5560"/>
                  </a:lnTo>
                  <a:lnTo>
                    <a:pt x="14312" y="5560"/>
                  </a:lnTo>
                  <a:lnTo>
                    <a:pt x="14312" y="4691"/>
                  </a:lnTo>
                  <a:close/>
                  <a:moveTo>
                    <a:pt x="14526" y="4691"/>
                  </a:moveTo>
                  <a:lnTo>
                    <a:pt x="14526" y="5560"/>
                  </a:lnTo>
                  <a:lnTo>
                    <a:pt x="15193" y="5560"/>
                  </a:lnTo>
                  <a:lnTo>
                    <a:pt x="15193" y="4691"/>
                  </a:lnTo>
                  <a:close/>
                  <a:moveTo>
                    <a:pt x="15407" y="4691"/>
                  </a:moveTo>
                  <a:lnTo>
                    <a:pt x="15407" y="5560"/>
                  </a:lnTo>
                  <a:lnTo>
                    <a:pt x="16074" y="5560"/>
                  </a:lnTo>
                  <a:lnTo>
                    <a:pt x="16074" y="4691"/>
                  </a:lnTo>
                  <a:close/>
                  <a:moveTo>
                    <a:pt x="16276" y="4691"/>
                  </a:moveTo>
                  <a:lnTo>
                    <a:pt x="16276" y="5560"/>
                  </a:lnTo>
                  <a:lnTo>
                    <a:pt x="16955" y="5560"/>
                  </a:lnTo>
                  <a:lnTo>
                    <a:pt x="16955" y="4691"/>
                  </a:lnTo>
                  <a:close/>
                  <a:moveTo>
                    <a:pt x="16955" y="4477"/>
                  </a:moveTo>
                  <a:lnTo>
                    <a:pt x="16955" y="3727"/>
                  </a:lnTo>
                  <a:lnTo>
                    <a:pt x="16276" y="3727"/>
                  </a:lnTo>
                  <a:lnTo>
                    <a:pt x="16276" y="4477"/>
                  </a:lnTo>
                  <a:close/>
                  <a:moveTo>
                    <a:pt x="16074" y="4477"/>
                  </a:moveTo>
                  <a:lnTo>
                    <a:pt x="16074" y="3727"/>
                  </a:lnTo>
                  <a:lnTo>
                    <a:pt x="15407" y="3727"/>
                  </a:lnTo>
                  <a:lnTo>
                    <a:pt x="15407" y="4477"/>
                  </a:lnTo>
                  <a:close/>
                  <a:moveTo>
                    <a:pt x="15193" y="4477"/>
                  </a:moveTo>
                  <a:lnTo>
                    <a:pt x="15193" y="3727"/>
                  </a:lnTo>
                  <a:lnTo>
                    <a:pt x="14526" y="3727"/>
                  </a:lnTo>
                  <a:lnTo>
                    <a:pt x="14526" y="4477"/>
                  </a:lnTo>
                  <a:close/>
                  <a:moveTo>
                    <a:pt x="14312" y="4477"/>
                  </a:moveTo>
                  <a:lnTo>
                    <a:pt x="14312" y="3727"/>
                  </a:lnTo>
                  <a:lnTo>
                    <a:pt x="13645" y="3727"/>
                  </a:lnTo>
                  <a:lnTo>
                    <a:pt x="13645" y="4477"/>
                  </a:lnTo>
                  <a:close/>
                  <a:moveTo>
                    <a:pt x="13442" y="4477"/>
                  </a:moveTo>
                  <a:lnTo>
                    <a:pt x="13442" y="3727"/>
                  </a:lnTo>
                  <a:lnTo>
                    <a:pt x="12764" y="3727"/>
                  </a:lnTo>
                  <a:lnTo>
                    <a:pt x="12764" y="4477"/>
                  </a:lnTo>
                  <a:close/>
                  <a:moveTo>
                    <a:pt x="12561" y="4477"/>
                  </a:moveTo>
                  <a:lnTo>
                    <a:pt x="12561" y="3727"/>
                  </a:lnTo>
                  <a:lnTo>
                    <a:pt x="11895" y="3727"/>
                  </a:lnTo>
                  <a:lnTo>
                    <a:pt x="11895" y="4477"/>
                  </a:lnTo>
                  <a:close/>
                  <a:moveTo>
                    <a:pt x="11680" y="4477"/>
                  </a:moveTo>
                  <a:lnTo>
                    <a:pt x="11680" y="3727"/>
                  </a:lnTo>
                  <a:lnTo>
                    <a:pt x="11014" y="3727"/>
                  </a:lnTo>
                  <a:lnTo>
                    <a:pt x="11014" y="4477"/>
                  </a:lnTo>
                  <a:close/>
                  <a:moveTo>
                    <a:pt x="10799" y="4477"/>
                  </a:moveTo>
                  <a:lnTo>
                    <a:pt x="10799" y="3727"/>
                  </a:lnTo>
                  <a:lnTo>
                    <a:pt x="10133" y="3727"/>
                  </a:lnTo>
                  <a:lnTo>
                    <a:pt x="10133" y="4477"/>
                  </a:lnTo>
                  <a:close/>
                  <a:moveTo>
                    <a:pt x="9930" y="4477"/>
                  </a:moveTo>
                  <a:lnTo>
                    <a:pt x="9930" y="3727"/>
                  </a:lnTo>
                  <a:lnTo>
                    <a:pt x="9251" y="3727"/>
                  </a:lnTo>
                  <a:lnTo>
                    <a:pt x="9251" y="4477"/>
                  </a:lnTo>
                  <a:close/>
                  <a:moveTo>
                    <a:pt x="16955" y="3512"/>
                  </a:moveTo>
                  <a:lnTo>
                    <a:pt x="16955" y="2750"/>
                  </a:lnTo>
                  <a:lnTo>
                    <a:pt x="16276" y="2750"/>
                  </a:lnTo>
                  <a:lnTo>
                    <a:pt x="16276" y="3512"/>
                  </a:lnTo>
                  <a:close/>
                  <a:moveTo>
                    <a:pt x="16074" y="3512"/>
                  </a:moveTo>
                  <a:lnTo>
                    <a:pt x="16074" y="2750"/>
                  </a:lnTo>
                  <a:lnTo>
                    <a:pt x="15407" y="2750"/>
                  </a:lnTo>
                  <a:lnTo>
                    <a:pt x="15407" y="3512"/>
                  </a:lnTo>
                  <a:close/>
                  <a:moveTo>
                    <a:pt x="15193" y="3512"/>
                  </a:moveTo>
                  <a:lnTo>
                    <a:pt x="15193" y="2750"/>
                  </a:lnTo>
                  <a:lnTo>
                    <a:pt x="14526" y="2750"/>
                  </a:lnTo>
                  <a:lnTo>
                    <a:pt x="14526" y="3512"/>
                  </a:lnTo>
                  <a:close/>
                  <a:moveTo>
                    <a:pt x="14312" y="3512"/>
                  </a:moveTo>
                  <a:lnTo>
                    <a:pt x="14312" y="2750"/>
                  </a:lnTo>
                  <a:lnTo>
                    <a:pt x="13645" y="2750"/>
                  </a:lnTo>
                  <a:lnTo>
                    <a:pt x="13645" y="3512"/>
                  </a:lnTo>
                  <a:close/>
                  <a:moveTo>
                    <a:pt x="13442" y="3512"/>
                  </a:moveTo>
                  <a:lnTo>
                    <a:pt x="13442" y="2750"/>
                  </a:lnTo>
                  <a:lnTo>
                    <a:pt x="12764" y="2750"/>
                  </a:lnTo>
                  <a:lnTo>
                    <a:pt x="12764" y="3512"/>
                  </a:lnTo>
                  <a:close/>
                  <a:moveTo>
                    <a:pt x="12561" y="3512"/>
                  </a:moveTo>
                  <a:lnTo>
                    <a:pt x="12561" y="2750"/>
                  </a:lnTo>
                  <a:lnTo>
                    <a:pt x="11895" y="2750"/>
                  </a:lnTo>
                  <a:lnTo>
                    <a:pt x="11895" y="3512"/>
                  </a:lnTo>
                  <a:close/>
                  <a:moveTo>
                    <a:pt x="11680" y="3512"/>
                  </a:moveTo>
                  <a:lnTo>
                    <a:pt x="11680" y="2750"/>
                  </a:lnTo>
                  <a:lnTo>
                    <a:pt x="11014" y="2750"/>
                  </a:lnTo>
                  <a:lnTo>
                    <a:pt x="11014" y="3512"/>
                  </a:lnTo>
                  <a:close/>
                  <a:moveTo>
                    <a:pt x="10799" y="3512"/>
                  </a:moveTo>
                  <a:lnTo>
                    <a:pt x="10799" y="2750"/>
                  </a:lnTo>
                  <a:lnTo>
                    <a:pt x="10133" y="2750"/>
                  </a:lnTo>
                  <a:lnTo>
                    <a:pt x="10133" y="3512"/>
                  </a:lnTo>
                  <a:close/>
                  <a:moveTo>
                    <a:pt x="9930" y="3512"/>
                  </a:moveTo>
                  <a:lnTo>
                    <a:pt x="9930" y="2750"/>
                  </a:lnTo>
                  <a:lnTo>
                    <a:pt x="9251" y="2750"/>
                  </a:lnTo>
                  <a:lnTo>
                    <a:pt x="9251" y="3512"/>
                  </a:lnTo>
                  <a:close/>
                  <a:moveTo>
                    <a:pt x="16955" y="2548"/>
                  </a:moveTo>
                  <a:lnTo>
                    <a:pt x="16955" y="1786"/>
                  </a:lnTo>
                  <a:lnTo>
                    <a:pt x="16276" y="1786"/>
                  </a:lnTo>
                  <a:lnTo>
                    <a:pt x="16276" y="2548"/>
                  </a:lnTo>
                  <a:close/>
                  <a:moveTo>
                    <a:pt x="16074" y="2548"/>
                  </a:moveTo>
                  <a:lnTo>
                    <a:pt x="16074" y="1786"/>
                  </a:lnTo>
                  <a:lnTo>
                    <a:pt x="15407" y="1786"/>
                  </a:lnTo>
                  <a:lnTo>
                    <a:pt x="15407" y="2548"/>
                  </a:lnTo>
                  <a:close/>
                  <a:moveTo>
                    <a:pt x="15193" y="2548"/>
                  </a:moveTo>
                  <a:lnTo>
                    <a:pt x="15193" y="1786"/>
                  </a:lnTo>
                  <a:lnTo>
                    <a:pt x="14526" y="1786"/>
                  </a:lnTo>
                  <a:lnTo>
                    <a:pt x="14526" y="2548"/>
                  </a:lnTo>
                  <a:close/>
                  <a:moveTo>
                    <a:pt x="14312" y="2548"/>
                  </a:moveTo>
                  <a:lnTo>
                    <a:pt x="14312" y="1786"/>
                  </a:lnTo>
                  <a:lnTo>
                    <a:pt x="13645" y="1786"/>
                  </a:lnTo>
                  <a:lnTo>
                    <a:pt x="13645" y="2548"/>
                  </a:lnTo>
                  <a:close/>
                  <a:moveTo>
                    <a:pt x="13442" y="2548"/>
                  </a:moveTo>
                  <a:lnTo>
                    <a:pt x="13442" y="1786"/>
                  </a:lnTo>
                  <a:lnTo>
                    <a:pt x="12764" y="1786"/>
                  </a:lnTo>
                  <a:lnTo>
                    <a:pt x="12764" y="2548"/>
                  </a:lnTo>
                  <a:close/>
                  <a:moveTo>
                    <a:pt x="12561" y="2548"/>
                  </a:moveTo>
                  <a:lnTo>
                    <a:pt x="12561" y="1786"/>
                  </a:lnTo>
                  <a:lnTo>
                    <a:pt x="11895" y="1786"/>
                  </a:lnTo>
                  <a:lnTo>
                    <a:pt x="11895" y="2548"/>
                  </a:lnTo>
                  <a:close/>
                  <a:moveTo>
                    <a:pt x="11680" y="2548"/>
                  </a:moveTo>
                  <a:lnTo>
                    <a:pt x="11680" y="1786"/>
                  </a:lnTo>
                  <a:lnTo>
                    <a:pt x="11014" y="1786"/>
                  </a:lnTo>
                  <a:lnTo>
                    <a:pt x="11014" y="2548"/>
                  </a:lnTo>
                  <a:close/>
                  <a:moveTo>
                    <a:pt x="10799" y="2548"/>
                  </a:moveTo>
                  <a:lnTo>
                    <a:pt x="10799" y="1786"/>
                  </a:lnTo>
                  <a:lnTo>
                    <a:pt x="10133" y="1786"/>
                  </a:lnTo>
                  <a:lnTo>
                    <a:pt x="10133" y="2548"/>
                  </a:lnTo>
                  <a:close/>
                  <a:moveTo>
                    <a:pt x="9930" y="2548"/>
                  </a:moveTo>
                  <a:lnTo>
                    <a:pt x="9930" y="1786"/>
                  </a:lnTo>
                  <a:lnTo>
                    <a:pt x="9251" y="1786"/>
                  </a:lnTo>
                  <a:lnTo>
                    <a:pt x="9251" y="2548"/>
                  </a:lnTo>
                  <a:close/>
                  <a:moveTo>
                    <a:pt x="16955" y="1584"/>
                  </a:moveTo>
                  <a:lnTo>
                    <a:pt x="16955" y="822"/>
                  </a:lnTo>
                  <a:lnTo>
                    <a:pt x="16276" y="822"/>
                  </a:lnTo>
                  <a:lnTo>
                    <a:pt x="16276" y="1584"/>
                  </a:lnTo>
                  <a:close/>
                  <a:moveTo>
                    <a:pt x="16074" y="1584"/>
                  </a:moveTo>
                  <a:lnTo>
                    <a:pt x="16074" y="822"/>
                  </a:lnTo>
                  <a:lnTo>
                    <a:pt x="15407" y="822"/>
                  </a:lnTo>
                  <a:lnTo>
                    <a:pt x="15407" y="1584"/>
                  </a:lnTo>
                  <a:close/>
                  <a:moveTo>
                    <a:pt x="15193" y="1584"/>
                  </a:moveTo>
                  <a:lnTo>
                    <a:pt x="15193" y="822"/>
                  </a:lnTo>
                  <a:lnTo>
                    <a:pt x="14526" y="822"/>
                  </a:lnTo>
                  <a:lnTo>
                    <a:pt x="14526" y="1584"/>
                  </a:lnTo>
                  <a:close/>
                  <a:moveTo>
                    <a:pt x="14312" y="1584"/>
                  </a:moveTo>
                  <a:lnTo>
                    <a:pt x="14312" y="822"/>
                  </a:lnTo>
                  <a:lnTo>
                    <a:pt x="13645" y="822"/>
                  </a:lnTo>
                  <a:lnTo>
                    <a:pt x="13645" y="1584"/>
                  </a:lnTo>
                  <a:close/>
                  <a:moveTo>
                    <a:pt x="13442" y="1584"/>
                  </a:moveTo>
                  <a:lnTo>
                    <a:pt x="13442" y="822"/>
                  </a:lnTo>
                  <a:lnTo>
                    <a:pt x="12764" y="822"/>
                  </a:lnTo>
                  <a:lnTo>
                    <a:pt x="12764" y="1584"/>
                  </a:lnTo>
                  <a:close/>
                  <a:moveTo>
                    <a:pt x="12561" y="1584"/>
                  </a:moveTo>
                  <a:lnTo>
                    <a:pt x="12561" y="822"/>
                  </a:lnTo>
                  <a:lnTo>
                    <a:pt x="11895" y="822"/>
                  </a:lnTo>
                  <a:lnTo>
                    <a:pt x="11895" y="1584"/>
                  </a:lnTo>
                  <a:close/>
                  <a:moveTo>
                    <a:pt x="11680" y="1584"/>
                  </a:moveTo>
                  <a:lnTo>
                    <a:pt x="11680" y="822"/>
                  </a:lnTo>
                  <a:lnTo>
                    <a:pt x="11014" y="822"/>
                  </a:lnTo>
                  <a:lnTo>
                    <a:pt x="11014" y="1584"/>
                  </a:lnTo>
                  <a:close/>
                  <a:moveTo>
                    <a:pt x="10799" y="1584"/>
                  </a:moveTo>
                  <a:lnTo>
                    <a:pt x="10799" y="822"/>
                  </a:lnTo>
                  <a:lnTo>
                    <a:pt x="10133" y="822"/>
                  </a:lnTo>
                  <a:lnTo>
                    <a:pt x="10133" y="1584"/>
                  </a:lnTo>
                  <a:close/>
                  <a:moveTo>
                    <a:pt x="9930" y="1584"/>
                  </a:moveTo>
                  <a:lnTo>
                    <a:pt x="9930" y="822"/>
                  </a:lnTo>
                  <a:lnTo>
                    <a:pt x="9251" y="822"/>
                  </a:lnTo>
                  <a:lnTo>
                    <a:pt x="9251" y="1584"/>
                  </a:ln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7" name="Google Shape;4727;p52"/>
            <p:cNvSpPr/>
            <p:nvPr/>
          </p:nvSpPr>
          <p:spPr>
            <a:xfrm>
              <a:off x="4554725" y="1794100"/>
              <a:ext cx="167000" cy="211650"/>
            </a:xfrm>
            <a:custGeom>
              <a:avLst/>
              <a:gdLst/>
              <a:ahLst/>
              <a:cxnLst/>
              <a:rect l="l" t="t" r="r" b="b"/>
              <a:pathLst>
                <a:path w="6680" h="8466" extrusionOk="0">
                  <a:moveTo>
                    <a:pt x="6454" y="7537"/>
                  </a:moveTo>
                  <a:lnTo>
                    <a:pt x="6454" y="917"/>
                  </a:lnTo>
                  <a:cubicBezTo>
                    <a:pt x="6454" y="727"/>
                    <a:pt x="6382" y="548"/>
                    <a:pt x="6239" y="429"/>
                  </a:cubicBezTo>
                  <a:cubicBezTo>
                    <a:pt x="6108" y="298"/>
                    <a:pt x="5942" y="215"/>
                    <a:pt x="5751" y="215"/>
                  </a:cubicBezTo>
                  <a:lnTo>
                    <a:pt x="929" y="215"/>
                  </a:lnTo>
                  <a:cubicBezTo>
                    <a:pt x="739" y="215"/>
                    <a:pt x="560" y="298"/>
                    <a:pt x="441" y="429"/>
                  </a:cubicBezTo>
                  <a:cubicBezTo>
                    <a:pt x="298" y="560"/>
                    <a:pt x="227" y="727"/>
                    <a:pt x="227" y="917"/>
                  </a:cubicBezTo>
                  <a:lnTo>
                    <a:pt x="227" y="7537"/>
                  </a:lnTo>
                  <a:cubicBezTo>
                    <a:pt x="227" y="7740"/>
                    <a:pt x="298" y="7918"/>
                    <a:pt x="441" y="8037"/>
                  </a:cubicBezTo>
                  <a:cubicBezTo>
                    <a:pt x="572" y="8168"/>
                    <a:pt x="739" y="8240"/>
                    <a:pt x="929" y="8240"/>
                  </a:cubicBezTo>
                  <a:lnTo>
                    <a:pt x="5751" y="8240"/>
                  </a:lnTo>
                  <a:cubicBezTo>
                    <a:pt x="5942" y="8240"/>
                    <a:pt x="6120" y="8168"/>
                    <a:pt x="6239" y="8037"/>
                  </a:cubicBezTo>
                  <a:cubicBezTo>
                    <a:pt x="6358" y="7918"/>
                    <a:pt x="6454" y="7740"/>
                    <a:pt x="6454" y="7537"/>
                  </a:cubicBezTo>
                  <a:close/>
                  <a:moveTo>
                    <a:pt x="6680" y="917"/>
                  </a:moveTo>
                  <a:lnTo>
                    <a:pt x="6680" y="7537"/>
                  </a:lnTo>
                  <a:cubicBezTo>
                    <a:pt x="6680" y="7799"/>
                    <a:pt x="6573" y="8037"/>
                    <a:pt x="6406" y="8192"/>
                  </a:cubicBezTo>
                  <a:cubicBezTo>
                    <a:pt x="6239" y="8359"/>
                    <a:pt x="6001" y="8466"/>
                    <a:pt x="5751" y="8466"/>
                  </a:cubicBezTo>
                  <a:lnTo>
                    <a:pt x="929" y="8466"/>
                  </a:lnTo>
                  <a:cubicBezTo>
                    <a:pt x="679" y="8466"/>
                    <a:pt x="441" y="8359"/>
                    <a:pt x="274" y="8192"/>
                  </a:cubicBezTo>
                  <a:cubicBezTo>
                    <a:pt x="108" y="8025"/>
                    <a:pt x="0" y="7799"/>
                    <a:pt x="0" y="7537"/>
                  </a:cubicBezTo>
                  <a:lnTo>
                    <a:pt x="0" y="917"/>
                  </a:lnTo>
                  <a:cubicBezTo>
                    <a:pt x="0" y="667"/>
                    <a:pt x="108" y="429"/>
                    <a:pt x="274" y="262"/>
                  </a:cubicBezTo>
                  <a:cubicBezTo>
                    <a:pt x="441" y="96"/>
                    <a:pt x="679" y="1"/>
                    <a:pt x="929" y="1"/>
                  </a:cubicBezTo>
                  <a:lnTo>
                    <a:pt x="5751" y="1"/>
                  </a:lnTo>
                  <a:cubicBezTo>
                    <a:pt x="6001" y="1"/>
                    <a:pt x="6239" y="96"/>
                    <a:pt x="6406" y="262"/>
                  </a:cubicBezTo>
                  <a:cubicBezTo>
                    <a:pt x="6573" y="441"/>
                    <a:pt x="6680" y="667"/>
                    <a:pt x="6680" y="917"/>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8" name="Google Shape;4728;p52"/>
            <p:cNvSpPr/>
            <p:nvPr/>
          </p:nvSpPr>
          <p:spPr>
            <a:xfrm>
              <a:off x="4573475" y="1816125"/>
              <a:ext cx="129200" cy="139325"/>
            </a:xfrm>
            <a:custGeom>
              <a:avLst/>
              <a:gdLst/>
              <a:ahLst/>
              <a:cxnLst/>
              <a:rect l="l" t="t" r="r" b="b"/>
              <a:pathLst>
                <a:path w="5168" h="5573" extrusionOk="0">
                  <a:moveTo>
                    <a:pt x="5013" y="5156"/>
                  </a:moveTo>
                  <a:lnTo>
                    <a:pt x="5013" y="417"/>
                  </a:lnTo>
                  <a:cubicBezTo>
                    <a:pt x="5013" y="346"/>
                    <a:pt x="4989" y="286"/>
                    <a:pt x="4942" y="227"/>
                  </a:cubicBezTo>
                  <a:cubicBezTo>
                    <a:pt x="4894" y="179"/>
                    <a:pt x="4823" y="155"/>
                    <a:pt x="4751" y="155"/>
                  </a:cubicBezTo>
                  <a:lnTo>
                    <a:pt x="417" y="155"/>
                  </a:lnTo>
                  <a:cubicBezTo>
                    <a:pt x="346" y="155"/>
                    <a:pt x="286" y="179"/>
                    <a:pt x="227" y="227"/>
                  </a:cubicBezTo>
                  <a:cubicBezTo>
                    <a:pt x="179" y="274"/>
                    <a:pt x="155" y="346"/>
                    <a:pt x="155" y="417"/>
                  </a:cubicBezTo>
                  <a:lnTo>
                    <a:pt x="155" y="5156"/>
                  </a:lnTo>
                  <a:cubicBezTo>
                    <a:pt x="155" y="5227"/>
                    <a:pt x="179" y="5287"/>
                    <a:pt x="227" y="5346"/>
                  </a:cubicBezTo>
                  <a:cubicBezTo>
                    <a:pt x="274" y="5394"/>
                    <a:pt x="346" y="5430"/>
                    <a:pt x="417" y="5430"/>
                  </a:cubicBezTo>
                  <a:lnTo>
                    <a:pt x="4751" y="5430"/>
                  </a:lnTo>
                  <a:cubicBezTo>
                    <a:pt x="4823" y="5430"/>
                    <a:pt x="4882" y="5394"/>
                    <a:pt x="4942" y="5346"/>
                  </a:cubicBezTo>
                  <a:cubicBezTo>
                    <a:pt x="4989" y="5287"/>
                    <a:pt x="5013" y="5227"/>
                    <a:pt x="5013" y="5156"/>
                  </a:cubicBezTo>
                  <a:close/>
                  <a:moveTo>
                    <a:pt x="5168" y="417"/>
                  </a:moveTo>
                  <a:lnTo>
                    <a:pt x="5168" y="5156"/>
                  </a:lnTo>
                  <a:cubicBezTo>
                    <a:pt x="5168" y="5275"/>
                    <a:pt x="5120" y="5382"/>
                    <a:pt x="5049" y="5454"/>
                  </a:cubicBezTo>
                  <a:cubicBezTo>
                    <a:pt x="4977" y="5525"/>
                    <a:pt x="4870" y="5573"/>
                    <a:pt x="4751" y="5573"/>
                  </a:cubicBezTo>
                  <a:lnTo>
                    <a:pt x="417" y="5573"/>
                  </a:lnTo>
                  <a:cubicBezTo>
                    <a:pt x="298" y="5573"/>
                    <a:pt x="191" y="5525"/>
                    <a:pt x="120" y="5454"/>
                  </a:cubicBezTo>
                  <a:cubicBezTo>
                    <a:pt x="48" y="5382"/>
                    <a:pt x="1" y="5275"/>
                    <a:pt x="1" y="5156"/>
                  </a:cubicBezTo>
                  <a:lnTo>
                    <a:pt x="1" y="417"/>
                  </a:lnTo>
                  <a:cubicBezTo>
                    <a:pt x="1" y="298"/>
                    <a:pt x="48" y="203"/>
                    <a:pt x="120" y="120"/>
                  </a:cubicBezTo>
                  <a:cubicBezTo>
                    <a:pt x="191" y="48"/>
                    <a:pt x="298" y="1"/>
                    <a:pt x="417" y="1"/>
                  </a:cubicBezTo>
                  <a:lnTo>
                    <a:pt x="4751" y="1"/>
                  </a:lnTo>
                  <a:cubicBezTo>
                    <a:pt x="4870" y="1"/>
                    <a:pt x="4965" y="48"/>
                    <a:pt x="5049" y="120"/>
                  </a:cubicBezTo>
                  <a:cubicBezTo>
                    <a:pt x="5108" y="203"/>
                    <a:pt x="5168" y="310"/>
                    <a:pt x="5168" y="417"/>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9" name="Google Shape;4729;p52"/>
            <p:cNvSpPr/>
            <p:nvPr/>
          </p:nvSpPr>
          <p:spPr>
            <a:xfrm>
              <a:off x="4674975" y="1961375"/>
              <a:ext cx="24725" cy="24750"/>
            </a:xfrm>
            <a:custGeom>
              <a:avLst/>
              <a:gdLst/>
              <a:ahLst/>
              <a:cxnLst/>
              <a:rect l="l" t="t" r="r" b="b"/>
              <a:pathLst>
                <a:path w="989" h="990" extrusionOk="0">
                  <a:moveTo>
                    <a:pt x="834" y="489"/>
                  </a:moveTo>
                  <a:cubicBezTo>
                    <a:pt x="834" y="406"/>
                    <a:pt x="798" y="310"/>
                    <a:pt x="727" y="251"/>
                  </a:cubicBezTo>
                  <a:lnTo>
                    <a:pt x="727" y="251"/>
                  </a:lnTo>
                  <a:cubicBezTo>
                    <a:pt x="667" y="191"/>
                    <a:pt x="584" y="168"/>
                    <a:pt x="501" y="168"/>
                  </a:cubicBezTo>
                  <a:cubicBezTo>
                    <a:pt x="405" y="168"/>
                    <a:pt x="310" y="203"/>
                    <a:pt x="263" y="263"/>
                  </a:cubicBezTo>
                  <a:lnTo>
                    <a:pt x="263" y="263"/>
                  </a:lnTo>
                  <a:cubicBezTo>
                    <a:pt x="203" y="322"/>
                    <a:pt x="167" y="418"/>
                    <a:pt x="167" y="501"/>
                  </a:cubicBezTo>
                  <a:cubicBezTo>
                    <a:pt x="167" y="596"/>
                    <a:pt x="215" y="679"/>
                    <a:pt x="274" y="739"/>
                  </a:cubicBezTo>
                  <a:cubicBezTo>
                    <a:pt x="334" y="799"/>
                    <a:pt x="417" y="846"/>
                    <a:pt x="513" y="846"/>
                  </a:cubicBezTo>
                  <a:cubicBezTo>
                    <a:pt x="596" y="846"/>
                    <a:pt x="691" y="799"/>
                    <a:pt x="751" y="739"/>
                  </a:cubicBezTo>
                  <a:cubicBezTo>
                    <a:pt x="798" y="668"/>
                    <a:pt x="834" y="584"/>
                    <a:pt x="834" y="489"/>
                  </a:cubicBezTo>
                  <a:close/>
                  <a:moveTo>
                    <a:pt x="834" y="156"/>
                  </a:moveTo>
                  <a:cubicBezTo>
                    <a:pt x="929" y="239"/>
                    <a:pt x="989" y="358"/>
                    <a:pt x="989" y="489"/>
                  </a:cubicBezTo>
                  <a:cubicBezTo>
                    <a:pt x="989" y="632"/>
                    <a:pt x="929" y="751"/>
                    <a:pt x="834" y="834"/>
                  </a:cubicBezTo>
                  <a:cubicBezTo>
                    <a:pt x="751" y="930"/>
                    <a:pt x="632" y="989"/>
                    <a:pt x="501" y="989"/>
                  </a:cubicBezTo>
                  <a:cubicBezTo>
                    <a:pt x="358" y="989"/>
                    <a:pt x="239" y="930"/>
                    <a:pt x="155" y="834"/>
                  </a:cubicBezTo>
                  <a:cubicBezTo>
                    <a:pt x="60" y="751"/>
                    <a:pt x="1" y="632"/>
                    <a:pt x="1" y="489"/>
                  </a:cubicBezTo>
                  <a:cubicBezTo>
                    <a:pt x="1" y="358"/>
                    <a:pt x="60" y="239"/>
                    <a:pt x="143" y="156"/>
                  </a:cubicBezTo>
                  <a:lnTo>
                    <a:pt x="143" y="156"/>
                  </a:lnTo>
                  <a:cubicBezTo>
                    <a:pt x="227" y="60"/>
                    <a:pt x="346" y="1"/>
                    <a:pt x="477" y="1"/>
                  </a:cubicBezTo>
                  <a:cubicBezTo>
                    <a:pt x="632" y="1"/>
                    <a:pt x="751" y="60"/>
                    <a:pt x="834" y="156"/>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0" name="Google Shape;4730;p52"/>
            <p:cNvSpPr/>
            <p:nvPr/>
          </p:nvSpPr>
          <p:spPr>
            <a:xfrm>
              <a:off x="4642225" y="1961375"/>
              <a:ext cx="24750" cy="24750"/>
            </a:xfrm>
            <a:custGeom>
              <a:avLst/>
              <a:gdLst/>
              <a:ahLst/>
              <a:cxnLst/>
              <a:rect l="l" t="t" r="r" b="b"/>
              <a:pathLst>
                <a:path w="990" h="990" extrusionOk="0">
                  <a:moveTo>
                    <a:pt x="834" y="489"/>
                  </a:moveTo>
                  <a:cubicBezTo>
                    <a:pt x="834" y="406"/>
                    <a:pt x="799" y="310"/>
                    <a:pt x="727" y="251"/>
                  </a:cubicBezTo>
                  <a:cubicBezTo>
                    <a:pt x="668" y="191"/>
                    <a:pt x="584" y="144"/>
                    <a:pt x="501" y="144"/>
                  </a:cubicBezTo>
                  <a:cubicBezTo>
                    <a:pt x="406" y="144"/>
                    <a:pt x="322" y="191"/>
                    <a:pt x="263" y="251"/>
                  </a:cubicBezTo>
                  <a:cubicBezTo>
                    <a:pt x="203" y="310"/>
                    <a:pt x="156" y="406"/>
                    <a:pt x="156" y="489"/>
                  </a:cubicBezTo>
                  <a:cubicBezTo>
                    <a:pt x="156" y="584"/>
                    <a:pt x="203" y="668"/>
                    <a:pt x="263" y="727"/>
                  </a:cubicBezTo>
                  <a:cubicBezTo>
                    <a:pt x="322" y="787"/>
                    <a:pt x="406" y="834"/>
                    <a:pt x="501" y="834"/>
                  </a:cubicBezTo>
                  <a:cubicBezTo>
                    <a:pt x="584" y="834"/>
                    <a:pt x="680" y="787"/>
                    <a:pt x="727" y="727"/>
                  </a:cubicBezTo>
                  <a:cubicBezTo>
                    <a:pt x="799" y="668"/>
                    <a:pt x="834" y="584"/>
                    <a:pt x="834" y="489"/>
                  </a:cubicBezTo>
                  <a:close/>
                  <a:moveTo>
                    <a:pt x="834" y="156"/>
                  </a:moveTo>
                  <a:cubicBezTo>
                    <a:pt x="930" y="239"/>
                    <a:pt x="989" y="358"/>
                    <a:pt x="989" y="489"/>
                  </a:cubicBezTo>
                  <a:cubicBezTo>
                    <a:pt x="989" y="632"/>
                    <a:pt x="930" y="751"/>
                    <a:pt x="834" y="834"/>
                  </a:cubicBezTo>
                  <a:cubicBezTo>
                    <a:pt x="751" y="930"/>
                    <a:pt x="632" y="989"/>
                    <a:pt x="501" y="989"/>
                  </a:cubicBezTo>
                  <a:cubicBezTo>
                    <a:pt x="358" y="989"/>
                    <a:pt x="239" y="930"/>
                    <a:pt x="156" y="834"/>
                  </a:cubicBezTo>
                  <a:cubicBezTo>
                    <a:pt x="60" y="751"/>
                    <a:pt x="1" y="632"/>
                    <a:pt x="1" y="489"/>
                  </a:cubicBezTo>
                  <a:cubicBezTo>
                    <a:pt x="1" y="358"/>
                    <a:pt x="60" y="239"/>
                    <a:pt x="156" y="156"/>
                  </a:cubicBezTo>
                  <a:cubicBezTo>
                    <a:pt x="239" y="60"/>
                    <a:pt x="358" y="1"/>
                    <a:pt x="501" y="1"/>
                  </a:cubicBezTo>
                  <a:cubicBezTo>
                    <a:pt x="632" y="1"/>
                    <a:pt x="751" y="60"/>
                    <a:pt x="834" y="156"/>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1" name="Google Shape;4731;p52"/>
            <p:cNvSpPr/>
            <p:nvPr/>
          </p:nvSpPr>
          <p:spPr>
            <a:xfrm>
              <a:off x="4609200" y="1961375"/>
              <a:ext cx="24725" cy="24750"/>
            </a:xfrm>
            <a:custGeom>
              <a:avLst/>
              <a:gdLst/>
              <a:ahLst/>
              <a:cxnLst/>
              <a:rect l="l" t="t" r="r" b="b"/>
              <a:pathLst>
                <a:path w="989" h="990" extrusionOk="0">
                  <a:moveTo>
                    <a:pt x="834" y="489"/>
                  </a:moveTo>
                  <a:cubicBezTo>
                    <a:pt x="834" y="406"/>
                    <a:pt x="786" y="310"/>
                    <a:pt x="727" y="251"/>
                  </a:cubicBezTo>
                  <a:cubicBezTo>
                    <a:pt x="667" y="191"/>
                    <a:pt x="584" y="144"/>
                    <a:pt x="488" y="144"/>
                  </a:cubicBezTo>
                  <a:cubicBezTo>
                    <a:pt x="405" y="144"/>
                    <a:pt x="310" y="191"/>
                    <a:pt x="250" y="251"/>
                  </a:cubicBezTo>
                  <a:cubicBezTo>
                    <a:pt x="191" y="310"/>
                    <a:pt x="155" y="406"/>
                    <a:pt x="155" y="489"/>
                  </a:cubicBezTo>
                  <a:cubicBezTo>
                    <a:pt x="155" y="584"/>
                    <a:pt x="191" y="668"/>
                    <a:pt x="250" y="727"/>
                  </a:cubicBezTo>
                  <a:cubicBezTo>
                    <a:pt x="310" y="787"/>
                    <a:pt x="405" y="834"/>
                    <a:pt x="488" y="834"/>
                  </a:cubicBezTo>
                  <a:cubicBezTo>
                    <a:pt x="584" y="834"/>
                    <a:pt x="667" y="787"/>
                    <a:pt x="727" y="727"/>
                  </a:cubicBezTo>
                  <a:cubicBezTo>
                    <a:pt x="810" y="668"/>
                    <a:pt x="834" y="584"/>
                    <a:pt x="834" y="489"/>
                  </a:cubicBezTo>
                  <a:close/>
                  <a:moveTo>
                    <a:pt x="834" y="156"/>
                  </a:moveTo>
                  <a:cubicBezTo>
                    <a:pt x="929" y="239"/>
                    <a:pt x="989" y="358"/>
                    <a:pt x="989" y="489"/>
                  </a:cubicBezTo>
                  <a:cubicBezTo>
                    <a:pt x="989" y="632"/>
                    <a:pt x="929" y="751"/>
                    <a:pt x="834" y="834"/>
                  </a:cubicBezTo>
                  <a:cubicBezTo>
                    <a:pt x="750" y="930"/>
                    <a:pt x="631" y="989"/>
                    <a:pt x="488" y="989"/>
                  </a:cubicBezTo>
                  <a:cubicBezTo>
                    <a:pt x="357" y="989"/>
                    <a:pt x="238" y="930"/>
                    <a:pt x="155" y="834"/>
                  </a:cubicBezTo>
                  <a:cubicBezTo>
                    <a:pt x="60" y="751"/>
                    <a:pt x="0" y="632"/>
                    <a:pt x="0" y="489"/>
                  </a:cubicBezTo>
                  <a:cubicBezTo>
                    <a:pt x="0" y="358"/>
                    <a:pt x="60" y="239"/>
                    <a:pt x="155" y="156"/>
                  </a:cubicBezTo>
                  <a:cubicBezTo>
                    <a:pt x="238" y="60"/>
                    <a:pt x="357" y="1"/>
                    <a:pt x="488" y="1"/>
                  </a:cubicBezTo>
                  <a:cubicBezTo>
                    <a:pt x="631" y="1"/>
                    <a:pt x="762" y="60"/>
                    <a:pt x="834" y="156"/>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2" name="Google Shape;4732;p52"/>
            <p:cNvSpPr/>
            <p:nvPr/>
          </p:nvSpPr>
          <p:spPr>
            <a:xfrm>
              <a:off x="4576450" y="1961375"/>
              <a:ext cx="24425" cy="24750"/>
            </a:xfrm>
            <a:custGeom>
              <a:avLst/>
              <a:gdLst/>
              <a:ahLst/>
              <a:cxnLst/>
              <a:rect l="l" t="t" r="r" b="b"/>
              <a:pathLst>
                <a:path w="977" h="990" extrusionOk="0">
                  <a:moveTo>
                    <a:pt x="834" y="489"/>
                  </a:moveTo>
                  <a:cubicBezTo>
                    <a:pt x="834" y="406"/>
                    <a:pt x="786" y="310"/>
                    <a:pt x="727" y="251"/>
                  </a:cubicBezTo>
                  <a:lnTo>
                    <a:pt x="727" y="251"/>
                  </a:lnTo>
                  <a:cubicBezTo>
                    <a:pt x="667" y="191"/>
                    <a:pt x="584" y="144"/>
                    <a:pt x="489" y="144"/>
                  </a:cubicBezTo>
                  <a:cubicBezTo>
                    <a:pt x="405" y="144"/>
                    <a:pt x="310" y="191"/>
                    <a:pt x="251" y="251"/>
                  </a:cubicBezTo>
                  <a:cubicBezTo>
                    <a:pt x="191" y="310"/>
                    <a:pt x="155" y="406"/>
                    <a:pt x="155" y="489"/>
                  </a:cubicBezTo>
                  <a:cubicBezTo>
                    <a:pt x="155" y="584"/>
                    <a:pt x="191" y="668"/>
                    <a:pt x="251" y="727"/>
                  </a:cubicBezTo>
                  <a:cubicBezTo>
                    <a:pt x="310" y="787"/>
                    <a:pt x="405" y="834"/>
                    <a:pt x="489" y="834"/>
                  </a:cubicBezTo>
                  <a:cubicBezTo>
                    <a:pt x="584" y="834"/>
                    <a:pt x="667" y="787"/>
                    <a:pt x="727" y="727"/>
                  </a:cubicBezTo>
                  <a:cubicBezTo>
                    <a:pt x="786" y="668"/>
                    <a:pt x="834" y="584"/>
                    <a:pt x="834" y="489"/>
                  </a:cubicBezTo>
                  <a:close/>
                  <a:moveTo>
                    <a:pt x="834" y="156"/>
                  </a:moveTo>
                  <a:lnTo>
                    <a:pt x="834" y="156"/>
                  </a:lnTo>
                  <a:cubicBezTo>
                    <a:pt x="917" y="239"/>
                    <a:pt x="977" y="358"/>
                    <a:pt x="977" y="489"/>
                  </a:cubicBezTo>
                  <a:cubicBezTo>
                    <a:pt x="977" y="632"/>
                    <a:pt x="917" y="751"/>
                    <a:pt x="834" y="834"/>
                  </a:cubicBezTo>
                  <a:cubicBezTo>
                    <a:pt x="751" y="930"/>
                    <a:pt x="620" y="989"/>
                    <a:pt x="489" y="989"/>
                  </a:cubicBezTo>
                  <a:cubicBezTo>
                    <a:pt x="358" y="989"/>
                    <a:pt x="239" y="930"/>
                    <a:pt x="155" y="834"/>
                  </a:cubicBezTo>
                  <a:cubicBezTo>
                    <a:pt x="60" y="751"/>
                    <a:pt x="1" y="632"/>
                    <a:pt x="1" y="489"/>
                  </a:cubicBezTo>
                  <a:cubicBezTo>
                    <a:pt x="1" y="358"/>
                    <a:pt x="60" y="239"/>
                    <a:pt x="155" y="156"/>
                  </a:cubicBezTo>
                  <a:cubicBezTo>
                    <a:pt x="239" y="60"/>
                    <a:pt x="358" y="1"/>
                    <a:pt x="489" y="1"/>
                  </a:cubicBezTo>
                  <a:cubicBezTo>
                    <a:pt x="632" y="1"/>
                    <a:pt x="751" y="60"/>
                    <a:pt x="834" y="156"/>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3" name="Google Shape;4733;p52"/>
            <p:cNvSpPr/>
            <p:nvPr/>
          </p:nvSpPr>
          <p:spPr>
            <a:xfrm>
              <a:off x="4643125" y="1895300"/>
              <a:ext cx="47650" cy="47350"/>
            </a:xfrm>
            <a:custGeom>
              <a:avLst/>
              <a:gdLst/>
              <a:ahLst/>
              <a:cxnLst/>
              <a:rect l="l" t="t" r="r" b="b"/>
              <a:pathLst>
                <a:path w="1906" h="1894" extrusionOk="0">
                  <a:moveTo>
                    <a:pt x="1906" y="953"/>
                  </a:moveTo>
                  <a:cubicBezTo>
                    <a:pt x="1906" y="429"/>
                    <a:pt x="1477" y="1"/>
                    <a:pt x="953" y="1"/>
                  </a:cubicBezTo>
                  <a:cubicBezTo>
                    <a:pt x="429" y="1"/>
                    <a:pt x="1" y="429"/>
                    <a:pt x="1" y="953"/>
                  </a:cubicBezTo>
                  <a:cubicBezTo>
                    <a:pt x="1" y="1465"/>
                    <a:pt x="429" y="1894"/>
                    <a:pt x="953" y="1894"/>
                  </a:cubicBezTo>
                  <a:cubicBezTo>
                    <a:pt x="1477" y="1882"/>
                    <a:pt x="1906" y="1465"/>
                    <a:pt x="1906" y="953"/>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4" name="Google Shape;4734;p52"/>
            <p:cNvSpPr/>
            <p:nvPr/>
          </p:nvSpPr>
          <p:spPr>
            <a:xfrm>
              <a:off x="4643125" y="1830700"/>
              <a:ext cx="47650" cy="47650"/>
            </a:xfrm>
            <a:custGeom>
              <a:avLst/>
              <a:gdLst/>
              <a:ahLst/>
              <a:cxnLst/>
              <a:rect l="l" t="t" r="r" b="b"/>
              <a:pathLst>
                <a:path w="1906" h="1906" extrusionOk="0">
                  <a:moveTo>
                    <a:pt x="1906" y="953"/>
                  </a:moveTo>
                  <a:cubicBezTo>
                    <a:pt x="1906" y="430"/>
                    <a:pt x="1477" y="1"/>
                    <a:pt x="953" y="1"/>
                  </a:cubicBezTo>
                  <a:cubicBezTo>
                    <a:pt x="429" y="1"/>
                    <a:pt x="1" y="430"/>
                    <a:pt x="1" y="953"/>
                  </a:cubicBezTo>
                  <a:cubicBezTo>
                    <a:pt x="1" y="1477"/>
                    <a:pt x="429" y="1906"/>
                    <a:pt x="953" y="1906"/>
                  </a:cubicBezTo>
                  <a:cubicBezTo>
                    <a:pt x="1477" y="1906"/>
                    <a:pt x="1906" y="1477"/>
                    <a:pt x="1906" y="953"/>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5" name="Google Shape;4735;p52"/>
            <p:cNvSpPr/>
            <p:nvPr/>
          </p:nvSpPr>
          <p:spPr>
            <a:xfrm>
              <a:off x="4585375" y="1895300"/>
              <a:ext cx="47650" cy="47350"/>
            </a:xfrm>
            <a:custGeom>
              <a:avLst/>
              <a:gdLst/>
              <a:ahLst/>
              <a:cxnLst/>
              <a:rect l="l" t="t" r="r" b="b"/>
              <a:pathLst>
                <a:path w="1906" h="1894" extrusionOk="0">
                  <a:moveTo>
                    <a:pt x="1906" y="953"/>
                  </a:moveTo>
                  <a:cubicBezTo>
                    <a:pt x="1906" y="429"/>
                    <a:pt x="1477" y="1"/>
                    <a:pt x="953" y="1"/>
                  </a:cubicBezTo>
                  <a:cubicBezTo>
                    <a:pt x="429" y="1"/>
                    <a:pt x="1" y="429"/>
                    <a:pt x="1" y="953"/>
                  </a:cubicBezTo>
                  <a:cubicBezTo>
                    <a:pt x="1" y="1465"/>
                    <a:pt x="429" y="1894"/>
                    <a:pt x="953" y="1894"/>
                  </a:cubicBezTo>
                  <a:cubicBezTo>
                    <a:pt x="1477" y="1894"/>
                    <a:pt x="1906" y="1465"/>
                    <a:pt x="1906" y="953"/>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6" name="Google Shape;4736;p52"/>
            <p:cNvSpPr/>
            <p:nvPr/>
          </p:nvSpPr>
          <p:spPr>
            <a:xfrm>
              <a:off x="4585375" y="1830700"/>
              <a:ext cx="47650" cy="47650"/>
            </a:xfrm>
            <a:custGeom>
              <a:avLst/>
              <a:gdLst/>
              <a:ahLst/>
              <a:cxnLst/>
              <a:rect l="l" t="t" r="r" b="b"/>
              <a:pathLst>
                <a:path w="1906" h="1906" extrusionOk="0">
                  <a:moveTo>
                    <a:pt x="1906" y="953"/>
                  </a:moveTo>
                  <a:cubicBezTo>
                    <a:pt x="1906" y="430"/>
                    <a:pt x="1477" y="1"/>
                    <a:pt x="953" y="1"/>
                  </a:cubicBezTo>
                  <a:cubicBezTo>
                    <a:pt x="429" y="1"/>
                    <a:pt x="1" y="430"/>
                    <a:pt x="1" y="953"/>
                  </a:cubicBezTo>
                  <a:cubicBezTo>
                    <a:pt x="1" y="1477"/>
                    <a:pt x="429" y="1906"/>
                    <a:pt x="953" y="1906"/>
                  </a:cubicBezTo>
                  <a:cubicBezTo>
                    <a:pt x="1477" y="1906"/>
                    <a:pt x="1906" y="1477"/>
                    <a:pt x="1906" y="953"/>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7" name="Google Shape;4737;p52"/>
            <p:cNvSpPr/>
            <p:nvPr/>
          </p:nvSpPr>
          <p:spPr>
            <a:xfrm>
              <a:off x="4581800" y="2284050"/>
              <a:ext cx="113150" cy="72650"/>
            </a:xfrm>
            <a:custGeom>
              <a:avLst/>
              <a:gdLst/>
              <a:ahLst/>
              <a:cxnLst/>
              <a:rect l="l" t="t" r="r" b="b"/>
              <a:pathLst>
                <a:path w="4526" h="2906" extrusionOk="0">
                  <a:moveTo>
                    <a:pt x="4371" y="2822"/>
                  </a:moveTo>
                  <a:cubicBezTo>
                    <a:pt x="4371" y="2870"/>
                    <a:pt x="4406" y="2905"/>
                    <a:pt x="4442" y="2905"/>
                  </a:cubicBezTo>
                  <a:cubicBezTo>
                    <a:pt x="4490" y="2905"/>
                    <a:pt x="4525" y="2870"/>
                    <a:pt x="4525" y="2822"/>
                  </a:cubicBezTo>
                  <a:lnTo>
                    <a:pt x="4525" y="417"/>
                  </a:lnTo>
                  <a:cubicBezTo>
                    <a:pt x="4525" y="298"/>
                    <a:pt x="4478" y="191"/>
                    <a:pt x="4406" y="119"/>
                  </a:cubicBezTo>
                  <a:cubicBezTo>
                    <a:pt x="4323" y="48"/>
                    <a:pt x="4228" y="0"/>
                    <a:pt x="4109" y="0"/>
                  </a:cubicBezTo>
                  <a:lnTo>
                    <a:pt x="418" y="0"/>
                  </a:lnTo>
                  <a:cubicBezTo>
                    <a:pt x="299" y="0"/>
                    <a:pt x="191" y="48"/>
                    <a:pt x="120" y="119"/>
                  </a:cubicBezTo>
                  <a:cubicBezTo>
                    <a:pt x="37" y="191"/>
                    <a:pt x="1" y="298"/>
                    <a:pt x="1" y="417"/>
                  </a:cubicBezTo>
                  <a:lnTo>
                    <a:pt x="1" y="2822"/>
                  </a:lnTo>
                  <a:cubicBezTo>
                    <a:pt x="1" y="2870"/>
                    <a:pt x="25" y="2905"/>
                    <a:pt x="72" y="2905"/>
                  </a:cubicBezTo>
                  <a:cubicBezTo>
                    <a:pt x="120" y="2905"/>
                    <a:pt x="144" y="2870"/>
                    <a:pt x="144" y="2822"/>
                  </a:cubicBezTo>
                  <a:lnTo>
                    <a:pt x="144" y="417"/>
                  </a:lnTo>
                  <a:cubicBezTo>
                    <a:pt x="144" y="345"/>
                    <a:pt x="180" y="262"/>
                    <a:pt x="215" y="226"/>
                  </a:cubicBezTo>
                  <a:cubicBezTo>
                    <a:pt x="263" y="179"/>
                    <a:pt x="334" y="143"/>
                    <a:pt x="418" y="143"/>
                  </a:cubicBezTo>
                  <a:lnTo>
                    <a:pt x="4109" y="143"/>
                  </a:lnTo>
                  <a:cubicBezTo>
                    <a:pt x="4180" y="143"/>
                    <a:pt x="4251" y="179"/>
                    <a:pt x="4299" y="226"/>
                  </a:cubicBezTo>
                  <a:cubicBezTo>
                    <a:pt x="4335" y="262"/>
                    <a:pt x="4371" y="345"/>
                    <a:pt x="4371" y="417"/>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8" name="Google Shape;4738;p52"/>
            <p:cNvSpPr/>
            <p:nvPr/>
          </p:nvSpPr>
          <p:spPr>
            <a:xfrm>
              <a:off x="4567825" y="2352500"/>
              <a:ext cx="140800" cy="30400"/>
            </a:xfrm>
            <a:custGeom>
              <a:avLst/>
              <a:gdLst/>
              <a:ahLst/>
              <a:cxnLst/>
              <a:rect l="l" t="t" r="r" b="b"/>
              <a:pathLst>
                <a:path w="5632" h="1216" extrusionOk="0">
                  <a:moveTo>
                    <a:pt x="5632" y="608"/>
                  </a:moveTo>
                  <a:cubicBezTo>
                    <a:pt x="5632" y="441"/>
                    <a:pt x="5561" y="298"/>
                    <a:pt x="5453" y="179"/>
                  </a:cubicBezTo>
                  <a:lnTo>
                    <a:pt x="5453" y="179"/>
                  </a:lnTo>
                  <a:cubicBezTo>
                    <a:pt x="5346" y="72"/>
                    <a:pt x="5191" y="1"/>
                    <a:pt x="5037" y="1"/>
                  </a:cubicBezTo>
                  <a:lnTo>
                    <a:pt x="619" y="1"/>
                  </a:lnTo>
                  <a:cubicBezTo>
                    <a:pt x="453" y="1"/>
                    <a:pt x="298" y="72"/>
                    <a:pt x="179" y="179"/>
                  </a:cubicBezTo>
                  <a:cubicBezTo>
                    <a:pt x="72" y="286"/>
                    <a:pt x="0" y="429"/>
                    <a:pt x="0" y="608"/>
                  </a:cubicBezTo>
                  <a:cubicBezTo>
                    <a:pt x="0" y="786"/>
                    <a:pt x="72" y="917"/>
                    <a:pt x="179" y="1036"/>
                  </a:cubicBezTo>
                  <a:lnTo>
                    <a:pt x="179" y="1036"/>
                  </a:lnTo>
                  <a:cubicBezTo>
                    <a:pt x="286" y="1144"/>
                    <a:pt x="429" y="1215"/>
                    <a:pt x="596" y="1215"/>
                  </a:cubicBezTo>
                  <a:lnTo>
                    <a:pt x="5013" y="1215"/>
                  </a:lnTo>
                  <a:cubicBezTo>
                    <a:pt x="5180" y="1215"/>
                    <a:pt x="5334" y="1144"/>
                    <a:pt x="5453" y="1036"/>
                  </a:cubicBezTo>
                  <a:cubicBezTo>
                    <a:pt x="5561" y="917"/>
                    <a:pt x="5632" y="774"/>
                    <a:pt x="5632" y="608"/>
                  </a:cubicBezTo>
                  <a:close/>
                  <a:moveTo>
                    <a:pt x="5477" y="608"/>
                  </a:moveTo>
                  <a:cubicBezTo>
                    <a:pt x="5477" y="727"/>
                    <a:pt x="5441" y="846"/>
                    <a:pt x="5346" y="917"/>
                  </a:cubicBezTo>
                  <a:cubicBezTo>
                    <a:pt x="5263" y="1013"/>
                    <a:pt x="5156" y="1060"/>
                    <a:pt x="5037" y="1060"/>
                  </a:cubicBezTo>
                  <a:lnTo>
                    <a:pt x="619" y="1060"/>
                  </a:lnTo>
                  <a:cubicBezTo>
                    <a:pt x="500" y="1060"/>
                    <a:pt x="381" y="1013"/>
                    <a:pt x="298" y="917"/>
                  </a:cubicBezTo>
                  <a:lnTo>
                    <a:pt x="298" y="917"/>
                  </a:lnTo>
                  <a:cubicBezTo>
                    <a:pt x="215" y="846"/>
                    <a:pt x="167" y="727"/>
                    <a:pt x="167" y="608"/>
                  </a:cubicBezTo>
                  <a:cubicBezTo>
                    <a:pt x="167" y="489"/>
                    <a:pt x="215" y="370"/>
                    <a:pt x="298" y="298"/>
                  </a:cubicBezTo>
                  <a:cubicBezTo>
                    <a:pt x="393" y="203"/>
                    <a:pt x="500" y="167"/>
                    <a:pt x="619" y="167"/>
                  </a:cubicBezTo>
                  <a:lnTo>
                    <a:pt x="5037" y="167"/>
                  </a:lnTo>
                  <a:cubicBezTo>
                    <a:pt x="5156" y="167"/>
                    <a:pt x="5275" y="203"/>
                    <a:pt x="5346" y="298"/>
                  </a:cubicBezTo>
                  <a:cubicBezTo>
                    <a:pt x="5418" y="370"/>
                    <a:pt x="5477" y="489"/>
                    <a:pt x="5477" y="608"/>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9" name="Google Shape;4739;p52"/>
            <p:cNvSpPr/>
            <p:nvPr/>
          </p:nvSpPr>
          <p:spPr>
            <a:xfrm>
              <a:off x="4599975" y="2307550"/>
              <a:ext cx="76225" cy="49150"/>
            </a:xfrm>
            <a:custGeom>
              <a:avLst/>
              <a:gdLst/>
              <a:ahLst/>
              <a:cxnLst/>
              <a:rect l="l" t="t" r="r" b="b"/>
              <a:pathLst>
                <a:path w="3049" h="1966" extrusionOk="0">
                  <a:moveTo>
                    <a:pt x="2905" y="1882"/>
                  </a:moveTo>
                  <a:cubicBezTo>
                    <a:pt x="2905" y="1930"/>
                    <a:pt x="2929" y="1965"/>
                    <a:pt x="2977" y="1965"/>
                  </a:cubicBezTo>
                  <a:cubicBezTo>
                    <a:pt x="3012" y="1965"/>
                    <a:pt x="3048" y="1930"/>
                    <a:pt x="3048" y="1882"/>
                  </a:cubicBezTo>
                  <a:lnTo>
                    <a:pt x="3048" y="298"/>
                  </a:lnTo>
                  <a:cubicBezTo>
                    <a:pt x="3048" y="203"/>
                    <a:pt x="3012" y="132"/>
                    <a:pt x="2965" y="84"/>
                  </a:cubicBezTo>
                  <a:lnTo>
                    <a:pt x="2965" y="84"/>
                  </a:lnTo>
                  <a:cubicBezTo>
                    <a:pt x="2905" y="25"/>
                    <a:pt x="2822" y="1"/>
                    <a:pt x="2751" y="1"/>
                  </a:cubicBezTo>
                  <a:lnTo>
                    <a:pt x="310" y="1"/>
                  </a:lnTo>
                  <a:cubicBezTo>
                    <a:pt x="226" y="1"/>
                    <a:pt x="143" y="25"/>
                    <a:pt x="84" y="84"/>
                  </a:cubicBezTo>
                  <a:lnTo>
                    <a:pt x="84" y="84"/>
                  </a:lnTo>
                  <a:cubicBezTo>
                    <a:pt x="24" y="144"/>
                    <a:pt x="0" y="215"/>
                    <a:pt x="0" y="298"/>
                  </a:cubicBezTo>
                  <a:lnTo>
                    <a:pt x="0" y="1882"/>
                  </a:lnTo>
                  <a:cubicBezTo>
                    <a:pt x="0" y="1930"/>
                    <a:pt x="24" y="1965"/>
                    <a:pt x="72" y="1965"/>
                  </a:cubicBezTo>
                  <a:cubicBezTo>
                    <a:pt x="119" y="1965"/>
                    <a:pt x="143" y="1930"/>
                    <a:pt x="143" y="1882"/>
                  </a:cubicBezTo>
                  <a:lnTo>
                    <a:pt x="143" y="298"/>
                  </a:lnTo>
                  <a:cubicBezTo>
                    <a:pt x="143" y="251"/>
                    <a:pt x="155" y="215"/>
                    <a:pt x="191" y="191"/>
                  </a:cubicBezTo>
                  <a:lnTo>
                    <a:pt x="191" y="191"/>
                  </a:lnTo>
                  <a:cubicBezTo>
                    <a:pt x="226" y="156"/>
                    <a:pt x="262" y="144"/>
                    <a:pt x="298" y="144"/>
                  </a:cubicBezTo>
                  <a:lnTo>
                    <a:pt x="2739" y="144"/>
                  </a:lnTo>
                  <a:cubicBezTo>
                    <a:pt x="2786" y="144"/>
                    <a:pt x="2822" y="156"/>
                    <a:pt x="2846" y="191"/>
                  </a:cubicBezTo>
                  <a:lnTo>
                    <a:pt x="2846" y="191"/>
                  </a:lnTo>
                  <a:cubicBezTo>
                    <a:pt x="2870" y="215"/>
                    <a:pt x="2882" y="263"/>
                    <a:pt x="2882" y="298"/>
                  </a:cubicBezTo>
                  <a:lnTo>
                    <a:pt x="2882" y="1882"/>
                  </a:ln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0" name="Google Shape;4740;p52"/>
            <p:cNvSpPr/>
            <p:nvPr/>
          </p:nvSpPr>
          <p:spPr>
            <a:xfrm>
              <a:off x="3833500" y="1860475"/>
              <a:ext cx="325075" cy="462575"/>
            </a:xfrm>
            <a:custGeom>
              <a:avLst/>
              <a:gdLst/>
              <a:ahLst/>
              <a:cxnLst/>
              <a:rect l="l" t="t" r="r" b="b"/>
              <a:pathLst>
                <a:path w="13003" h="18503" extrusionOk="0">
                  <a:moveTo>
                    <a:pt x="6501" y="1406"/>
                  </a:moveTo>
                  <a:cubicBezTo>
                    <a:pt x="7323" y="1406"/>
                    <a:pt x="8109" y="1596"/>
                    <a:pt x="8799" y="1953"/>
                  </a:cubicBezTo>
                  <a:lnTo>
                    <a:pt x="8799" y="894"/>
                  </a:lnTo>
                  <a:lnTo>
                    <a:pt x="4192" y="894"/>
                  </a:lnTo>
                  <a:lnTo>
                    <a:pt x="4192" y="1953"/>
                  </a:lnTo>
                  <a:cubicBezTo>
                    <a:pt x="4894" y="1596"/>
                    <a:pt x="5680" y="1406"/>
                    <a:pt x="6501" y="1406"/>
                  </a:cubicBezTo>
                  <a:close/>
                  <a:moveTo>
                    <a:pt x="6501" y="3596"/>
                  </a:moveTo>
                  <a:cubicBezTo>
                    <a:pt x="7371" y="3596"/>
                    <a:pt x="8156" y="3953"/>
                    <a:pt x="8740" y="4513"/>
                  </a:cubicBezTo>
                  <a:cubicBezTo>
                    <a:pt x="9299" y="5085"/>
                    <a:pt x="9657" y="5870"/>
                    <a:pt x="9657" y="6751"/>
                  </a:cubicBezTo>
                  <a:lnTo>
                    <a:pt x="9657" y="11764"/>
                  </a:lnTo>
                  <a:cubicBezTo>
                    <a:pt x="9657" y="12621"/>
                    <a:pt x="9299" y="13419"/>
                    <a:pt x="8740" y="13990"/>
                  </a:cubicBezTo>
                  <a:cubicBezTo>
                    <a:pt x="8168" y="14562"/>
                    <a:pt x="7371" y="14919"/>
                    <a:pt x="6501" y="14919"/>
                  </a:cubicBezTo>
                  <a:cubicBezTo>
                    <a:pt x="5644" y="14919"/>
                    <a:pt x="4846" y="14562"/>
                    <a:pt x="4275" y="13990"/>
                  </a:cubicBezTo>
                  <a:cubicBezTo>
                    <a:pt x="3703" y="13431"/>
                    <a:pt x="3346" y="12621"/>
                    <a:pt x="3346" y="11764"/>
                  </a:cubicBezTo>
                  <a:lnTo>
                    <a:pt x="3346" y="6751"/>
                  </a:lnTo>
                  <a:cubicBezTo>
                    <a:pt x="3346" y="5882"/>
                    <a:pt x="3703" y="5096"/>
                    <a:pt x="4275" y="4513"/>
                  </a:cubicBezTo>
                  <a:cubicBezTo>
                    <a:pt x="4846" y="3953"/>
                    <a:pt x="5644" y="3596"/>
                    <a:pt x="6501" y="3596"/>
                  </a:cubicBezTo>
                  <a:close/>
                  <a:moveTo>
                    <a:pt x="8633" y="4620"/>
                  </a:moveTo>
                  <a:cubicBezTo>
                    <a:pt x="8073" y="4073"/>
                    <a:pt x="7335" y="3739"/>
                    <a:pt x="6501" y="3739"/>
                  </a:cubicBezTo>
                  <a:cubicBezTo>
                    <a:pt x="5668" y="3739"/>
                    <a:pt x="4930" y="4084"/>
                    <a:pt x="4370" y="4620"/>
                  </a:cubicBezTo>
                  <a:cubicBezTo>
                    <a:pt x="3823" y="5168"/>
                    <a:pt x="3501" y="5918"/>
                    <a:pt x="3501" y="6751"/>
                  </a:cubicBezTo>
                  <a:lnTo>
                    <a:pt x="3501" y="11764"/>
                  </a:lnTo>
                  <a:cubicBezTo>
                    <a:pt x="3501" y="12597"/>
                    <a:pt x="3834" y="13336"/>
                    <a:pt x="4370" y="13895"/>
                  </a:cubicBezTo>
                  <a:cubicBezTo>
                    <a:pt x="4930" y="14443"/>
                    <a:pt x="5668" y="14764"/>
                    <a:pt x="6501" y="14764"/>
                  </a:cubicBezTo>
                  <a:cubicBezTo>
                    <a:pt x="7335" y="14764"/>
                    <a:pt x="8085" y="14431"/>
                    <a:pt x="8633" y="13895"/>
                  </a:cubicBezTo>
                  <a:cubicBezTo>
                    <a:pt x="9180" y="13336"/>
                    <a:pt x="9514" y="12597"/>
                    <a:pt x="9514" y="11764"/>
                  </a:cubicBezTo>
                  <a:lnTo>
                    <a:pt x="9514" y="6751"/>
                  </a:lnTo>
                  <a:cubicBezTo>
                    <a:pt x="9514" y="5918"/>
                    <a:pt x="9168" y="5168"/>
                    <a:pt x="8633" y="4620"/>
                  </a:cubicBezTo>
                  <a:close/>
                  <a:moveTo>
                    <a:pt x="858" y="7013"/>
                  </a:moveTo>
                  <a:lnTo>
                    <a:pt x="1334" y="7013"/>
                  </a:lnTo>
                  <a:lnTo>
                    <a:pt x="1334" y="6573"/>
                  </a:lnTo>
                  <a:cubicBezTo>
                    <a:pt x="1334" y="5156"/>
                    <a:pt x="1918" y="3858"/>
                    <a:pt x="2858" y="2918"/>
                  </a:cubicBezTo>
                  <a:cubicBezTo>
                    <a:pt x="3180" y="2596"/>
                    <a:pt x="3572" y="2299"/>
                    <a:pt x="3977" y="2072"/>
                  </a:cubicBezTo>
                  <a:lnTo>
                    <a:pt x="3977" y="882"/>
                  </a:lnTo>
                  <a:cubicBezTo>
                    <a:pt x="3894" y="870"/>
                    <a:pt x="3834" y="822"/>
                    <a:pt x="3775" y="763"/>
                  </a:cubicBezTo>
                  <a:lnTo>
                    <a:pt x="3775" y="763"/>
                  </a:lnTo>
                  <a:cubicBezTo>
                    <a:pt x="3703" y="691"/>
                    <a:pt x="3644" y="572"/>
                    <a:pt x="3644" y="453"/>
                  </a:cubicBezTo>
                  <a:cubicBezTo>
                    <a:pt x="3644" y="334"/>
                    <a:pt x="3692" y="227"/>
                    <a:pt x="3775" y="132"/>
                  </a:cubicBezTo>
                  <a:lnTo>
                    <a:pt x="3775" y="132"/>
                  </a:lnTo>
                  <a:cubicBezTo>
                    <a:pt x="3858" y="60"/>
                    <a:pt x="3977" y="1"/>
                    <a:pt x="4096" y="1"/>
                  </a:cubicBezTo>
                  <a:lnTo>
                    <a:pt x="8918" y="1"/>
                  </a:lnTo>
                  <a:cubicBezTo>
                    <a:pt x="9037" y="1"/>
                    <a:pt x="9133" y="48"/>
                    <a:pt x="9228" y="132"/>
                  </a:cubicBezTo>
                  <a:cubicBezTo>
                    <a:pt x="9299" y="215"/>
                    <a:pt x="9359" y="334"/>
                    <a:pt x="9359" y="453"/>
                  </a:cubicBezTo>
                  <a:cubicBezTo>
                    <a:pt x="9359" y="572"/>
                    <a:pt x="9311" y="679"/>
                    <a:pt x="9228" y="763"/>
                  </a:cubicBezTo>
                  <a:cubicBezTo>
                    <a:pt x="9168" y="822"/>
                    <a:pt x="9109" y="858"/>
                    <a:pt x="9037" y="882"/>
                  </a:cubicBezTo>
                  <a:lnTo>
                    <a:pt x="9037" y="2072"/>
                  </a:lnTo>
                  <a:cubicBezTo>
                    <a:pt x="9454" y="2310"/>
                    <a:pt x="9823" y="2596"/>
                    <a:pt x="10145" y="2918"/>
                  </a:cubicBezTo>
                  <a:cubicBezTo>
                    <a:pt x="11085" y="3858"/>
                    <a:pt x="11669" y="5144"/>
                    <a:pt x="11669" y="6573"/>
                  </a:cubicBezTo>
                  <a:lnTo>
                    <a:pt x="11669" y="7013"/>
                  </a:lnTo>
                  <a:lnTo>
                    <a:pt x="12145" y="7013"/>
                  </a:lnTo>
                  <a:cubicBezTo>
                    <a:pt x="12157" y="6954"/>
                    <a:pt x="12205" y="6894"/>
                    <a:pt x="12252" y="6870"/>
                  </a:cubicBezTo>
                  <a:lnTo>
                    <a:pt x="12252" y="6870"/>
                  </a:lnTo>
                  <a:cubicBezTo>
                    <a:pt x="12324" y="6787"/>
                    <a:pt x="12443" y="6728"/>
                    <a:pt x="12562" y="6728"/>
                  </a:cubicBezTo>
                  <a:cubicBezTo>
                    <a:pt x="12681" y="6728"/>
                    <a:pt x="12788" y="6775"/>
                    <a:pt x="12871" y="6870"/>
                  </a:cubicBezTo>
                  <a:lnTo>
                    <a:pt x="12871" y="6870"/>
                  </a:lnTo>
                  <a:cubicBezTo>
                    <a:pt x="12943" y="6942"/>
                    <a:pt x="13002" y="7061"/>
                    <a:pt x="13002" y="7180"/>
                  </a:cubicBezTo>
                  <a:lnTo>
                    <a:pt x="13002" y="11359"/>
                  </a:lnTo>
                  <a:cubicBezTo>
                    <a:pt x="13002" y="11478"/>
                    <a:pt x="12967" y="11585"/>
                    <a:pt x="12871" y="11669"/>
                  </a:cubicBezTo>
                  <a:lnTo>
                    <a:pt x="12871" y="11669"/>
                  </a:lnTo>
                  <a:cubicBezTo>
                    <a:pt x="12800" y="11752"/>
                    <a:pt x="12681" y="11812"/>
                    <a:pt x="12562" y="11812"/>
                  </a:cubicBezTo>
                  <a:cubicBezTo>
                    <a:pt x="12443" y="11812"/>
                    <a:pt x="12335" y="11764"/>
                    <a:pt x="12252" y="11669"/>
                  </a:cubicBezTo>
                  <a:lnTo>
                    <a:pt x="12252" y="11669"/>
                  </a:lnTo>
                  <a:cubicBezTo>
                    <a:pt x="12205" y="11633"/>
                    <a:pt x="12169" y="11573"/>
                    <a:pt x="12145" y="11514"/>
                  </a:cubicBezTo>
                  <a:lnTo>
                    <a:pt x="11669" y="11514"/>
                  </a:lnTo>
                  <a:lnTo>
                    <a:pt x="11669" y="11954"/>
                  </a:lnTo>
                  <a:cubicBezTo>
                    <a:pt x="11669" y="13371"/>
                    <a:pt x="11085" y="14669"/>
                    <a:pt x="10145" y="15598"/>
                  </a:cubicBezTo>
                  <a:cubicBezTo>
                    <a:pt x="9823" y="15931"/>
                    <a:pt x="9430" y="16229"/>
                    <a:pt x="9037" y="16455"/>
                  </a:cubicBezTo>
                  <a:lnTo>
                    <a:pt x="9037" y="17622"/>
                  </a:lnTo>
                  <a:cubicBezTo>
                    <a:pt x="9109" y="17646"/>
                    <a:pt x="9180" y="17681"/>
                    <a:pt x="9228" y="17741"/>
                  </a:cubicBezTo>
                  <a:cubicBezTo>
                    <a:pt x="9299" y="17824"/>
                    <a:pt x="9359" y="17943"/>
                    <a:pt x="9359" y="18062"/>
                  </a:cubicBezTo>
                  <a:cubicBezTo>
                    <a:pt x="9359" y="18181"/>
                    <a:pt x="9311" y="18277"/>
                    <a:pt x="9228" y="18372"/>
                  </a:cubicBezTo>
                  <a:cubicBezTo>
                    <a:pt x="9157" y="18443"/>
                    <a:pt x="9037" y="18503"/>
                    <a:pt x="8918" y="18503"/>
                  </a:cubicBezTo>
                  <a:lnTo>
                    <a:pt x="4096" y="18503"/>
                  </a:lnTo>
                  <a:cubicBezTo>
                    <a:pt x="3977" y="18503"/>
                    <a:pt x="3870" y="18455"/>
                    <a:pt x="3775" y="18372"/>
                  </a:cubicBezTo>
                  <a:lnTo>
                    <a:pt x="3775" y="18372"/>
                  </a:lnTo>
                  <a:cubicBezTo>
                    <a:pt x="3703" y="18300"/>
                    <a:pt x="3644" y="18181"/>
                    <a:pt x="3644" y="18062"/>
                  </a:cubicBezTo>
                  <a:cubicBezTo>
                    <a:pt x="3644" y="17943"/>
                    <a:pt x="3692" y="17836"/>
                    <a:pt x="3775" y="17741"/>
                  </a:cubicBezTo>
                  <a:lnTo>
                    <a:pt x="3775" y="17741"/>
                  </a:lnTo>
                  <a:cubicBezTo>
                    <a:pt x="3834" y="17681"/>
                    <a:pt x="3894" y="17658"/>
                    <a:pt x="3977" y="17622"/>
                  </a:cubicBezTo>
                  <a:lnTo>
                    <a:pt x="3977" y="16455"/>
                  </a:lnTo>
                  <a:cubicBezTo>
                    <a:pt x="3561" y="16217"/>
                    <a:pt x="3180" y="15931"/>
                    <a:pt x="2858" y="15598"/>
                  </a:cubicBezTo>
                  <a:cubicBezTo>
                    <a:pt x="1918" y="14669"/>
                    <a:pt x="1334" y="13383"/>
                    <a:pt x="1334" y="11954"/>
                  </a:cubicBezTo>
                  <a:lnTo>
                    <a:pt x="1334" y="11514"/>
                  </a:lnTo>
                  <a:lnTo>
                    <a:pt x="858" y="11514"/>
                  </a:lnTo>
                  <a:cubicBezTo>
                    <a:pt x="846" y="11573"/>
                    <a:pt x="798" y="11633"/>
                    <a:pt x="763" y="11669"/>
                  </a:cubicBezTo>
                  <a:lnTo>
                    <a:pt x="763" y="11669"/>
                  </a:lnTo>
                  <a:cubicBezTo>
                    <a:pt x="679" y="11752"/>
                    <a:pt x="560" y="11812"/>
                    <a:pt x="441" y="11812"/>
                  </a:cubicBezTo>
                  <a:cubicBezTo>
                    <a:pt x="322" y="11812"/>
                    <a:pt x="227" y="11764"/>
                    <a:pt x="132" y="11669"/>
                  </a:cubicBezTo>
                  <a:lnTo>
                    <a:pt x="132" y="11669"/>
                  </a:lnTo>
                  <a:cubicBezTo>
                    <a:pt x="60" y="11597"/>
                    <a:pt x="1" y="11478"/>
                    <a:pt x="1" y="11359"/>
                  </a:cubicBezTo>
                  <a:lnTo>
                    <a:pt x="1" y="7180"/>
                  </a:lnTo>
                  <a:cubicBezTo>
                    <a:pt x="1" y="7061"/>
                    <a:pt x="48" y="6954"/>
                    <a:pt x="132" y="6870"/>
                  </a:cubicBezTo>
                  <a:lnTo>
                    <a:pt x="132" y="6870"/>
                  </a:lnTo>
                  <a:cubicBezTo>
                    <a:pt x="203" y="6787"/>
                    <a:pt x="322" y="6728"/>
                    <a:pt x="441" y="6728"/>
                  </a:cubicBezTo>
                  <a:cubicBezTo>
                    <a:pt x="560" y="6728"/>
                    <a:pt x="667" y="6775"/>
                    <a:pt x="763" y="6870"/>
                  </a:cubicBezTo>
                  <a:lnTo>
                    <a:pt x="763" y="6870"/>
                  </a:lnTo>
                  <a:cubicBezTo>
                    <a:pt x="822" y="6894"/>
                    <a:pt x="846" y="6954"/>
                    <a:pt x="858" y="7013"/>
                  </a:cubicBezTo>
                  <a:close/>
                  <a:moveTo>
                    <a:pt x="1334" y="7240"/>
                  </a:moveTo>
                  <a:lnTo>
                    <a:pt x="894" y="7240"/>
                  </a:lnTo>
                  <a:lnTo>
                    <a:pt x="894" y="11276"/>
                  </a:lnTo>
                  <a:lnTo>
                    <a:pt x="1334" y="11276"/>
                  </a:lnTo>
                  <a:close/>
                  <a:moveTo>
                    <a:pt x="251" y="7168"/>
                  </a:moveTo>
                  <a:lnTo>
                    <a:pt x="251" y="11347"/>
                  </a:lnTo>
                  <a:cubicBezTo>
                    <a:pt x="251" y="11407"/>
                    <a:pt x="286" y="11454"/>
                    <a:pt x="310" y="11490"/>
                  </a:cubicBezTo>
                  <a:lnTo>
                    <a:pt x="310" y="11490"/>
                  </a:lnTo>
                  <a:cubicBezTo>
                    <a:pt x="358" y="11538"/>
                    <a:pt x="405" y="11550"/>
                    <a:pt x="465" y="11550"/>
                  </a:cubicBezTo>
                  <a:cubicBezTo>
                    <a:pt x="524" y="11550"/>
                    <a:pt x="560" y="11526"/>
                    <a:pt x="608" y="11490"/>
                  </a:cubicBezTo>
                  <a:lnTo>
                    <a:pt x="608" y="11490"/>
                  </a:lnTo>
                  <a:cubicBezTo>
                    <a:pt x="655" y="11454"/>
                    <a:pt x="667" y="11407"/>
                    <a:pt x="667" y="11347"/>
                  </a:cubicBezTo>
                  <a:lnTo>
                    <a:pt x="667" y="7168"/>
                  </a:lnTo>
                  <a:cubicBezTo>
                    <a:pt x="667" y="7109"/>
                    <a:pt x="632" y="7061"/>
                    <a:pt x="608" y="7013"/>
                  </a:cubicBezTo>
                  <a:lnTo>
                    <a:pt x="608" y="7013"/>
                  </a:lnTo>
                  <a:cubicBezTo>
                    <a:pt x="560" y="6966"/>
                    <a:pt x="524" y="6954"/>
                    <a:pt x="465" y="6954"/>
                  </a:cubicBezTo>
                  <a:cubicBezTo>
                    <a:pt x="405" y="6954"/>
                    <a:pt x="358" y="6990"/>
                    <a:pt x="310" y="7013"/>
                  </a:cubicBezTo>
                  <a:lnTo>
                    <a:pt x="310" y="7013"/>
                  </a:lnTo>
                  <a:cubicBezTo>
                    <a:pt x="286" y="7049"/>
                    <a:pt x="251" y="7109"/>
                    <a:pt x="251" y="7168"/>
                  </a:cubicBezTo>
                  <a:close/>
                  <a:moveTo>
                    <a:pt x="12109" y="7240"/>
                  </a:moveTo>
                  <a:lnTo>
                    <a:pt x="11669" y="7240"/>
                  </a:lnTo>
                  <a:lnTo>
                    <a:pt x="11669" y="11276"/>
                  </a:lnTo>
                  <a:lnTo>
                    <a:pt x="12109" y="11276"/>
                  </a:lnTo>
                  <a:close/>
                  <a:moveTo>
                    <a:pt x="8799" y="17598"/>
                  </a:moveTo>
                  <a:lnTo>
                    <a:pt x="8799" y="16550"/>
                  </a:lnTo>
                  <a:cubicBezTo>
                    <a:pt x="8097" y="16896"/>
                    <a:pt x="7323" y="17110"/>
                    <a:pt x="6501" y="17110"/>
                  </a:cubicBezTo>
                  <a:cubicBezTo>
                    <a:pt x="5680" y="17110"/>
                    <a:pt x="4894" y="16907"/>
                    <a:pt x="4215" y="16550"/>
                  </a:cubicBezTo>
                  <a:lnTo>
                    <a:pt x="4215" y="17598"/>
                  </a:lnTo>
                  <a:close/>
                  <a:moveTo>
                    <a:pt x="8823" y="16288"/>
                  </a:moveTo>
                  <a:cubicBezTo>
                    <a:pt x="8121" y="16657"/>
                    <a:pt x="7335" y="16860"/>
                    <a:pt x="6501" y="16860"/>
                  </a:cubicBezTo>
                  <a:cubicBezTo>
                    <a:pt x="5668" y="16860"/>
                    <a:pt x="4858" y="16657"/>
                    <a:pt x="4180" y="16288"/>
                  </a:cubicBezTo>
                  <a:cubicBezTo>
                    <a:pt x="4168" y="16265"/>
                    <a:pt x="4132" y="16253"/>
                    <a:pt x="4108" y="16241"/>
                  </a:cubicBezTo>
                  <a:cubicBezTo>
                    <a:pt x="3703" y="16014"/>
                    <a:pt x="3346" y="15741"/>
                    <a:pt x="3013" y="15419"/>
                  </a:cubicBezTo>
                  <a:cubicBezTo>
                    <a:pt x="2120" y="14526"/>
                    <a:pt x="1572" y="13288"/>
                    <a:pt x="1572" y="11943"/>
                  </a:cubicBezTo>
                  <a:lnTo>
                    <a:pt x="1572" y="11371"/>
                  </a:lnTo>
                  <a:lnTo>
                    <a:pt x="1572" y="7121"/>
                  </a:lnTo>
                  <a:lnTo>
                    <a:pt x="1572" y="6549"/>
                  </a:lnTo>
                  <a:cubicBezTo>
                    <a:pt x="1572" y="5192"/>
                    <a:pt x="2120" y="3965"/>
                    <a:pt x="3013" y="3072"/>
                  </a:cubicBezTo>
                  <a:cubicBezTo>
                    <a:pt x="3906" y="2179"/>
                    <a:pt x="5144" y="1620"/>
                    <a:pt x="6501" y="1620"/>
                  </a:cubicBezTo>
                  <a:cubicBezTo>
                    <a:pt x="7859" y="1620"/>
                    <a:pt x="9085" y="2179"/>
                    <a:pt x="9978" y="3072"/>
                  </a:cubicBezTo>
                  <a:cubicBezTo>
                    <a:pt x="10871" y="3965"/>
                    <a:pt x="11431" y="5192"/>
                    <a:pt x="11431" y="6549"/>
                  </a:cubicBezTo>
                  <a:lnTo>
                    <a:pt x="11431" y="7121"/>
                  </a:lnTo>
                  <a:lnTo>
                    <a:pt x="11431" y="11371"/>
                  </a:lnTo>
                  <a:lnTo>
                    <a:pt x="11431" y="11943"/>
                  </a:lnTo>
                  <a:cubicBezTo>
                    <a:pt x="11431" y="13300"/>
                    <a:pt x="10871" y="14526"/>
                    <a:pt x="9978" y="15419"/>
                  </a:cubicBezTo>
                  <a:cubicBezTo>
                    <a:pt x="9657" y="15753"/>
                    <a:pt x="9299" y="16014"/>
                    <a:pt x="8895" y="16241"/>
                  </a:cubicBezTo>
                  <a:cubicBezTo>
                    <a:pt x="8871" y="16253"/>
                    <a:pt x="8835" y="16276"/>
                    <a:pt x="8823" y="16288"/>
                  </a:cubicBezTo>
                  <a:close/>
                  <a:moveTo>
                    <a:pt x="12752" y="11335"/>
                  </a:moveTo>
                  <a:lnTo>
                    <a:pt x="12752" y="7144"/>
                  </a:lnTo>
                  <a:cubicBezTo>
                    <a:pt x="12752" y="7085"/>
                    <a:pt x="12728" y="7049"/>
                    <a:pt x="12693" y="7001"/>
                  </a:cubicBezTo>
                  <a:lnTo>
                    <a:pt x="12693" y="7001"/>
                  </a:lnTo>
                  <a:cubicBezTo>
                    <a:pt x="12645" y="6954"/>
                    <a:pt x="12609" y="6942"/>
                    <a:pt x="12538" y="6942"/>
                  </a:cubicBezTo>
                  <a:cubicBezTo>
                    <a:pt x="12478" y="6942"/>
                    <a:pt x="12443" y="6966"/>
                    <a:pt x="12395" y="7001"/>
                  </a:cubicBezTo>
                  <a:lnTo>
                    <a:pt x="12395" y="7001"/>
                  </a:lnTo>
                  <a:cubicBezTo>
                    <a:pt x="12347" y="7049"/>
                    <a:pt x="12335" y="7085"/>
                    <a:pt x="12335" y="7144"/>
                  </a:cubicBezTo>
                  <a:lnTo>
                    <a:pt x="12335" y="11335"/>
                  </a:lnTo>
                  <a:cubicBezTo>
                    <a:pt x="12335" y="11395"/>
                    <a:pt x="12359" y="11431"/>
                    <a:pt x="12395" y="11478"/>
                  </a:cubicBezTo>
                  <a:lnTo>
                    <a:pt x="12395" y="11478"/>
                  </a:lnTo>
                  <a:cubicBezTo>
                    <a:pt x="12443" y="11526"/>
                    <a:pt x="12478" y="11538"/>
                    <a:pt x="12538" y="11538"/>
                  </a:cubicBezTo>
                  <a:cubicBezTo>
                    <a:pt x="12609" y="11538"/>
                    <a:pt x="12645" y="11514"/>
                    <a:pt x="12693" y="11478"/>
                  </a:cubicBezTo>
                  <a:lnTo>
                    <a:pt x="12693" y="11478"/>
                  </a:lnTo>
                  <a:cubicBezTo>
                    <a:pt x="12728" y="11454"/>
                    <a:pt x="12752" y="11395"/>
                    <a:pt x="12752" y="11335"/>
                  </a:cubicBezTo>
                  <a:close/>
                  <a:moveTo>
                    <a:pt x="4096" y="18241"/>
                  </a:moveTo>
                  <a:lnTo>
                    <a:pt x="8918" y="18241"/>
                  </a:lnTo>
                  <a:cubicBezTo>
                    <a:pt x="8978" y="18241"/>
                    <a:pt x="9014" y="18205"/>
                    <a:pt x="9061" y="18181"/>
                  </a:cubicBezTo>
                  <a:cubicBezTo>
                    <a:pt x="9109" y="18134"/>
                    <a:pt x="9121" y="18086"/>
                    <a:pt x="9121" y="18027"/>
                  </a:cubicBezTo>
                  <a:cubicBezTo>
                    <a:pt x="9121" y="17967"/>
                    <a:pt x="9097" y="17919"/>
                    <a:pt x="9061" y="17884"/>
                  </a:cubicBezTo>
                  <a:cubicBezTo>
                    <a:pt x="9014" y="17836"/>
                    <a:pt x="8978" y="17824"/>
                    <a:pt x="8918" y="17824"/>
                  </a:cubicBezTo>
                  <a:lnTo>
                    <a:pt x="4096" y="17824"/>
                  </a:lnTo>
                  <a:cubicBezTo>
                    <a:pt x="4037" y="17824"/>
                    <a:pt x="3989" y="17848"/>
                    <a:pt x="3942" y="17884"/>
                  </a:cubicBezTo>
                  <a:lnTo>
                    <a:pt x="3942" y="17884"/>
                  </a:lnTo>
                  <a:cubicBezTo>
                    <a:pt x="3894" y="17919"/>
                    <a:pt x="3882" y="17967"/>
                    <a:pt x="3882" y="18027"/>
                  </a:cubicBezTo>
                  <a:cubicBezTo>
                    <a:pt x="3882" y="18086"/>
                    <a:pt x="3918" y="18134"/>
                    <a:pt x="3942" y="18181"/>
                  </a:cubicBezTo>
                  <a:lnTo>
                    <a:pt x="3942" y="18181"/>
                  </a:lnTo>
                  <a:cubicBezTo>
                    <a:pt x="3989" y="18217"/>
                    <a:pt x="4037" y="18241"/>
                    <a:pt x="4096" y="18241"/>
                  </a:cubicBezTo>
                  <a:close/>
                  <a:moveTo>
                    <a:pt x="8918" y="239"/>
                  </a:moveTo>
                  <a:lnTo>
                    <a:pt x="4096" y="239"/>
                  </a:lnTo>
                  <a:cubicBezTo>
                    <a:pt x="4037" y="239"/>
                    <a:pt x="3989" y="274"/>
                    <a:pt x="3942" y="298"/>
                  </a:cubicBezTo>
                  <a:lnTo>
                    <a:pt x="3942" y="298"/>
                  </a:lnTo>
                  <a:cubicBezTo>
                    <a:pt x="3894" y="346"/>
                    <a:pt x="3882" y="394"/>
                    <a:pt x="3882" y="453"/>
                  </a:cubicBezTo>
                  <a:cubicBezTo>
                    <a:pt x="3882" y="513"/>
                    <a:pt x="3918" y="560"/>
                    <a:pt x="3942" y="596"/>
                  </a:cubicBezTo>
                  <a:lnTo>
                    <a:pt x="3942" y="596"/>
                  </a:lnTo>
                  <a:cubicBezTo>
                    <a:pt x="3989" y="644"/>
                    <a:pt x="4037" y="655"/>
                    <a:pt x="4096" y="655"/>
                  </a:cubicBezTo>
                  <a:lnTo>
                    <a:pt x="8918" y="655"/>
                  </a:lnTo>
                  <a:cubicBezTo>
                    <a:pt x="8978" y="655"/>
                    <a:pt x="9014" y="632"/>
                    <a:pt x="9061" y="596"/>
                  </a:cubicBezTo>
                  <a:cubicBezTo>
                    <a:pt x="9109" y="560"/>
                    <a:pt x="9121" y="513"/>
                    <a:pt x="9121" y="453"/>
                  </a:cubicBezTo>
                  <a:cubicBezTo>
                    <a:pt x="9121" y="394"/>
                    <a:pt x="9097" y="346"/>
                    <a:pt x="9061" y="298"/>
                  </a:cubicBezTo>
                  <a:cubicBezTo>
                    <a:pt x="9014" y="274"/>
                    <a:pt x="8966" y="239"/>
                    <a:pt x="8918" y="239"/>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1" name="Google Shape;4741;p52"/>
            <p:cNvSpPr/>
            <p:nvPr/>
          </p:nvSpPr>
          <p:spPr>
            <a:xfrm>
              <a:off x="4343100" y="1814350"/>
              <a:ext cx="182175" cy="554550"/>
            </a:xfrm>
            <a:custGeom>
              <a:avLst/>
              <a:gdLst/>
              <a:ahLst/>
              <a:cxnLst/>
              <a:rect l="l" t="t" r="r" b="b"/>
              <a:pathLst>
                <a:path w="7287" h="22182" extrusionOk="0">
                  <a:moveTo>
                    <a:pt x="679" y="0"/>
                  </a:moveTo>
                  <a:cubicBezTo>
                    <a:pt x="607" y="0"/>
                    <a:pt x="560" y="0"/>
                    <a:pt x="512" y="24"/>
                  </a:cubicBezTo>
                  <a:cubicBezTo>
                    <a:pt x="417" y="36"/>
                    <a:pt x="441" y="179"/>
                    <a:pt x="536" y="167"/>
                  </a:cubicBezTo>
                  <a:cubicBezTo>
                    <a:pt x="655" y="143"/>
                    <a:pt x="703" y="155"/>
                    <a:pt x="822" y="155"/>
                  </a:cubicBezTo>
                  <a:cubicBezTo>
                    <a:pt x="917" y="155"/>
                    <a:pt x="929" y="0"/>
                    <a:pt x="822" y="0"/>
                  </a:cubicBezTo>
                  <a:close/>
                  <a:moveTo>
                    <a:pt x="226" y="393"/>
                  </a:moveTo>
                  <a:cubicBezTo>
                    <a:pt x="274" y="322"/>
                    <a:pt x="167" y="226"/>
                    <a:pt x="107" y="298"/>
                  </a:cubicBezTo>
                  <a:cubicBezTo>
                    <a:pt x="83" y="345"/>
                    <a:pt x="48" y="405"/>
                    <a:pt x="36" y="453"/>
                  </a:cubicBezTo>
                  <a:cubicBezTo>
                    <a:pt x="0" y="536"/>
                    <a:pt x="119" y="584"/>
                    <a:pt x="167" y="512"/>
                  </a:cubicBezTo>
                  <a:cubicBezTo>
                    <a:pt x="191" y="476"/>
                    <a:pt x="191" y="441"/>
                    <a:pt x="226" y="393"/>
                  </a:cubicBezTo>
                  <a:close/>
                  <a:moveTo>
                    <a:pt x="155" y="929"/>
                  </a:moveTo>
                  <a:cubicBezTo>
                    <a:pt x="155" y="834"/>
                    <a:pt x="0" y="822"/>
                    <a:pt x="0" y="929"/>
                  </a:cubicBezTo>
                  <a:lnTo>
                    <a:pt x="0" y="1072"/>
                  </a:lnTo>
                  <a:cubicBezTo>
                    <a:pt x="0" y="1167"/>
                    <a:pt x="155" y="1179"/>
                    <a:pt x="155" y="1072"/>
                  </a:cubicBezTo>
                  <a:close/>
                  <a:moveTo>
                    <a:pt x="155" y="1524"/>
                  </a:moveTo>
                  <a:cubicBezTo>
                    <a:pt x="155" y="1429"/>
                    <a:pt x="0" y="1417"/>
                    <a:pt x="0" y="1524"/>
                  </a:cubicBezTo>
                  <a:lnTo>
                    <a:pt x="0" y="1667"/>
                  </a:lnTo>
                  <a:cubicBezTo>
                    <a:pt x="0" y="1762"/>
                    <a:pt x="155" y="1774"/>
                    <a:pt x="155" y="1667"/>
                  </a:cubicBezTo>
                  <a:close/>
                  <a:moveTo>
                    <a:pt x="155" y="2119"/>
                  </a:moveTo>
                  <a:cubicBezTo>
                    <a:pt x="155" y="2024"/>
                    <a:pt x="0" y="2012"/>
                    <a:pt x="0" y="2119"/>
                  </a:cubicBezTo>
                  <a:lnTo>
                    <a:pt x="0" y="2262"/>
                  </a:lnTo>
                  <a:cubicBezTo>
                    <a:pt x="0" y="2358"/>
                    <a:pt x="155" y="2369"/>
                    <a:pt x="155" y="2262"/>
                  </a:cubicBezTo>
                  <a:close/>
                  <a:moveTo>
                    <a:pt x="155" y="2715"/>
                  </a:moveTo>
                  <a:cubicBezTo>
                    <a:pt x="155" y="2620"/>
                    <a:pt x="0" y="2608"/>
                    <a:pt x="0" y="2715"/>
                  </a:cubicBezTo>
                  <a:lnTo>
                    <a:pt x="0" y="2858"/>
                  </a:lnTo>
                  <a:cubicBezTo>
                    <a:pt x="0" y="2953"/>
                    <a:pt x="155" y="2965"/>
                    <a:pt x="155" y="2858"/>
                  </a:cubicBezTo>
                  <a:close/>
                  <a:moveTo>
                    <a:pt x="155" y="3310"/>
                  </a:moveTo>
                  <a:cubicBezTo>
                    <a:pt x="155" y="3215"/>
                    <a:pt x="0" y="3203"/>
                    <a:pt x="0" y="3310"/>
                  </a:cubicBezTo>
                  <a:lnTo>
                    <a:pt x="0" y="3453"/>
                  </a:lnTo>
                  <a:cubicBezTo>
                    <a:pt x="0" y="3548"/>
                    <a:pt x="155" y="3560"/>
                    <a:pt x="155" y="3453"/>
                  </a:cubicBezTo>
                  <a:close/>
                  <a:moveTo>
                    <a:pt x="155" y="3905"/>
                  </a:moveTo>
                  <a:cubicBezTo>
                    <a:pt x="155" y="3810"/>
                    <a:pt x="0" y="3798"/>
                    <a:pt x="0" y="3905"/>
                  </a:cubicBezTo>
                  <a:lnTo>
                    <a:pt x="0" y="4048"/>
                  </a:lnTo>
                  <a:cubicBezTo>
                    <a:pt x="0" y="4144"/>
                    <a:pt x="155" y="4155"/>
                    <a:pt x="155" y="4048"/>
                  </a:cubicBezTo>
                  <a:close/>
                  <a:moveTo>
                    <a:pt x="155" y="4501"/>
                  </a:moveTo>
                  <a:cubicBezTo>
                    <a:pt x="155" y="4405"/>
                    <a:pt x="0" y="4394"/>
                    <a:pt x="0" y="4501"/>
                  </a:cubicBezTo>
                  <a:lnTo>
                    <a:pt x="0" y="4644"/>
                  </a:lnTo>
                  <a:cubicBezTo>
                    <a:pt x="0" y="4739"/>
                    <a:pt x="155" y="4751"/>
                    <a:pt x="155" y="4644"/>
                  </a:cubicBezTo>
                  <a:close/>
                  <a:moveTo>
                    <a:pt x="155" y="5096"/>
                  </a:moveTo>
                  <a:cubicBezTo>
                    <a:pt x="155" y="5001"/>
                    <a:pt x="0" y="4989"/>
                    <a:pt x="0" y="5096"/>
                  </a:cubicBezTo>
                  <a:lnTo>
                    <a:pt x="0" y="5239"/>
                  </a:lnTo>
                  <a:cubicBezTo>
                    <a:pt x="0" y="5334"/>
                    <a:pt x="155" y="5346"/>
                    <a:pt x="155" y="5239"/>
                  </a:cubicBezTo>
                  <a:close/>
                  <a:moveTo>
                    <a:pt x="155" y="5691"/>
                  </a:moveTo>
                  <a:cubicBezTo>
                    <a:pt x="155" y="5596"/>
                    <a:pt x="0" y="5584"/>
                    <a:pt x="0" y="5691"/>
                  </a:cubicBezTo>
                  <a:lnTo>
                    <a:pt x="0" y="5834"/>
                  </a:lnTo>
                  <a:cubicBezTo>
                    <a:pt x="0" y="5929"/>
                    <a:pt x="155" y="5941"/>
                    <a:pt x="155" y="5834"/>
                  </a:cubicBezTo>
                  <a:close/>
                  <a:moveTo>
                    <a:pt x="155" y="6287"/>
                  </a:moveTo>
                  <a:cubicBezTo>
                    <a:pt x="155" y="6191"/>
                    <a:pt x="0" y="6179"/>
                    <a:pt x="0" y="6287"/>
                  </a:cubicBezTo>
                  <a:lnTo>
                    <a:pt x="0" y="6430"/>
                  </a:lnTo>
                  <a:cubicBezTo>
                    <a:pt x="0" y="6525"/>
                    <a:pt x="155" y="6537"/>
                    <a:pt x="155" y="6430"/>
                  </a:cubicBezTo>
                  <a:close/>
                  <a:moveTo>
                    <a:pt x="155" y="6882"/>
                  </a:moveTo>
                  <a:cubicBezTo>
                    <a:pt x="155" y="6787"/>
                    <a:pt x="0" y="6775"/>
                    <a:pt x="0" y="6882"/>
                  </a:cubicBezTo>
                  <a:lnTo>
                    <a:pt x="0" y="7025"/>
                  </a:lnTo>
                  <a:cubicBezTo>
                    <a:pt x="0" y="7120"/>
                    <a:pt x="155" y="7132"/>
                    <a:pt x="155" y="7025"/>
                  </a:cubicBezTo>
                  <a:close/>
                  <a:moveTo>
                    <a:pt x="155" y="7477"/>
                  </a:moveTo>
                  <a:cubicBezTo>
                    <a:pt x="155" y="7382"/>
                    <a:pt x="0" y="7370"/>
                    <a:pt x="0" y="7477"/>
                  </a:cubicBezTo>
                  <a:lnTo>
                    <a:pt x="0" y="7620"/>
                  </a:lnTo>
                  <a:cubicBezTo>
                    <a:pt x="0" y="7715"/>
                    <a:pt x="155" y="7727"/>
                    <a:pt x="155" y="7620"/>
                  </a:cubicBezTo>
                  <a:close/>
                  <a:moveTo>
                    <a:pt x="155" y="8073"/>
                  </a:moveTo>
                  <a:cubicBezTo>
                    <a:pt x="155" y="7977"/>
                    <a:pt x="0" y="7965"/>
                    <a:pt x="0" y="8073"/>
                  </a:cubicBezTo>
                  <a:lnTo>
                    <a:pt x="0" y="8215"/>
                  </a:lnTo>
                  <a:cubicBezTo>
                    <a:pt x="0" y="8311"/>
                    <a:pt x="155" y="8323"/>
                    <a:pt x="155" y="8215"/>
                  </a:cubicBezTo>
                  <a:close/>
                  <a:moveTo>
                    <a:pt x="155" y="8668"/>
                  </a:moveTo>
                  <a:cubicBezTo>
                    <a:pt x="155" y="8573"/>
                    <a:pt x="0" y="8561"/>
                    <a:pt x="0" y="8668"/>
                  </a:cubicBezTo>
                  <a:lnTo>
                    <a:pt x="0" y="8811"/>
                  </a:lnTo>
                  <a:cubicBezTo>
                    <a:pt x="0" y="8906"/>
                    <a:pt x="155" y="8918"/>
                    <a:pt x="155" y="8811"/>
                  </a:cubicBezTo>
                  <a:close/>
                  <a:moveTo>
                    <a:pt x="155" y="9263"/>
                  </a:moveTo>
                  <a:cubicBezTo>
                    <a:pt x="155" y="9168"/>
                    <a:pt x="0" y="9156"/>
                    <a:pt x="0" y="9263"/>
                  </a:cubicBezTo>
                  <a:lnTo>
                    <a:pt x="0" y="9406"/>
                  </a:lnTo>
                  <a:cubicBezTo>
                    <a:pt x="0" y="9501"/>
                    <a:pt x="155" y="9513"/>
                    <a:pt x="155" y="9406"/>
                  </a:cubicBezTo>
                  <a:close/>
                  <a:moveTo>
                    <a:pt x="155" y="9858"/>
                  </a:moveTo>
                  <a:cubicBezTo>
                    <a:pt x="155" y="9763"/>
                    <a:pt x="0" y="9751"/>
                    <a:pt x="0" y="9858"/>
                  </a:cubicBezTo>
                  <a:lnTo>
                    <a:pt x="0" y="10001"/>
                  </a:lnTo>
                  <a:cubicBezTo>
                    <a:pt x="0" y="10097"/>
                    <a:pt x="155" y="10109"/>
                    <a:pt x="155" y="10001"/>
                  </a:cubicBezTo>
                  <a:close/>
                  <a:moveTo>
                    <a:pt x="155" y="10454"/>
                  </a:moveTo>
                  <a:cubicBezTo>
                    <a:pt x="155" y="10359"/>
                    <a:pt x="0" y="10347"/>
                    <a:pt x="0" y="10454"/>
                  </a:cubicBezTo>
                  <a:lnTo>
                    <a:pt x="0" y="10597"/>
                  </a:lnTo>
                  <a:cubicBezTo>
                    <a:pt x="0" y="10692"/>
                    <a:pt x="155" y="10704"/>
                    <a:pt x="155" y="10597"/>
                  </a:cubicBezTo>
                  <a:close/>
                  <a:moveTo>
                    <a:pt x="155" y="11049"/>
                  </a:moveTo>
                  <a:cubicBezTo>
                    <a:pt x="155" y="10954"/>
                    <a:pt x="0" y="10942"/>
                    <a:pt x="0" y="11049"/>
                  </a:cubicBezTo>
                  <a:lnTo>
                    <a:pt x="0" y="11192"/>
                  </a:lnTo>
                  <a:cubicBezTo>
                    <a:pt x="0" y="11287"/>
                    <a:pt x="155" y="11299"/>
                    <a:pt x="155" y="11192"/>
                  </a:cubicBezTo>
                  <a:close/>
                  <a:moveTo>
                    <a:pt x="155" y="11644"/>
                  </a:moveTo>
                  <a:cubicBezTo>
                    <a:pt x="155" y="11549"/>
                    <a:pt x="0" y="11537"/>
                    <a:pt x="0" y="11644"/>
                  </a:cubicBezTo>
                  <a:lnTo>
                    <a:pt x="0" y="11787"/>
                  </a:lnTo>
                  <a:cubicBezTo>
                    <a:pt x="0" y="11883"/>
                    <a:pt x="155" y="11894"/>
                    <a:pt x="155" y="11787"/>
                  </a:cubicBezTo>
                  <a:close/>
                  <a:moveTo>
                    <a:pt x="155" y="12240"/>
                  </a:moveTo>
                  <a:cubicBezTo>
                    <a:pt x="155" y="12144"/>
                    <a:pt x="0" y="12133"/>
                    <a:pt x="0" y="12240"/>
                  </a:cubicBezTo>
                  <a:lnTo>
                    <a:pt x="0" y="12383"/>
                  </a:lnTo>
                  <a:cubicBezTo>
                    <a:pt x="0" y="12478"/>
                    <a:pt x="155" y="12490"/>
                    <a:pt x="155" y="12383"/>
                  </a:cubicBezTo>
                  <a:close/>
                  <a:moveTo>
                    <a:pt x="155" y="12835"/>
                  </a:moveTo>
                  <a:cubicBezTo>
                    <a:pt x="155" y="12740"/>
                    <a:pt x="0" y="12728"/>
                    <a:pt x="0" y="12835"/>
                  </a:cubicBezTo>
                  <a:lnTo>
                    <a:pt x="0" y="12978"/>
                  </a:lnTo>
                  <a:cubicBezTo>
                    <a:pt x="0" y="13073"/>
                    <a:pt x="155" y="13085"/>
                    <a:pt x="155" y="12978"/>
                  </a:cubicBezTo>
                  <a:close/>
                  <a:moveTo>
                    <a:pt x="155" y="13430"/>
                  </a:moveTo>
                  <a:cubicBezTo>
                    <a:pt x="155" y="13335"/>
                    <a:pt x="0" y="13323"/>
                    <a:pt x="0" y="13430"/>
                  </a:cubicBezTo>
                  <a:lnTo>
                    <a:pt x="0" y="13573"/>
                  </a:lnTo>
                  <a:cubicBezTo>
                    <a:pt x="0" y="13668"/>
                    <a:pt x="155" y="13680"/>
                    <a:pt x="155" y="13573"/>
                  </a:cubicBezTo>
                  <a:close/>
                  <a:moveTo>
                    <a:pt x="155" y="14014"/>
                  </a:moveTo>
                  <a:cubicBezTo>
                    <a:pt x="155" y="13919"/>
                    <a:pt x="0" y="13907"/>
                    <a:pt x="0" y="14014"/>
                  </a:cubicBezTo>
                  <a:lnTo>
                    <a:pt x="0" y="14157"/>
                  </a:lnTo>
                  <a:cubicBezTo>
                    <a:pt x="0" y="14252"/>
                    <a:pt x="155" y="14264"/>
                    <a:pt x="155" y="14157"/>
                  </a:cubicBezTo>
                  <a:close/>
                  <a:moveTo>
                    <a:pt x="155" y="14609"/>
                  </a:moveTo>
                  <a:cubicBezTo>
                    <a:pt x="155" y="14514"/>
                    <a:pt x="0" y="14502"/>
                    <a:pt x="0" y="14609"/>
                  </a:cubicBezTo>
                  <a:lnTo>
                    <a:pt x="0" y="14752"/>
                  </a:lnTo>
                  <a:cubicBezTo>
                    <a:pt x="0" y="14847"/>
                    <a:pt x="155" y="14859"/>
                    <a:pt x="155" y="14752"/>
                  </a:cubicBezTo>
                  <a:close/>
                  <a:moveTo>
                    <a:pt x="155" y="15204"/>
                  </a:moveTo>
                  <a:cubicBezTo>
                    <a:pt x="155" y="15109"/>
                    <a:pt x="0" y="15097"/>
                    <a:pt x="0" y="15204"/>
                  </a:cubicBezTo>
                  <a:lnTo>
                    <a:pt x="0" y="15347"/>
                  </a:lnTo>
                  <a:cubicBezTo>
                    <a:pt x="0" y="15443"/>
                    <a:pt x="155" y="15454"/>
                    <a:pt x="155" y="15347"/>
                  </a:cubicBezTo>
                  <a:close/>
                  <a:moveTo>
                    <a:pt x="155" y="15800"/>
                  </a:moveTo>
                  <a:cubicBezTo>
                    <a:pt x="155" y="15704"/>
                    <a:pt x="0" y="15693"/>
                    <a:pt x="0" y="15800"/>
                  </a:cubicBezTo>
                  <a:lnTo>
                    <a:pt x="0" y="15943"/>
                  </a:lnTo>
                  <a:cubicBezTo>
                    <a:pt x="0" y="16038"/>
                    <a:pt x="155" y="16050"/>
                    <a:pt x="155" y="15943"/>
                  </a:cubicBezTo>
                  <a:close/>
                  <a:moveTo>
                    <a:pt x="155" y="16395"/>
                  </a:moveTo>
                  <a:cubicBezTo>
                    <a:pt x="155" y="16300"/>
                    <a:pt x="0" y="16288"/>
                    <a:pt x="0" y="16395"/>
                  </a:cubicBezTo>
                  <a:lnTo>
                    <a:pt x="0" y="16538"/>
                  </a:lnTo>
                  <a:cubicBezTo>
                    <a:pt x="0" y="16633"/>
                    <a:pt x="155" y="16645"/>
                    <a:pt x="155" y="16538"/>
                  </a:cubicBezTo>
                  <a:close/>
                  <a:moveTo>
                    <a:pt x="155" y="16990"/>
                  </a:moveTo>
                  <a:cubicBezTo>
                    <a:pt x="155" y="16895"/>
                    <a:pt x="0" y="16883"/>
                    <a:pt x="0" y="16990"/>
                  </a:cubicBezTo>
                  <a:lnTo>
                    <a:pt x="0" y="17133"/>
                  </a:lnTo>
                  <a:cubicBezTo>
                    <a:pt x="0" y="17228"/>
                    <a:pt x="155" y="17240"/>
                    <a:pt x="155" y="17133"/>
                  </a:cubicBezTo>
                  <a:close/>
                  <a:moveTo>
                    <a:pt x="155" y="17586"/>
                  </a:moveTo>
                  <a:cubicBezTo>
                    <a:pt x="155" y="17490"/>
                    <a:pt x="0" y="17478"/>
                    <a:pt x="0" y="17586"/>
                  </a:cubicBezTo>
                  <a:lnTo>
                    <a:pt x="0" y="17729"/>
                  </a:lnTo>
                  <a:cubicBezTo>
                    <a:pt x="0" y="17824"/>
                    <a:pt x="155" y="17836"/>
                    <a:pt x="155" y="17729"/>
                  </a:cubicBezTo>
                  <a:close/>
                  <a:moveTo>
                    <a:pt x="155" y="18181"/>
                  </a:moveTo>
                  <a:cubicBezTo>
                    <a:pt x="155" y="18086"/>
                    <a:pt x="0" y="18074"/>
                    <a:pt x="0" y="18181"/>
                  </a:cubicBezTo>
                  <a:lnTo>
                    <a:pt x="0" y="18324"/>
                  </a:lnTo>
                  <a:cubicBezTo>
                    <a:pt x="0" y="18419"/>
                    <a:pt x="155" y="18431"/>
                    <a:pt x="155" y="18324"/>
                  </a:cubicBezTo>
                  <a:close/>
                  <a:moveTo>
                    <a:pt x="155" y="18776"/>
                  </a:moveTo>
                  <a:cubicBezTo>
                    <a:pt x="155" y="18681"/>
                    <a:pt x="0" y="18669"/>
                    <a:pt x="0" y="18776"/>
                  </a:cubicBezTo>
                  <a:lnTo>
                    <a:pt x="0" y="18919"/>
                  </a:lnTo>
                  <a:cubicBezTo>
                    <a:pt x="0" y="19014"/>
                    <a:pt x="155" y="19026"/>
                    <a:pt x="155" y="18919"/>
                  </a:cubicBezTo>
                  <a:close/>
                  <a:moveTo>
                    <a:pt x="155" y="19372"/>
                  </a:moveTo>
                  <a:cubicBezTo>
                    <a:pt x="155" y="19276"/>
                    <a:pt x="0" y="19264"/>
                    <a:pt x="0" y="19372"/>
                  </a:cubicBezTo>
                  <a:lnTo>
                    <a:pt x="0" y="19514"/>
                  </a:lnTo>
                  <a:cubicBezTo>
                    <a:pt x="0" y="19610"/>
                    <a:pt x="155" y="19622"/>
                    <a:pt x="155" y="19514"/>
                  </a:cubicBezTo>
                  <a:close/>
                  <a:moveTo>
                    <a:pt x="155" y="19967"/>
                  </a:moveTo>
                  <a:cubicBezTo>
                    <a:pt x="155" y="19872"/>
                    <a:pt x="0" y="19860"/>
                    <a:pt x="0" y="19967"/>
                  </a:cubicBezTo>
                  <a:lnTo>
                    <a:pt x="0" y="20110"/>
                  </a:lnTo>
                  <a:cubicBezTo>
                    <a:pt x="0" y="20205"/>
                    <a:pt x="155" y="20217"/>
                    <a:pt x="155" y="20110"/>
                  </a:cubicBezTo>
                  <a:close/>
                  <a:moveTo>
                    <a:pt x="155" y="20562"/>
                  </a:moveTo>
                  <a:cubicBezTo>
                    <a:pt x="155" y="20467"/>
                    <a:pt x="0" y="20455"/>
                    <a:pt x="0" y="20562"/>
                  </a:cubicBezTo>
                  <a:lnTo>
                    <a:pt x="0" y="20705"/>
                  </a:lnTo>
                  <a:cubicBezTo>
                    <a:pt x="0" y="20800"/>
                    <a:pt x="155" y="20812"/>
                    <a:pt x="155" y="20705"/>
                  </a:cubicBezTo>
                  <a:close/>
                  <a:moveTo>
                    <a:pt x="155" y="21158"/>
                  </a:moveTo>
                  <a:cubicBezTo>
                    <a:pt x="155" y="21062"/>
                    <a:pt x="0" y="21050"/>
                    <a:pt x="0" y="21158"/>
                  </a:cubicBezTo>
                  <a:lnTo>
                    <a:pt x="0" y="21300"/>
                  </a:lnTo>
                  <a:cubicBezTo>
                    <a:pt x="0" y="21396"/>
                    <a:pt x="155" y="21408"/>
                    <a:pt x="155" y="21300"/>
                  </a:cubicBezTo>
                  <a:close/>
                  <a:moveTo>
                    <a:pt x="191" y="21705"/>
                  </a:moveTo>
                  <a:cubicBezTo>
                    <a:pt x="155" y="21634"/>
                    <a:pt x="36" y="21658"/>
                    <a:pt x="60" y="21753"/>
                  </a:cubicBezTo>
                  <a:lnTo>
                    <a:pt x="60" y="21765"/>
                  </a:lnTo>
                  <a:cubicBezTo>
                    <a:pt x="95" y="21812"/>
                    <a:pt x="107" y="21872"/>
                    <a:pt x="155" y="21908"/>
                  </a:cubicBezTo>
                  <a:cubicBezTo>
                    <a:pt x="214" y="21991"/>
                    <a:pt x="310" y="21908"/>
                    <a:pt x="274" y="21824"/>
                  </a:cubicBezTo>
                  <a:cubicBezTo>
                    <a:pt x="238" y="21789"/>
                    <a:pt x="214" y="21753"/>
                    <a:pt x="191" y="21705"/>
                  </a:cubicBezTo>
                  <a:close/>
                  <a:moveTo>
                    <a:pt x="584" y="22015"/>
                  </a:moveTo>
                  <a:cubicBezTo>
                    <a:pt x="512" y="22003"/>
                    <a:pt x="453" y="22122"/>
                    <a:pt x="536" y="22170"/>
                  </a:cubicBezTo>
                  <a:lnTo>
                    <a:pt x="560" y="22170"/>
                  </a:lnTo>
                  <a:cubicBezTo>
                    <a:pt x="619" y="22181"/>
                    <a:pt x="655" y="22181"/>
                    <a:pt x="714" y="22181"/>
                  </a:cubicBezTo>
                  <a:cubicBezTo>
                    <a:pt x="810" y="22181"/>
                    <a:pt x="822" y="22027"/>
                    <a:pt x="714" y="22027"/>
                  </a:cubicBezTo>
                  <a:cubicBezTo>
                    <a:pt x="679" y="22015"/>
                    <a:pt x="643" y="22027"/>
                    <a:pt x="584" y="22015"/>
                  </a:cubicBezTo>
                  <a:close/>
                  <a:moveTo>
                    <a:pt x="1167" y="22015"/>
                  </a:moveTo>
                  <a:cubicBezTo>
                    <a:pt x="1072" y="22015"/>
                    <a:pt x="1060" y="22170"/>
                    <a:pt x="1167" y="22170"/>
                  </a:cubicBezTo>
                  <a:lnTo>
                    <a:pt x="1310" y="22170"/>
                  </a:lnTo>
                  <a:cubicBezTo>
                    <a:pt x="1405" y="22170"/>
                    <a:pt x="1417" y="22015"/>
                    <a:pt x="1310" y="22015"/>
                  </a:cubicBezTo>
                  <a:close/>
                  <a:moveTo>
                    <a:pt x="1762" y="22015"/>
                  </a:moveTo>
                  <a:cubicBezTo>
                    <a:pt x="1667" y="22015"/>
                    <a:pt x="1655" y="22170"/>
                    <a:pt x="1762" y="22170"/>
                  </a:cubicBezTo>
                  <a:lnTo>
                    <a:pt x="1905" y="22170"/>
                  </a:lnTo>
                  <a:cubicBezTo>
                    <a:pt x="2000" y="22170"/>
                    <a:pt x="2012" y="22015"/>
                    <a:pt x="1905" y="22015"/>
                  </a:cubicBezTo>
                  <a:close/>
                  <a:moveTo>
                    <a:pt x="2358" y="22015"/>
                  </a:moveTo>
                  <a:cubicBezTo>
                    <a:pt x="2262" y="22015"/>
                    <a:pt x="2250" y="22170"/>
                    <a:pt x="2358" y="22170"/>
                  </a:cubicBezTo>
                  <a:lnTo>
                    <a:pt x="2500" y="22170"/>
                  </a:lnTo>
                  <a:cubicBezTo>
                    <a:pt x="2596" y="22170"/>
                    <a:pt x="2608" y="22015"/>
                    <a:pt x="2500" y="22015"/>
                  </a:cubicBezTo>
                  <a:close/>
                  <a:moveTo>
                    <a:pt x="2953" y="22015"/>
                  </a:moveTo>
                  <a:cubicBezTo>
                    <a:pt x="2858" y="22015"/>
                    <a:pt x="2846" y="22170"/>
                    <a:pt x="2953" y="22170"/>
                  </a:cubicBezTo>
                  <a:lnTo>
                    <a:pt x="3096" y="22170"/>
                  </a:lnTo>
                  <a:cubicBezTo>
                    <a:pt x="3191" y="22170"/>
                    <a:pt x="3203" y="22015"/>
                    <a:pt x="3096" y="22015"/>
                  </a:cubicBezTo>
                  <a:close/>
                  <a:moveTo>
                    <a:pt x="3548" y="22015"/>
                  </a:moveTo>
                  <a:cubicBezTo>
                    <a:pt x="3453" y="22015"/>
                    <a:pt x="3441" y="22170"/>
                    <a:pt x="3548" y="22170"/>
                  </a:cubicBezTo>
                  <a:lnTo>
                    <a:pt x="3691" y="22170"/>
                  </a:lnTo>
                  <a:cubicBezTo>
                    <a:pt x="3786" y="22170"/>
                    <a:pt x="3798" y="22015"/>
                    <a:pt x="3691" y="22015"/>
                  </a:cubicBezTo>
                  <a:close/>
                  <a:moveTo>
                    <a:pt x="4143" y="22015"/>
                  </a:moveTo>
                  <a:cubicBezTo>
                    <a:pt x="4048" y="22015"/>
                    <a:pt x="4036" y="22170"/>
                    <a:pt x="4143" y="22170"/>
                  </a:cubicBezTo>
                  <a:lnTo>
                    <a:pt x="4286" y="22170"/>
                  </a:lnTo>
                  <a:cubicBezTo>
                    <a:pt x="4382" y="22170"/>
                    <a:pt x="4394" y="22015"/>
                    <a:pt x="4286" y="22015"/>
                  </a:cubicBezTo>
                  <a:close/>
                  <a:moveTo>
                    <a:pt x="4739" y="22015"/>
                  </a:moveTo>
                  <a:cubicBezTo>
                    <a:pt x="4644" y="22015"/>
                    <a:pt x="4632" y="22170"/>
                    <a:pt x="4739" y="22170"/>
                  </a:cubicBezTo>
                  <a:lnTo>
                    <a:pt x="4882" y="22170"/>
                  </a:lnTo>
                  <a:cubicBezTo>
                    <a:pt x="4977" y="22170"/>
                    <a:pt x="4989" y="22015"/>
                    <a:pt x="4882" y="22015"/>
                  </a:cubicBezTo>
                  <a:close/>
                  <a:moveTo>
                    <a:pt x="5334" y="22015"/>
                  </a:moveTo>
                  <a:cubicBezTo>
                    <a:pt x="5239" y="22015"/>
                    <a:pt x="5227" y="22170"/>
                    <a:pt x="5334" y="22170"/>
                  </a:cubicBezTo>
                  <a:lnTo>
                    <a:pt x="5477" y="22170"/>
                  </a:lnTo>
                  <a:cubicBezTo>
                    <a:pt x="5572" y="22170"/>
                    <a:pt x="5584" y="22015"/>
                    <a:pt x="5477" y="22015"/>
                  </a:cubicBezTo>
                  <a:close/>
                  <a:moveTo>
                    <a:pt x="5929" y="22015"/>
                  </a:moveTo>
                  <a:cubicBezTo>
                    <a:pt x="5834" y="22015"/>
                    <a:pt x="5822" y="22170"/>
                    <a:pt x="5929" y="22170"/>
                  </a:cubicBezTo>
                  <a:lnTo>
                    <a:pt x="6072" y="22170"/>
                  </a:lnTo>
                  <a:cubicBezTo>
                    <a:pt x="6168" y="22170"/>
                    <a:pt x="6179" y="22015"/>
                    <a:pt x="6072" y="22015"/>
                  </a:cubicBezTo>
                  <a:close/>
                  <a:moveTo>
                    <a:pt x="6525" y="22015"/>
                  </a:moveTo>
                  <a:cubicBezTo>
                    <a:pt x="6429" y="22015"/>
                    <a:pt x="6418" y="22170"/>
                    <a:pt x="6525" y="22170"/>
                  </a:cubicBezTo>
                  <a:lnTo>
                    <a:pt x="6680" y="22170"/>
                  </a:lnTo>
                  <a:cubicBezTo>
                    <a:pt x="6775" y="22146"/>
                    <a:pt x="6775" y="22015"/>
                    <a:pt x="6668" y="22015"/>
                  </a:cubicBezTo>
                  <a:cubicBezTo>
                    <a:pt x="6608" y="22027"/>
                    <a:pt x="6584" y="22015"/>
                    <a:pt x="6525" y="22015"/>
                  </a:cubicBezTo>
                  <a:close/>
                  <a:moveTo>
                    <a:pt x="7001" y="21836"/>
                  </a:moveTo>
                  <a:cubicBezTo>
                    <a:pt x="6941" y="21908"/>
                    <a:pt x="7025" y="22003"/>
                    <a:pt x="7108" y="21943"/>
                  </a:cubicBezTo>
                  <a:cubicBezTo>
                    <a:pt x="7144" y="21896"/>
                    <a:pt x="7180" y="21848"/>
                    <a:pt x="7203" y="21789"/>
                  </a:cubicBezTo>
                  <a:cubicBezTo>
                    <a:pt x="7251" y="21705"/>
                    <a:pt x="7120" y="21646"/>
                    <a:pt x="7072" y="21729"/>
                  </a:cubicBezTo>
                  <a:cubicBezTo>
                    <a:pt x="7061" y="21765"/>
                    <a:pt x="7025" y="21812"/>
                    <a:pt x="7001" y="21836"/>
                  </a:cubicBezTo>
                  <a:close/>
                  <a:moveTo>
                    <a:pt x="7132" y="21336"/>
                  </a:moveTo>
                  <a:cubicBezTo>
                    <a:pt x="7132" y="21419"/>
                    <a:pt x="7287" y="21431"/>
                    <a:pt x="7287" y="21336"/>
                  </a:cubicBezTo>
                  <a:lnTo>
                    <a:pt x="7287" y="21181"/>
                  </a:lnTo>
                  <a:cubicBezTo>
                    <a:pt x="7287" y="21086"/>
                    <a:pt x="7132" y="21074"/>
                    <a:pt x="7132" y="21181"/>
                  </a:cubicBezTo>
                  <a:close/>
                  <a:moveTo>
                    <a:pt x="7132" y="20741"/>
                  </a:moveTo>
                  <a:cubicBezTo>
                    <a:pt x="7132" y="20824"/>
                    <a:pt x="7287" y="20836"/>
                    <a:pt x="7287" y="20741"/>
                  </a:cubicBezTo>
                  <a:lnTo>
                    <a:pt x="7287" y="20586"/>
                  </a:lnTo>
                  <a:cubicBezTo>
                    <a:pt x="7287" y="20491"/>
                    <a:pt x="7132" y="20479"/>
                    <a:pt x="7132" y="20586"/>
                  </a:cubicBezTo>
                  <a:close/>
                  <a:moveTo>
                    <a:pt x="7132" y="20145"/>
                  </a:moveTo>
                  <a:cubicBezTo>
                    <a:pt x="7132" y="20229"/>
                    <a:pt x="7287" y="20241"/>
                    <a:pt x="7287" y="20145"/>
                  </a:cubicBezTo>
                  <a:lnTo>
                    <a:pt x="7287" y="19991"/>
                  </a:lnTo>
                  <a:cubicBezTo>
                    <a:pt x="7287" y="19895"/>
                    <a:pt x="7132" y="19884"/>
                    <a:pt x="7132" y="19991"/>
                  </a:cubicBezTo>
                  <a:close/>
                  <a:moveTo>
                    <a:pt x="7132" y="19550"/>
                  </a:moveTo>
                  <a:cubicBezTo>
                    <a:pt x="7132" y="19634"/>
                    <a:pt x="7287" y="19645"/>
                    <a:pt x="7287" y="19550"/>
                  </a:cubicBezTo>
                  <a:lnTo>
                    <a:pt x="7287" y="19395"/>
                  </a:lnTo>
                  <a:cubicBezTo>
                    <a:pt x="7287" y="19300"/>
                    <a:pt x="7132" y="19288"/>
                    <a:pt x="7132" y="19395"/>
                  </a:cubicBezTo>
                  <a:close/>
                  <a:moveTo>
                    <a:pt x="7132" y="18955"/>
                  </a:moveTo>
                  <a:cubicBezTo>
                    <a:pt x="7132" y="19038"/>
                    <a:pt x="7287" y="19050"/>
                    <a:pt x="7287" y="18955"/>
                  </a:cubicBezTo>
                  <a:lnTo>
                    <a:pt x="7287" y="18800"/>
                  </a:lnTo>
                  <a:cubicBezTo>
                    <a:pt x="7287" y="18705"/>
                    <a:pt x="7132" y="18693"/>
                    <a:pt x="7132" y="18800"/>
                  </a:cubicBezTo>
                  <a:close/>
                  <a:moveTo>
                    <a:pt x="7132" y="18360"/>
                  </a:moveTo>
                  <a:cubicBezTo>
                    <a:pt x="7132" y="18443"/>
                    <a:pt x="7287" y="18455"/>
                    <a:pt x="7287" y="18360"/>
                  </a:cubicBezTo>
                  <a:lnTo>
                    <a:pt x="7287" y="18205"/>
                  </a:lnTo>
                  <a:cubicBezTo>
                    <a:pt x="7287" y="18110"/>
                    <a:pt x="7132" y="18098"/>
                    <a:pt x="7132" y="18205"/>
                  </a:cubicBezTo>
                  <a:close/>
                  <a:moveTo>
                    <a:pt x="7132" y="17764"/>
                  </a:moveTo>
                  <a:cubicBezTo>
                    <a:pt x="7132" y="17848"/>
                    <a:pt x="7287" y="17859"/>
                    <a:pt x="7287" y="17764"/>
                  </a:cubicBezTo>
                  <a:lnTo>
                    <a:pt x="7287" y="17609"/>
                  </a:lnTo>
                  <a:cubicBezTo>
                    <a:pt x="7287" y="17514"/>
                    <a:pt x="7132" y="17502"/>
                    <a:pt x="7132" y="17609"/>
                  </a:cubicBezTo>
                  <a:close/>
                  <a:moveTo>
                    <a:pt x="7132" y="17169"/>
                  </a:moveTo>
                  <a:cubicBezTo>
                    <a:pt x="7132" y="17252"/>
                    <a:pt x="7287" y="17264"/>
                    <a:pt x="7287" y="17169"/>
                  </a:cubicBezTo>
                  <a:lnTo>
                    <a:pt x="7287" y="17014"/>
                  </a:lnTo>
                  <a:cubicBezTo>
                    <a:pt x="7287" y="16919"/>
                    <a:pt x="7132" y="16907"/>
                    <a:pt x="7132" y="17014"/>
                  </a:cubicBezTo>
                  <a:close/>
                  <a:moveTo>
                    <a:pt x="7132" y="16574"/>
                  </a:moveTo>
                  <a:cubicBezTo>
                    <a:pt x="7132" y="16657"/>
                    <a:pt x="7287" y="16669"/>
                    <a:pt x="7287" y="16574"/>
                  </a:cubicBezTo>
                  <a:lnTo>
                    <a:pt x="7287" y="16419"/>
                  </a:lnTo>
                  <a:cubicBezTo>
                    <a:pt x="7287" y="16324"/>
                    <a:pt x="7132" y="16312"/>
                    <a:pt x="7132" y="16419"/>
                  </a:cubicBezTo>
                  <a:close/>
                  <a:moveTo>
                    <a:pt x="7132" y="15978"/>
                  </a:moveTo>
                  <a:cubicBezTo>
                    <a:pt x="7132" y="16062"/>
                    <a:pt x="7287" y="16074"/>
                    <a:pt x="7287" y="15978"/>
                  </a:cubicBezTo>
                  <a:lnTo>
                    <a:pt x="7287" y="15824"/>
                  </a:lnTo>
                  <a:cubicBezTo>
                    <a:pt x="7287" y="15728"/>
                    <a:pt x="7132" y="15716"/>
                    <a:pt x="7132" y="15824"/>
                  </a:cubicBezTo>
                  <a:close/>
                  <a:moveTo>
                    <a:pt x="7132" y="15383"/>
                  </a:moveTo>
                  <a:cubicBezTo>
                    <a:pt x="7132" y="15466"/>
                    <a:pt x="7287" y="15478"/>
                    <a:pt x="7287" y="15383"/>
                  </a:cubicBezTo>
                  <a:lnTo>
                    <a:pt x="7287" y="15228"/>
                  </a:lnTo>
                  <a:cubicBezTo>
                    <a:pt x="7287" y="15133"/>
                    <a:pt x="7132" y="15121"/>
                    <a:pt x="7132" y="15228"/>
                  </a:cubicBezTo>
                  <a:close/>
                  <a:moveTo>
                    <a:pt x="7132" y="14788"/>
                  </a:moveTo>
                  <a:cubicBezTo>
                    <a:pt x="7132" y="14871"/>
                    <a:pt x="7287" y="14883"/>
                    <a:pt x="7287" y="14788"/>
                  </a:cubicBezTo>
                  <a:lnTo>
                    <a:pt x="7287" y="14633"/>
                  </a:lnTo>
                  <a:cubicBezTo>
                    <a:pt x="7287" y="14538"/>
                    <a:pt x="7132" y="14526"/>
                    <a:pt x="7132" y="14633"/>
                  </a:cubicBezTo>
                  <a:close/>
                  <a:moveTo>
                    <a:pt x="7132" y="14192"/>
                  </a:moveTo>
                  <a:cubicBezTo>
                    <a:pt x="7132" y="14276"/>
                    <a:pt x="7287" y="14288"/>
                    <a:pt x="7287" y="14192"/>
                  </a:cubicBezTo>
                  <a:lnTo>
                    <a:pt x="7287" y="14038"/>
                  </a:lnTo>
                  <a:cubicBezTo>
                    <a:pt x="7287" y="13942"/>
                    <a:pt x="7132" y="13930"/>
                    <a:pt x="7132" y="14038"/>
                  </a:cubicBezTo>
                  <a:close/>
                  <a:moveTo>
                    <a:pt x="7132" y="13597"/>
                  </a:moveTo>
                  <a:cubicBezTo>
                    <a:pt x="7132" y="13680"/>
                    <a:pt x="7287" y="13692"/>
                    <a:pt x="7287" y="13597"/>
                  </a:cubicBezTo>
                  <a:lnTo>
                    <a:pt x="7287" y="13442"/>
                  </a:lnTo>
                  <a:cubicBezTo>
                    <a:pt x="7287" y="13347"/>
                    <a:pt x="7132" y="13335"/>
                    <a:pt x="7132" y="13442"/>
                  </a:cubicBezTo>
                  <a:close/>
                  <a:moveTo>
                    <a:pt x="7132" y="13002"/>
                  </a:moveTo>
                  <a:cubicBezTo>
                    <a:pt x="7132" y="13085"/>
                    <a:pt x="7287" y="13097"/>
                    <a:pt x="7287" y="13002"/>
                  </a:cubicBezTo>
                  <a:lnTo>
                    <a:pt x="7287" y="12847"/>
                  </a:lnTo>
                  <a:cubicBezTo>
                    <a:pt x="7287" y="12752"/>
                    <a:pt x="7132" y="12740"/>
                    <a:pt x="7132" y="12847"/>
                  </a:cubicBezTo>
                  <a:close/>
                  <a:moveTo>
                    <a:pt x="7132" y="12406"/>
                  </a:moveTo>
                  <a:cubicBezTo>
                    <a:pt x="7132" y="12490"/>
                    <a:pt x="7287" y="12502"/>
                    <a:pt x="7287" y="12406"/>
                  </a:cubicBezTo>
                  <a:lnTo>
                    <a:pt x="7287" y="12252"/>
                  </a:lnTo>
                  <a:cubicBezTo>
                    <a:pt x="7287" y="12156"/>
                    <a:pt x="7132" y="12144"/>
                    <a:pt x="7132" y="12252"/>
                  </a:cubicBezTo>
                  <a:close/>
                  <a:moveTo>
                    <a:pt x="7132" y="11811"/>
                  </a:moveTo>
                  <a:cubicBezTo>
                    <a:pt x="7132" y="11894"/>
                    <a:pt x="7287" y="11906"/>
                    <a:pt x="7287" y="11811"/>
                  </a:cubicBezTo>
                  <a:lnTo>
                    <a:pt x="7287" y="11656"/>
                  </a:lnTo>
                  <a:cubicBezTo>
                    <a:pt x="7287" y="11561"/>
                    <a:pt x="7132" y="11549"/>
                    <a:pt x="7132" y="11656"/>
                  </a:cubicBezTo>
                  <a:close/>
                  <a:moveTo>
                    <a:pt x="7132" y="11216"/>
                  </a:moveTo>
                  <a:cubicBezTo>
                    <a:pt x="7132" y="11299"/>
                    <a:pt x="7287" y="11311"/>
                    <a:pt x="7287" y="11216"/>
                  </a:cubicBezTo>
                  <a:lnTo>
                    <a:pt x="7287" y="11061"/>
                  </a:lnTo>
                  <a:cubicBezTo>
                    <a:pt x="7287" y="10966"/>
                    <a:pt x="7132" y="10954"/>
                    <a:pt x="7132" y="11061"/>
                  </a:cubicBezTo>
                  <a:close/>
                  <a:moveTo>
                    <a:pt x="7132" y="10620"/>
                  </a:moveTo>
                  <a:cubicBezTo>
                    <a:pt x="7132" y="10704"/>
                    <a:pt x="7287" y="10716"/>
                    <a:pt x="7287" y="10620"/>
                  </a:cubicBezTo>
                  <a:lnTo>
                    <a:pt x="7287" y="10466"/>
                  </a:lnTo>
                  <a:cubicBezTo>
                    <a:pt x="7287" y="10370"/>
                    <a:pt x="7132" y="10359"/>
                    <a:pt x="7132" y="10466"/>
                  </a:cubicBezTo>
                  <a:close/>
                  <a:moveTo>
                    <a:pt x="7132" y="10013"/>
                  </a:moveTo>
                  <a:cubicBezTo>
                    <a:pt x="7132" y="10109"/>
                    <a:pt x="7287" y="10120"/>
                    <a:pt x="7287" y="10013"/>
                  </a:cubicBezTo>
                  <a:lnTo>
                    <a:pt x="7287" y="9870"/>
                  </a:lnTo>
                  <a:cubicBezTo>
                    <a:pt x="7287" y="9775"/>
                    <a:pt x="7132" y="9763"/>
                    <a:pt x="7132" y="9870"/>
                  </a:cubicBezTo>
                  <a:close/>
                  <a:moveTo>
                    <a:pt x="7132" y="9418"/>
                  </a:moveTo>
                  <a:cubicBezTo>
                    <a:pt x="7132" y="9513"/>
                    <a:pt x="7287" y="9525"/>
                    <a:pt x="7287" y="9418"/>
                  </a:cubicBezTo>
                  <a:lnTo>
                    <a:pt x="7287" y="9275"/>
                  </a:lnTo>
                  <a:cubicBezTo>
                    <a:pt x="7287" y="9180"/>
                    <a:pt x="7132" y="9168"/>
                    <a:pt x="7132" y="9275"/>
                  </a:cubicBezTo>
                  <a:close/>
                  <a:moveTo>
                    <a:pt x="7132" y="8823"/>
                  </a:moveTo>
                  <a:cubicBezTo>
                    <a:pt x="7132" y="8918"/>
                    <a:pt x="7287" y="8930"/>
                    <a:pt x="7287" y="8823"/>
                  </a:cubicBezTo>
                  <a:lnTo>
                    <a:pt x="7287" y="8680"/>
                  </a:lnTo>
                  <a:cubicBezTo>
                    <a:pt x="7287" y="8585"/>
                    <a:pt x="7132" y="8573"/>
                    <a:pt x="7132" y="8680"/>
                  </a:cubicBezTo>
                  <a:close/>
                  <a:moveTo>
                    <a:pt x="7132" y="8227"/>
                  </a:moveTo>
                  <a:cubicBezTo>
                    <a:pt x="7132" y="8323"/>
                    <a:pt x="7287" y="8334"/>
                    <a:pt x="7287" y="8227"/>
                  </a:cubicBezTo>
                  <a:lnTo>
                    <a:pt x="7287" y="8084"/>
                  </a:lnTo>
                  <a:cubicBezTo>
                    <a:pt x="7287" y="7989"/>
                    <a:pt x="7132" y="7977"/>
                    <a:pt x="7132" y="8084"/>
                  </a:cubicBezTo>
                  <a:close/>
                  <a:moveTo>
                    <a:pt x="7132" y="7632"/>
                  </a:moveTo>
                  <a:cubicBezTo>
                    <a:pt x="7132" y="7727"/>
                    <a:pt x="7287" y="7739"/>
                    <a:pt x="7287" y="7632"/>
                  </a:cubicBezTo>
                  <a:lnTo>
                    <a:pt x="7287" y="7489"/>
                  </a:lnTo>
                  <a:cubicBezTo>
                    <a:pt x="7287" y="7394"/>
                    <a:pt x="7132" y="7382"/>
                    <a:pt x="7132" y="7489"/>
                  </a:cubicBezTo>
                  <a:close/>
                  <a:moveTo>
                    <a:pt x="7132" y="7037"/>
                  </a:moveTo>
                  <a:cubicBezTo>
                    <a:pt x="7132" y="7132"/>
                    <a:pt x="7287" y="7144"/>
                    <a:pt x="7287" y="7037"/>
                  </a:cubicBezTo>
                  <a:lnTo>
                    <a:pt x="7287" y="6894"/>
                  </a:lnTo>
                  <a:cubicBezTo>
                    <a:pt x="7287" y="6799"/>
                    <a:pt x="7132" y="6787"/>
                    <a:pt x="7132" y="6894"/>
                  </a:cubicBezTo>
                  <a:close/>
                  <a:moveTo>
                    <a:pt x="7132" y="6441"/>
                  </a:moveTo>
                  <a:cubicBezTo>
                    <a:pt x="7132" y="6537"/>
                    <a:pt x="7287" y="6549"/>
                    <a:pt x="7287" y="6441"/>
                  </a:cubicBezTo>
                  <a:lnTo>
                    <a:pt x="7287" y="6299"/>
                  </a:lnTo>
                  <a:cubicBezTo>
                    <a:pt x="7287" y="6203"/>
                    <a:pt x="7132" y="6191"/>
                    <a:pt x="7132" y="6299"/>
                  </a:cubicBezTo>
                  <a:close/>
                  <a:moveTo>
                    <a:pt x="7132" y="5846"/>
                  </a:moveTo>
                  <a:cubicBezTo>
                    <a:pt x="7132" y="5941"/>
                    <a:pt x="7287" y="5953"/>
                    <a:pt x="7287" y="5846"/>
                  </a:cubicBezTo>
                  <a:lnTo>
                    <a:pt x="7287" y="5703"/>
                  </a:lnTo>
                  <a:cubicBezTo>
                    <a:pt x="7287" y="5608"/>
                    <a:pt x="7132" y="5596"/>
                    <a:pt x="7132" y="5703"/>
                  </a:cubicBezTo>
                  <a:close/>
                  <a:moveTo>
                    <a:pt x="7132" y="5251"/>
                  </a:moveTo>
                  <a:cubicBezTo>
                    <a:pt x="7132" y="5346"/>
                    <a:pt x="7287" y="5358"/>
                    <a:pt x="7287" y="5251"/>
                  </a:cubicBezTo>
                  <a:lnTo>
                    <a:pt x="7287" y="5108"/>
                  </a:lnTo>
                  <a:cubicBezTo>
                    <a:pt x="7287" y="5013"/>
                    <a:pt x="7132" y="5001"/>
                    <a:pt x="7132" y="5108"/>
                  </a:cubicBezTo>
                  <a:close/>
                  <a:moveTo>
                    <a:pt x="7132" y="4655"/>
                  </a:moveTo>
                  <a:cubicBezTo>
                    <a:pt x="7132" y="4751"/>
                    <a:pt x="7287" y="4763"/>
                    <a:pt x="7287" y="4655"/>
                  </a:cubicBezTo>
                  <a:lnTo>
                    <a:pt x="7287" y="4513"/>
                  </a:lnTo>
                  <a:cubicBezTo>
                    <a:pt x="7287" y="4417"/>
                    <a:pt x="7132" y="4405"/>
                    <a:pt x="7132" y="4513"/>
                  </a:cubicBezTo>
                  <a:close/>
                  <a:moveTo>
                    <a:pt x="7132" y="4084"/>
                  </a:moveTo>
                  <a:cubicBezTo>
                    <a:pt x="7132" y="4167"/>
                    <a:pt x="7287" y="4191"/>
                    <a:pt x="7287" y="4084"/>
                  </a:cubicBezTo>
                  <a:lnTo>
                    <a:pt x="7287" y="3929"/>
                  </a:lnTo>
                  <a:cubicBezTo>
                    <a:pt x="7287" y="3846"/>
                    <a:pt x="7132" y="3834"/>
                    <a:pt x="7132" y="3929"/>
                  </a:cubicBezTo>
                  <a:close/>
                  <a:moveTo>
                    <a:pt x="7132" y="3489"/>
                  </a:moveTo>
                  <a:cubicBezTo>
                    <a:pt x="7132" y="3572"/>
                    <a:pt x="7287" y="3596"/>
                    <a:pt x="7287" y="3489"/>
                  </a:cubicBezTo>
                  <a:lnTo>
                    <a:pt x="7287" y="3334"/>
                  </a:lnTo>
                  <a:cubicBezTo>
                    <a:pt x="7287" y="3251"/>
                    <a:pt x="7132" y="3239"/>
                    <a:pt x="7132" y="3334"/>
                  </a:cubicBezTo>
                  <a:close/>
                  <a:moveTo>
                    <a:pt x="7132" y="2893"/>
                  </a:moveTo>
                  <a:cubicBezTo>
                    <a:pt x="7132" y="2977"/>
                    <a:pt x="7287" y="3001"/>
                    <a:pt x="7287" y="2893"/>
                  </a:cubicBezTo>
                  <a:lnTo>
                    <a:pt x="7287" y="2739"/>
                  </a:lnTo>
                  <a:cubicBezTo>
                    <a:pt x="7287" y="2655"/>
                    <a:pt x="7132" y="2643"/>
                    <a:pt x="7132" y="2739"/>
                  </a:cubicBezTo>
                  <a:close/>
                  <a:moveTo>
                    <a:pt x="7132" y="2298"/>
                  </a:moveTo>
                  <a:cubicBezTo>
                    <a:pt x="7132" y="2381"/>
                    <a:pt x="7287" y="2405"/>
                    <a:pt x="7287" y="2298"/>
                  </a:cubicBezTo>
                  <a:lnTo>
                    <a:pt x="7287" y="2143"/>
                  </a:lnTo>
                  <a:cubicBezTo>
                    <a:pt x="7287" y="2060"/>
                    <a:pt x="7132" y="2048"/>
                    <a:pt x="7132" y="2143"/>
                  </a:cubicBezTo>
                  <a:close/>
                  <a:moveTo>
                    <a:pt x="7132" y="1703"/>
                  </a:moveTo>
                  <a:cubicBezTo>
                    <a:pt x="7132" y="1786"/>
                    <a:pt x="7287" y="1810"/>
                    <a:pt x="7287" y="1703"/>
                  </a:cubicBezTo>
                  <a:lnTo>
                    <a:pt x="7287" y="1548"/>
                  </a:lnTo>
                  <a:cubicBezTo>
                    <a:pt x="7287" y="1465"/>
                    <a:pt x="7132" y="1453"/>
                    <a:pt x="7132" y="1548"/>
                  </a:cubicBezTo>
                  <a:close/>
                  <a:moveTo>
                    <a:pt x="7132" y="1107"/>
                  </a:moveTo>
                  <a:cubicBezTo>
                    <a:pt x="7132" y="1191"/>
                    <a:pt x="7287" y="1215"/>
                    <a:pt x="7287" y="1107"/>
                  </a:cubicBezTo>
                  <a:lnTo>
                    <a:pt x="7287" y="953"/>
                  </a:lnTo>
                  <a:cubicBezTo>
                    <a:pt x="7287" y="869"/>
                    <a:pt x="7132" y="857"/>
                    <a:pt x="7132" y="953"/>
                  </a:cubicBezTo>
                  <a:close/>
                  <a:moveTo>
                    <a:pt x="7108" y="524"/>
                  </a:moveTo>
                  <a:cubicBezTo>
                    <a:pt x="7132" y="619"/>
                    <a:pt x="7263" y="584"/>
                    <a:pt x="7251" y="476"/>
                  </a:cubicBezTo>
                  <a:cubicBezTo>
                    <a:pt x="7239" y="417"/>
                    <a:pt x="7203" y="381"/>
                    <a:pt x="7180" y="322"/>
                  </a:cubicBezTo>
                  <a:cubicBezTo>
                    <a:pt x="7168" y="298"/>
                    <a:pt x="7144" y="286"/>
                    <a:pt x="7132" y="286"/>
                  </a:cubicBezTo>
                  <a:cubicBezTo>
                    <a:pt x="7072" y="274"/>
                    <a:pt x="7025" y="345"/>
                    <a:pt x="7061" y="393"/>
                  </a:cubicBezTo>
                  <a:cubicBezTo>
                    <a:pt x="7072" y="453"/>
                    <a:pt x="7084" y="488"/>
                    <a:pt x="7108" y="524"/>
                  </a:cubicBezTo>
                  <a:close/>
                  <a:moveTo>
                    <a:pt x="6739" y="179"/>
                  </a:moveTo>
                  <a:lnTo>
                    <a:pt x="6787" y="179"/>
                  </a:lnTo>
                  <a:cubicBezTo>
                    <a:pt x="6858" y="167"/>
                    <a:pt x="6858" y="60"/>
                    <a:pt x="6787" y="36"/>
                  </a:cubicBezTo>
                  <a:cubicBezTo>
                    <a:pt x="6727" y="24"/>
                    <a:pt x="6680" y="0"/>
                    <a:pt x="6632" y="0"/>
                  </a:cubicBezTo>
                  <a:cubicBezTo>
                    <a:pt x="6537" y="0"/>
                    <a:pt x="6525" y="119"/>
                    <a:pt x="6608" y="155"/>
                  </a:cubicBezTo>
                  <a:lnTo>
                    <a:pt x="6632" y="155"/>
                  </a:lnTo>
                  <a:cubicBezTo>
                    <a:pt x="6656" y="155"/>
                    <a:pt x="6715" y="167"/>
                    <a:pt x="6739" y="179"/>
                  </a:cubicBezTo>
                  <a:close/>
                  <a:moveTo>
                    <a:pt x="6787" y="36"/>
                  </a:moveTo>
                  <a:lnTo>
                    <a:pt x="6632" y="155"/>
                  </a:lnTo>
                  <a:lnTo>
                    <a:pt x="6632" y="0"/>
                  </a:lnTo>
                  <a:close/>
                  <a:moveTo>
                    <a:pt x="6179" y="155"/>
                  </a:moveTo>
                  <a:cubicBezTo>
                    <a:pt x="6263" y="155"/>
                    <a:pt x="6287" y="0"/>
                    <a:pt x="6179" y="0"/>
                  </a:cubicBezTo>
                  <a:lnTo>
                    <a:pt x="6037" y="0"/>
                  </a:lnTo>
                  <a:cubicBezTo>
                    <a:pt x="5941" y="0"/>
                    <a:pt x="5929" y="155"/>
                    <a:pt x="6037" y="155"/>
                  </a:cubicBezTo>
                  <a:close/>
                  <a:moveTo>
                    <a:pt x="5584" y="155"/>
                  </a:moveTo>
                  <a:cubicBezTo>
                    <a:pt x="5667" y="155"/>
                    <a:pt x="5691" y="0"/>
                    <a:pt x="5584" y="0"/>
                  </a:cubicBezTo>
                  <a:lnTo>
                    <a:pt x="5441" y="0"/>
                  </a:lnTo>
                  <a:cubicBezTo>
                    <a:pt x="5346" y="0"/>
                    <a:pt x="5334" y="155"/>
                    <a:pt x="5441" y="155"/>
                  </a:cubicBezTo>
                  <a:close/>
                  <a:moveTo>
                    <a:pt x="4989" y="155"/>
                  </a:moveTo>
                  <a:cubicBezTo>
                    <a:pt x="5072" y="155"/>
                    <a:pt x="5096" y="0"/>
                    <a:pt x="4989" y="0"/>
                  </a:cubicBezTo>
                  <a:lnTo>
                    <a:pt x="4846" y="0"/>
                  </a:lnTo>
                  <a:cubicBezTo>
                    <a:pt x="4751" y="0"/>
                    <a:pt x="4739" y="155"/>
                    <a:pt x="4846" y="155"/>
                  </a:cubicBezTo>
                  <a:close/>
                  <a:moveTo>
                    <a:pt x="4394" y="155"/>
                  </a:moveTo>
                  <a:cubicBezTo>
                    <a:pt x="4477" y="155"/>
                    <a:pt x="4501" y="0"/>
                    <a:pt x="4394" y="0"/>
                  </a:cubicBezTo>
                  <a:lnTo>
                    <a:pt x="4251" y="0"/>
                  </a:lnTo>
                  <a:cubicBezTo>
                    <a:pt x="4155" y="0"/>
                    <a:pt x="4143" y="155"/>
                    <a:pt x="4251" y="155"/>
                  </a:cubicBezTo>
                  <a:close/>
                  <a:moveTo>
                    <a:pt x="3798" y="155"/>
                  </a:moveTo>
                  <a:cubicBezTo>
                    <a:pt x="3882" y="155"/>
                    <a:pt x="3905" y="0"/>
                    <a:pt x="3798" y="0"/>
                  </a:cubicBezTo>
                  <a:lnTo>
                    <a:pt x="3655" y="0"/>
                  </a:lnTo>
                  <a:cubicBezTo>
                    <a:pt x="3560" y="0"/>
                    <a:pt x="3548" y="155"/>
                    <a:pt x="3655" y="155"/>
                  </a:cubicBezTo>
                  <a:close/>
                  <a:moveTo>
                    <a:pt x="3203" y="155"/>
                  </a:moveTo>
                  <a:cubicBezTo>
                    <a:pt x="3286" y="155"/>
                    <a:pt x="3310" y="0"/>
                    <a:pt x="3203" y="0"/>
                  </a:cubicBezTo>
                  <a:lnTo>
                    <a:pt x="3060" y="0"/>
                  </a:lnTo>
                  <a:cubicBezTo>
                    <a:pt x="2965" y="0"/>
                    <a:pt x="2953" y="155"/>
                    <a:pt x="3060" y="155"/>
                  </a:cubicBezTo>
                  <a:close/>
                  <a:moveTo>
                    <a:pt x="2608" y="155"/>
                  </a:moveTo>
                  <a:cubicBezTo>
                    <a:pt x="2691" y="155"/>
                    <a:pt x="2715" y="0"/>
                    <a:pt x="2608" y="0"/>
                  </a:cubicBezTo>
                  <a:lnTo>
                    <a:pt x="2465" y="0"/>
                  </a:lnTo>
                  <a:cubicBezTo>
                    <a:pt x="2369" y="0"/>
                    <a:pt x="2358" y="155"/>
                    <a:pt x="2465" y="155"/>
                  </a:cubicBezTo>
                  <a:close/>
                  <a:moveTo>
                    <a:pt x="2012" y="155"/>
                  </a:moveTo>
                  <a:cubicBezTo>
                    <a:pt x="2096" y="155"/>
                    <a:pt x="2119" y="0"/>
                    <a:pt x="2012" y="0"/>
                  </a:cubicBezTo>
                  <a:lnTo>
                    <a:pt x="1869" y="0"/>
                  </a:lnTo>
                  <a:cubicBezTo>
                    <a:pt x="1774" y="0"/>
                    <a:pt x="1762" y="155"/>
                    <a:pt x="1869" y="155"/>
                  </a:cubicBezTo>
                  <a:close/>
                  <a:moveTo>
                    <a:pt x="1417" y="155"/>
                  </a:moveTo>
                  <a:cubicBezTo>
                    <a:pt x="1500" y="155"/>
                    <a:pt x="1524" y="0"/>
                    <a:pt x="1417" y="0"/>
                  </a:cubicBezTo>
                  <a:lnTo>
                    <a:pt x="1274" y="0"/>
                  </a:lnTo>
                  <a:cubicBezTo>
                    <a:pt x="1179" y="0"/>
                    <a:pt x="1167" y="155"/>
                    <a:pt x="1274" y="155"/>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2" name="Google Shape;4742;p52"/>
            <p:cNvSpPr/>
            <p:nvPr/>
          </p:nvSpPr>
          <p:spPr>
            <a:xfrm>
              <a:off x="4141875" y="1792900"/>
              <a:ext cx="106575" cy="131300"/>
            </a:xfrm>
            <a:custGeom>
              <a:avLst/>
              <a:gdLst/>
              <a:ahLst/>
              <a:cxnLst/>
              <a:rect l="l" t="t" r="r" b="b"/>
              <a:pathLst>
                <a:path w="4263" h="5252" extrusionOk="0">
                  <a:moveTo>
                    <a:pt x="774" y="799"/>
                  </a:moveTo>
                  <a:cubicBezTo>
                    <a:pt x="429" y="1144"/>
                    <a:pt x="215" y="1620"/>
                    <a:pt x="215" y="2144"/>
                  </a:cubicBezTo>
                  <a:lnTo>
                    <a:pt x="215" y="3132"/>
                  </a:lnTo>
                  <a:cubicBezTo>
                    <a:pt x="215" y="3656"/>
                    <a:pt x="417" y="4132"/>
                    <a:pt x="774" y="4478"/>
                  </a:cubicBezTo>
                  <a:cubicBezTo>
                    <a:pt x="1120" y="4823"/>
                    <a:pt x="1596" y="5049"/>
                    <a:pt x="2120" y="5049"/>
                  </a:cubicBezTo>
                  <a:cubicBezTo>
                    <a:pt x="2632" y="5049"/>
                    <a:pt x="3108" y="4835"/>
                    <a:pt x="3453" y="4478"/>
                  </a:cubicBezTo>
                  <a:cubicBezTo>
                    <a:pt x="3799" y="4132"/>
                    <a:pt x="4025" y="3656"/>
                    <a:pt x="4025" y="3132"/>
                  </a:cubicBezTo>
                  <a:lnTo>
                    <a:pt x="4025" y="2144"/>
                  </a:lnTo>
                  <a:cubicBezTo>
                    <a:pt x="4025" y="1620"/>
                    <a:pt x="3810" y="1144"/>
                    <a:pt x="3453" y="799"/>
                  </a:cubicBezTo>
                  <a:cubicBezTo>
                    <a:pt x="3108" y="453"/>
                    <a:pt x="2632" y="239"/>
                    <a:pt x="2120" y="239"/>
                  </a:cubicBezTo>
                  <a:cubicBezTo>
                    <a:pt x="1596" y="239"/>
                    <a:pt x="1120" y="453"/>
                    <a:pt x="774" y="799"/>
                  </a:cubicBezTo>
                  <a:close/>
                  <a:moveTo>
                    <a:pt x="655" y="2632"/>
                  </a:moveTo>
                  <a:cubicBezTo>
                    <a:pt x="655" y="2489"/>
                    <a:pt x="715" y="2335"/>
                    <a:pt x="822" y="2227"/>
                  </a:cubicBezTo>
                  <a:cubicBezTo>
                    <a:pt x="917" y="2132"/>
                    <a:pt x="1060" y="2073"/>
                    <a:pt x="1215" y="2073"/>
                  </a:cubicBezTo>
                  <a:cubicBezTo>
                    <a:pt x="1370" y="2073"/>
                    <a:pt x="1513" y="2120"/>
                    <a:pt x="1620" y="2227"/>
                  </a:cubicBezTo>
                  <a:cubicBezTo>
                    <a:pt x="1727" y="2335"/>
                    <a:pt x="1786" y="2465"/>
                    <a:pt x="1786" y="2632"/>
                  </a:cubicBezTo>
                  <a:cubicBezTo>
                    <a:pt x="1786" y="2799"/>
                    <a:pt x="1727" y="2930"/>
                    <a:pt x="1620" y="3037"/>
                  </a:cubicBezTo>
                  <a:cubicBezTo>
                    <a:pt x="1513" y="3132"/>
                    <a:pt x="1382" y="3204"/>
                    <a:pt x="1215" y="3204"/>
                  </a:cubicBezTo>
                  <a:cubicBezTo>
                    <a:pt x="1072" y="3204"/>
                    <a:pt x="917" y="3144"/>
                    <a:pt x="822" y="3037"/>
                  </a:cubicBezTo>
                  <a:cubicBezTo>
                    <a:pt x="715" y="2930"/>
                    <a:pt x="655" y="2799"/>
                    <a:pt x="655" y="2632"/>
                  </a:cubicBezTo>
                  <a:close/>
                  <a:moveTo>
                    <a:pt x="989" y="2394"/>
                  </a:moveTo>
                  <a:cubicBezTo>
                    <a:pt x="1048" y="2335"/>
                    <a:pt x="1132" y="2287"/>
                    <a:pt x="1215" y="2287"/>
                  </a:cubicBezTo>
                  <a:cubicBezTo>
                    <a:pt x="1310" y="2287"/>
                    <a:pt x="1394" y="2335"/>
                    <a:pt x="1453" y="2394"/>
                  </a:cubicBezTo>
                  <a:cubicBezTo>
                    <a:pt x="1513" y="2454"/>
                    <a:pt x="1560" y="2537"/>
                    <a:pt x="1560" y="2632"/>
                  </a:cubicBezTo>
                  <a:cubicBezTo>
                    <a:pt x="1560" y="2727"/>
                    <a:pt x="1513" y="2811"/>
                    <a:pt x="1453" y="2870"/>
                  </a:cubicBezTo>
                  <a:cubicBezTo>
                    <a:pt x="1394" y="2930"/>
                    <a:pt x="1310" y="2977"/>
                    <a:pt x="1215" y="2977"/>
                  </a:cubicBezTo>
                  <a:cubicBezTo>
                    <a:pt x="1132" y="2977"/>
                    <a:pt x="1036" y="2930"/>
                    <a:pt x="989" y="2870"/>
                  </a:cubicBezTo>
                  <a:cubicBezTo>
                    <a:pt x="917" y="2811"/>
                    <a:pt x="882" y="2727"/>
                    <a:pt x="882" y="2632"/>
                  </a:cubicBezTo>
                  <a:cubicBezTo>
                    <a:pt x="882" y="2537"/>
                    <a:pt x="929" y="2454"/>
                    <a:pt x="989" y="2394"/>
                  </a:cubicBezTo>
                  <a:close/>
                  <a:moveTo>
                    <a:pt x="0" y="3120"/>
                  </a:moveTo>
                  <a:lnTo>
                    <a:pt x="0" y="2132"/>
                  </a:lnTo>
                  <a:cubicBezTo>
                    <a:pt x="0" y="1549"/>
                    <a:pt x="239" y="1013"/>
                    <a:pt x="632" y="620"/>
                  </a:cubicBezTo>
                  <a:cubicBezTo>
                    <a:pt x="1013" y="239"/>
                    <a:pt x="1548" y="1"/>
                    <a:pt x="2132" y="1"/>
                  </a:cubicBezTo>
                  <a:cubicBezTo>
                    <a:pt x="2715" y="1"/>
                    <a:pt x="3251" y="239"/>
                    <a:pt x="3632" y="620"/>
                  </a:cubicBezTo>
                  <a:cubicBezTo>
                    <a:pt x="4013" y="1013"/>
                    <a:pt x="4263" y="1549"/>
                    <a:pt x="4263" y="2132"/>
                  </a:cubicBezTo>
                  <a:lnTo>
                    <a:pt x="4263" y="3120"/>
                  </a:lnTo>
                  <a:cubicBezTo>
                    <a:pt x="4263" y="3704"/>
                    <a:pt x="4025" y="4240"/>
                    <a:pt x="3632" y="4632"/>
                  </a:cubicBezTo>
                  <a:cubicBezTo>
                    <a:pt x="3251" y="5013"/>
                    <a:pt x="2703" y="5252"/>
                    <a:pt x="2132" y="5252"/>
                  </a:cubicBezTo>
                  <a:cubicBezTo>
                    <a:pt x="1548" y="5252"/>
                    <a:pt x="1013" y="5013"/>
                    <a:pt x="632" y="4632"/>
                  </a:cubicBezTo>
                  <a:cubicBezTo>
                    <a:pt x="239" y="4240"/>
                    <a:pt x="0" y="3716"/>
                    <a:pt x="0" y="3120"/>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3" name="Google Shape;4743;p52"/>
            <p:cNvSpPr/>
            <p:nvPr/>
          </p:nvSpPr>
          <p:spPr>
            <a:xfrm>
              <a:off x="3752850" y="1794100"/>
              <a:ext cx="37225" cy="458725"/>
            </a:xfrm>
            <a:custGeom>
              <a:avLst/>
              <a:gdLst/>
              <a:ahLst/>
              <a:cxnLst/>
              <a:rect l="l" t="t" r="r" b="b"/>
              <a:pathLst>
                <a:path w="1489" h="18349" extrusionOk="0">
                  <a:moveTo>
                    <a:pt x="738" y="1"/>
                  </a:moveTo>
                  <a:cubicBezTo>
                    <a:pt x="953" y="1"/>
                    <a:pt x="1131" y="84"/>
                    <a:pt x="1262" y="215"/>
                  </a:cubicBezTo>
                  <a:lnTo>
                    <a:pt x="1262" y="215"/>
                  </a:lnTo>
                  <a:cubicBezTo>
                    <a:pt x="1393" y="358"/>
                    <a:pt x="1488" y="536"/>
                    <a:pt x="1488" y="739"/>
                  </a:cubicBezTo>
                  <a:lnTo>
                    <a:pt x="1488" y="17622"/>
                  </a:lnTo>
                  <a:cubicBezTo>
                    <a:pt x="1488" y="17824"/>
                    <a:pt x="1393" y="18003"/>
                    <a:pt x="1262" y="18134"/>
                  </a:cubicBezTo>
                  <a:lnTo>
                    <a:pt x="1262" y="18134"/>
                  </a:lnTo>
                  <a:cubicBezTo>
                    <a:pt x="1131" y="18277"/>
                    <a:pt x="953" y="18348"/>
                    <a:pt x="738" y="18348"/>
                  </a:cubicBezTo>
                  <a:cubicBezTo>
                    <a:pt x="536" y="18348"/>
                    <a:pt x="357" y="18253"/>
                    <a:pt x="214" y="18122"/>
                  </a:cubicBezTo>
                  <a:cubicBezTo>
                    <a:pt x="83" y="17991"/>
                    <a:pt x="0" y="17812"/>
                    <a:pt x="0" y="17598"/>
                  </a:cubicBezTo>
                  <a:lnTo>
                    <a:pt x="0" y="727"/>
                  </a:lnTo>
                  <a:cubicBezTo>
                    <a:pt x="0" y="512"/>
                    <a:pt x="83" y="334"/>
                    <a:pt x="214" y="203"/>
                  </a:cubicBezTo>
                  <a:lnTo>
                    <a:pt x="214" y="203"/>
                  </a:lnTo>
                  <a:cubicBezTo>
                    <a:pt x="357" y="72"/>
                    <a:pt x="536" y="1"/>
                    <a:pt x="738" y="1"/>
                  </a:cubicBezTo>
                  <a:close/>
                  <a:moveTo>
                    <a:pt x="738" y="215"/>
                  </a:moveTo>
                  <a:cubicBezTo>
                    <a:pt x="595" y="215"/>
                    <a:pt x="476" y="274"/>
                    <a:pt x="369" y="370"/>
                  </a:cubicBezTo>
                  <a:cubicBezTo>
                    <a:pt x="274" y="453"/>
                    <a:pt x="214" y="596"/>
                    <a:pt x="214" y="739"/>
                  </a:cubicBezTo>
                  <a:lnTo>
                    <a:pt x="214" y="17622"/>
                  </a:lnTo>
                  <a:cubicBezTo>
                    <a:pt x="214" y="17765"/>
                    <a:pt x="274" y="17884"/>
                    <a:pt x="369" y="17991"/>
                  </a:cubicBezTo>
                  <a:cubicBezTo>
                    <a:pt x="452" y="18074"/>
                    <a:pt x="595" y="18134"/>
                    <a:pt x="738" y="18134"/>
                  </a:cubicBezTo>
                  <a:cubicBezTo>
                    <a:pt x="869" y="18134"/>
                    <a:pt x="1012" y="18074"/>
                    <a:pt x="1095" y="17991"/>
                  </a:cubicBezTo>
                  <a:lnTo>
                    <a:pt x="1095" y="17991"/>
                  </a:lnTo>
                  <a:cubicBezTo>
                    <a:pt x="1191" y="17896"/>
                    <a:pt x="1250" y="17765"/>
                    <a:pt x="1250" y="17622"/>
                  </a:cubicBezTo>
                  <a:lnTo>
                    <a:pt x="1250" y="727"/>
                  </a:lnTo>
                  <a:cubicBezTo>
                    <a:pt x="1250" y="572"/>
                    <a:pt x="1191" y="453"/>
                    <a:pt x="1095" y="358"/>
                  </a:cubicBezTo>
                  <a:cubicBezTo>
                    <a:pt x="1012" y="262"/>
                    <a:pt x="869" y="215"/>
                    <a:pt x="738" y="215"/>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4" name="Google Shape;4744;p52"/>
            <p:cNvSpPr/>
            <p:nvPr/>
          </p:nvSpPr>
          <p:spPr>
            <a:xfrm>
              <a:off x="3148900" y="1793200"/>
              <a:ext cx="15500" cy="230725"/>
            </a:xfrm>
            <a:custGeom>
              <a:avLst/>
              <a:gdLst/>
              <a:ahLst/>
              <a:cxnLst/>
              <a:rect l="l" t="t" r="r" b="b"/>
              <a:pathLst>
                <a:path w="620" h="9229" extrusionOk="0">
                  <a:moveTo>
                    <a:pt x="0" y="1"/>
                  </a:moveTo>
                  <a:lnTo>
                    <a:pt x="619" y="1"/>
                  </a:lnTo>
                  <a:lnTo>
                    <a:pt x="619" y="9228"/>
                  </a:lnTo>
                  <a:lnTo>
                    <a:pt x="0" y="9228"/>
                  </a:ln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5" name="Google Shape;4745;p52"/>
            <p:cNvSpPr/>
            <p:nvPr/>
          </p:nvSpPr>
          <p:spPr>
            <a:xfrm>
              <a:off x="3178650" y="1793200"/>
              <a:ext cx="15500" cy="230725"/>
            </a:xfrm>
            <a:custGeom>
              <a:avLst/>
              <a:gdLst/>
              <a:ahLst/>
              <a:cxnLst/>
              <a:rect l="l" t="t" r="r" b="b"/>
              <a:pathLst>
                <a:path w="620" h="9229" extrusionOk="0">
                  <a:moveTo>
                    <a:pt x="1" y="1"/>
                  </a:moveTo>
                  <a:lnTo>
                    <a:pt x="620" y="1"/>
                  </a:lnTo>
                  <a:lnTo>
                    <a:pt x="620" y="9228"/>
                  </a:lnTo>
                  <a:lnTo>
                    <a:pt x="1" y="9228"/>
                  </a:ln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6" name="Google Shape;4746;p52"/>
            <p:cNvSpPr/>
            <p:nvPr/>
          </p:nvSpPr>
          <p:spPr>
            <a:xfrm>
              <a:off x="4558900" y="2492100"/>
              <a:ext cx="292600" cy="422400"/>
            </a:xfrm>
            <a:custGeom>
              <a:avLst/>
              <a:gdLst/>
              <a:ahLst/>
              <a:cxnLst/>
              <a:rect l="l" t="t" r="r" b="b"/>
              <a:pathLst>
                <a:path w="11704" h="16896" extrusionOk="0">
                  <a:moveTo>
                    <a:pt x="10751" y="16896"/>
                  </a:moveTo>
                  <a:lnTo>
                    <a:pt x="953" y="16896"/>
                  </a:lnTo>
                  <a:cubicBezTo>
                    <a:pt x="703" y="16896"/>
                    <a:pt x="464" y="16800"/>
                    <a:pt x="286" y="16622"/>
                  </a:cubicBezTo>
                  <a:cubicBezTo>
                    <a:pt x="119" y="16455"/>
                    <a:pt x="0" y="16217"/>
                    <a:pt x="0" y="15967"/>
                  </a:cubicBezTo>
                  <a:lnTo>
                    <a:pt x="0" y="929"/>
                  </a:lnTo>
                  <a:cubicBezTo>
                    <a:pt x="0" y="679"/>
                    <a:pt x="107" y="441"/>
                    <a:pt x="286" y="274"/>
                  </a:cubicBezTo>
                  <a:cubicBezTo>
                    <a:pt x="453" y="120"/>
                    <a:pt x="691" y="1"/>
                    <a:pt x="953" y="1"/>
                  </a:cubicBezTo>
                  <a:lnTo>
                    <a:pt x="10751" y="1"/>
                  </a:lnTo>
                  <a:cubicBezTo>
                    <a:pt x="11002" y="1"/>
                    <a:pt x="11240" y="96"/>
                    <a:pt x="11418" y="274"/>
                  </a:cubicBezTo>
                  <a:cubicBezTo>
                    <a:pt x="11585" y="441"/>
                    <a:pt x="11704" y="679"/>
                    <a:pt x="11704" y="929"/>
                  </a:cubicBezTo>
                  <a:lnTo>
                    <a:pt x="11704" y="15967"/>
                  </a:lnTo>
                  <a:cubicBezTo>
                    <a:pt x="11704" y="16217"/>
                    <a:pt x="11597" y="16455"/>
                    <a:pt x="11418" y="16622"/>
                  </a:cubicBezTo>
                  <a:cubicBezTo>
                    <a:pt x="11240" y="16800"/>
                    <a:pt x="11002" y="16896"/>
                    <a:pt x="10751" y="16896"/>
                  </a:cubicBezTo>
                  <a:close/>
                  <a:moveTo>
                    <a:pt x="953" y="16681"/>
                  </a:moveTo>
                  <a:lnTo>
                    <a:pt x="10751" y="16681"/>
                  </a:lnTo>
                  <a:cubicBezTo>
                    <a:pt x="10942" y="16681"/>
                    <a:pt x="11121" y="16598"/>
                    <a:pt x="11252" y="16467"/>
                  </a:cubicBezTo>
                  <a:cubicBezTo>
                    <a:pt x="11394" y="16336"/>
                    <a:pt x="11466" y="16157"/>
                    <a:pt x="11466" y="15967"/>
                  </a:cubicBezTo>
                  <a:lnTo>
                    <a:pt x="11466" y="929"/>
                  </a:lnTo>
                  <a:cubicBezTo>
                    <a:pt x="11466" y="739"/>
                    <a:pt x="11394" y="560"/>
                    <a:pt x="11252" y="429"/>
                  </a:cubicBezTo>
                  <a:cubicBezTo>
                    <a:pt x="11121" y="298"/>
                    <a:pt x="10942" y="215"/>
                    <a:pt x="10751" y="215"/>
                  </a:cubicBezTo>
                  <a:lnTo>
                    <a:pt x="953" y="215"/>
                  </a:lnTo>
                  <a:cubicBezTo>
                    <a:pt x="762" y="215"/>
                    <a:pt x="584" y="298"/>
                    <a:pt x="453" y="429"/>
                  </a:cubicBezTo>
                  <a:cubicBezTo>
                    <a:pt x="310" y="560"/>
                    <a:pt x="238" y="739"/>
                    <a:pt x="238" y="929"/>
                  </a:cubicBezTo>
                  <a:lnTo>
                    <a:pt x="238" y="15967"/>
                  </a:lnTo>
                  <a:cubicBezTo>
                    <a:pt x="238" y="16157"/>
                    <a:pt x="310" y="16336"/>
                    <a:pt x="453" y="16467"/>
                  </a:cubicBezTo>
                  <a:cubicBezTo>
                    <a:pt x="572" y="16598"/>
                    <a:pt x="750" y="16681"/>
                    <a:pt x="953" y="1668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7" name="Google Shape;4747;p52"/>
            <p:cNvSpPr/>
            <p:nvPr/>
          </p:nvSpPr>
          <p:spPr>
            <a:xfrm>
              <a:off x="4711300" y="2511750"/>
              <a:ext cx="123850" cy="81575"/>
            </a:xfrm>
            <a:custGeom>
              <a:avLst/>
              <a:gdLst/>
              <a:ahLst/>
              <a:cxnLst/>
              <a:rect l="l" t="t" r="r" b="b"/>
              <a:pathLst>
                <a:path w="4954" h="3263" extrusionOk="0">
                  <a:moveTo>
                    <a:pt x="4191" y="3263"/>
                  </a:moveTo>
                  <a:lnTo>
                    <a:pt x="750" y="3263"/>
                  </a:lnTo>
                  <a:cubicBezTo>
                    <a:pt x="548" y="3263"/>
                    <a:pt x="357" y="3167"/>
                    <a:pt x="214" y="3037"/>
                  </a:cubicBezTo>
                  <a:lnTo>
                    <a:pt x="214" y="3037"/>
                  </a:lnTo>
                  <a:cubicBezTo>
                    <a:pt x="83" y="2906"/>
                    <a:pt x="0" y="2703"/>
                    <a:pt x="0" y="2501"/>
                  </a:cubicBezTo>
                  <a:lnTo>
                    <a:pt x="0" y="762"/>
                  </a:lnTo>
                  <a:cubicBezTo>
                    <a:pt x="0" y="548"/>
                    <a:pt x="83" y="358"/>
                    <a:pt x="214" y="215"/>
                  </a:cubicBezTo>
                  <a:lnTo>
                    <a:pt x="214" y="215"/>
                  </a:lnTo>
                  <a:cubicBezTo>
                    <a:pt x="357" y="84"/>
                    <a:pt x="548" y="0"/>
                    <a:pt x="750" y="0"/>
                  </a:cubicBezTo>
                  <a:lnTo>
                    <a:pt x="4191" y="0"/>
                  </a:lnTo>
                  <a:cubicBezTo>
                    <a:pt x="4405" y="0"/>
                    <a:pt x="4596" y="84"/>
                    <a:pt x="4727" y="215"/>
                  </a:cubicBezTo>
                  <a:cubicBezTo>
                    <a:pt x="4858" y="358"/>
                    <a:pt x="4953" y="548"/>
                    <a:pt x="4953" y="762"/>
                  </a:cubicBezTo>
                  <a:lnTo>
                    <a:pt x="4953" y="2501"/>
                  </a:lnTo>
                  <a:cubicBezTo>
                    <a:pt x="4953" y="2703"/>
                    <a:pt x="4858" y="2894"/>
                    <a:pt x="4727" y="3037"/>
                  </a:cubicBezTo>
                  <a:cubicBezTo>
                    <a:pt x="4596" y="3167"/>
                    <a:pt x="4405" y="3263"/>
                    <a:pt x="4191" y="3263"/>
                  </a:cubicBezTo>
                  <a:close/>
                  <a:moveTo>
                    <a:pt x="738" y="3037"/>
                  </a:moveTo>
                  <a:lnTo>
                    <a:pt x="4179" y="3037"/>
                  </a:lnTo>
                  <a:cubicBezTo>
                    <a:pt x="4322" y="3037"/>
                    <a:pt x="4465" y="2977"/>
                    <a:pt x="4560" y="2870"/>
                  </a:cubicBezTo>
                  <a:cubicBezTo>
                    <a:pt x="4667" y="2763"/>
                    <a:pt x="4727" y="2632"/>
                    <a:pt x="4727" y="2477"/>
                  </a:cubicBezTo>
                  <a:lnTo>
                    <a:pt x="4727" y="739"/>
                  </a:lnTo>
                  <a:cubicBezTo>
                    <a:pt x="4727" y="596"/>
                    <a:pt x="4667" y="465"/>
                    <a:pt x="4560" y="358"/>
                  </a:cubicBezTo>
                  <a:lnTo>
                    <a:pt x="4560" y="358"/>
                  </a:lnTo>
                  <a:cubicBezTo>
                    <a:pt x="4453" y="250"/>
                    <a:pt x="4322" y="191"/>
                    <a:pt x="4179" y="191"/>
                  </a:cubicBezTo>
                  <a:lnTo>
                    <a:pt x="738" y="191"/>
                  </a:lnTo>
                  <a:cubicBezTo>
                    <a:pt x="595" y="191"/>
                    <a:pt x="453" y="250"/>
                    <a:pt x="357" y="358"/>
                  </a:cubicBezTo>
                  <a:lnTo>
                    <a:pt x="357" y="358"/>
                  </a:lnTo>
                  <a:cubicBezTo>
                    <a:pt x="250" y="453"/>
                    <a:pt x="191" y="596"/>
                    <a:pt x="191" y="739"/>
                  </a:cubicBezTo>
                  <a:lnTo>
                    <a:pt x="191" y="2477"/>
                  </a:lnTo>
                  <a:cubicBezTo>
                    <a:pt x="191" y="2632"/>
                    <a:pt x="250" y="2763"/>
                    <a:pt x="334" y="2858"/>
                  </a:cubicBezTo>
                  <a:lnTo>
                    <a:pt x="334" y="2858"/>
                  </a:lnTo>
                  <a:cubicBezTo>
                    <a:pt x="476" y="2977"/>
                    <a:pt x="607" y="3037"/>
                    <a:pt x="738" y="3037"/>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8" name="Google Shape;4748;p52"/>
            <p:cNvSpPr/>
            <p:nvPr/>
          </p:nvSpPr>
          <p:spPr>
            <a:xfrm>
              <a:off x="4575250" y="2511750"/>
              <a:ext cx="124150" cy="81575"/>
            </a:xfrm>
            <a:custGeom>
              <a:avLst/>
              <a:gdLst/>
              <a:ahLst/>
              <a:cxnLst/>
              <a:rect l="l" t="t" r="r" b="b"/>
              <a:pathLst>
                <a:path w="4966" h="3263" extrusionOk="0">
                  <a:moveTo>
                    <a:pt x="4204" y="3263"/>
                  </a:moveTo>
                  <a:lnTo>
                    <a:pt x="763" y="3263"/>
                  </a:lnTo>
                  <a:cubicBezTo>
                    <a:pt x="561" y="3263"/>
                    <a:pt x="358" y="3167"/>
                    <a:pt x="227" y="3037"/>
                  </a:cubicBezTo>
                  <a:lnTo>
                    <a:pt x="227" y="3037"/>
                  </a:lnTo>
                  <a:cubicBezTo>
                    <a:pt x="96" y="2906"/>
                    <a:pt x="1" y="2703"/>
                    <a:pt x="1" y="2501"/>
                  </a:cubicBezTo>
                  <a:lnTo>
                    <a:pt x="1" y="762"/>
                  </a:lnTo>
                  <a:cubicBezTo>
                    <a:pt x="1" y="548"/>
                    <a:pt x="96" y="358"/>
                    <a:pt x="227" y="215"/>
                  </a:cubicBezTo>
                  <a:lnTo>
                    <a:pt x="227" y="215"/>
                  </a:lnTo>
                  <a:cubicBezTo>
                    <a:pt x="358" y="84"/>
                    <a:pt x="561" y="0"/>
                    <a:pt x="763" y="0"/>
                  </a:cubicBezTo>
                  <a:lnTo>
                    <a:pt x="4204" y="0"/>
                  </a:lnTo>
                  <a:cubicBezTo>
                    <a:pt x="4406" y="0"/>
                    <a:pt x="4609" y="84"/>
                    <a:pt x="4740" y="215"/>
                  </a:cubicBezTo>
                  <a:cubicBezTo>
                    <a:pt x="4871" y="358"/>
                    <a:pt x="4966" y="548"/>
                    <a:pt x="4966" y="762"/>
                  </a:cubicBezTo>
                  <a:lnTo>
                    <a:pt x="4966" y="2501"/>
                  </a:lnTo>
                  <a:cubicBezTo>
                    <a:pt x="4966" y="2703"/>
                    <a:pt x="4871" y="2894"/>
                    <a:pt x="4740" y="3037"/>
                  </a:cubicBezTo>
                  <a:cubicBezTo>
                    <a:pt x="4597" y="3167"/>
                    <a:pt x="4406" y="3263"/>
                    <a:pt x="4204" y="3263"/>
                  </a:cubicBezTo>
                  <a:close/>
                  <a:moveTo>
                    <a:pt x="763" y="3037"/>
                  </a:moveTo>
                  <a:lnTo>
                    <a:pt x="4204" y="3037"/>
                  </a:lnTo>
                  <a:cubicBezTo>
                    <a:pt x="4347" y="3037"/>
                    <a:pt x="4490" y="2977"/>
                    <a:pt x="4585" y="2870"/>
                  </a:cubicBezTo>
                  <a:cubicBezTo>
                    <a:pt x="4692" y="2763"/>
                    <a:pt x="4752" y="2632"/>
                    <a:pt x="4752" y="2477"/>
                  </a:cubicBezTo>
                  <a:lnTo>
                    <a:pt x="4752" y="739"/>
                  </a:lnTo>
                  <a:cubicBezTo>
                    <a:pt x="4752" y="596"/>
                    <a:pt x="4692" y="465"/>
                    <a:pt x="4585" y="358"/>
                  </a:cubicBezTo>
                  <a:lnTo>
                    <a:pt x="4585" y="358"/>
                  </a:lnTo>
                  <a:cubicBezTo>
                    <a:pt x="4478" y="250"/>
                    <a:pt x="4347" y="191"/>
                    <a:pt x="4204" y="191"/>
                  </a:cubicBezTo>
                  <a:lnTo>
                    <a:pt x="763" y="191"/>
                  </a:lnTo>
                  <a:cubicBezTo>
                    <a:pt x="620" y="191"/>
                    <a:pt x="477" y="250"/>
                    <a:pt x="394" y="358"/>
                  </a:cubicBezTo>
                  <a:lnTo>
                    <a:pt x="394" y="358"/>
                  </a:lnTo>
                  <a:cubicBezTo>
                    <a:pt x="287" y="453"/>
                    <a:pt x="227" y="596"/>
                    <a:pt x="227" y="739"/>
                  </a:cubicBezTo>
                  <a:lnTo>
                    <a:pt x="227" y="2477"/>
                  </a:lnTo>
                  <a:cubicBezTo>
                    <a:pt x="227" y="2632"/>
                    <a:pt x="287" y="2763"/>
                    <a:pt x="382" y="2858"/>
                  </a:cubicBezTo>
                  <a:lnTo>
                    <a:pt x="382" y="2858"/>
                  </a:lnTo>
                  <a:cubicBezTo>
                    <a:pt x="477" y="2977"/>
                    <a:pt x="620" y="3037"/>
                    <a:pt x="763" y="3037"/>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9" name="Google Shape;4749;p52"/>
            <p:cNvSpPr/>
            <p:nvPr/>
          </p:nvSpPr>
          <p:spPr>
            <a:xfrm>
              <a:off x="4560075" y="2607300"/>
              <a:ext cx="289950" cy="3900"/>
            </a:xfrm>
            <a:custGeom>
              <a:avLst/>
              <a:gdLst/>
              <a:ahLst/>
              <a:cxnLst/>
              <a:rect l="l" t="t" r="r" b="b"/>
              <a:pathLst>
                <a:path w="11598" h="156" extrusionOk="0">
                  <a:moveTo>
                    <a:pt x="11526" y="0"/>
                  </a:moveTo>
                  <a:cubicBezTo>
                    <a:pt x="11562" y="0"/>
                    <a:pt x="11597" y="36"/>
                    <a:pt x="11597" y="72"/>
                  </a:cubicBezTo>
                  <a:cubicBezTo>
                    <a:pt x="11597" y="119"/>
                    <a:pt x="11562" y="155"/>
                    <a:pt x="11526" y="155"/>
                  </a:cubicBezTo>
                  <a:lnTo>
                    <a:pt x="72" y="155"/>
                  </a:lnTo>
                  <a:cubicBezTo>
                    <a:pt x="36" y="155"/>
                    <a:pt x="1" y="119"/>
                    <a:pt x="1" y="72"/>
                  </a:cubicBezTo>
                  <a:cubicBezTo>
                    <a:pt x="1" y="36"/>
                    <a:pt x="36" y="0"/>
                    <a:pt x="72" y="0"/>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0" name="Google Shape;4750;p52"/>
            <p:cNvSpPr/>
            <p:nvPr/>
          </p:nvSpPr>
          <p:spPr>
            <a:xfrm>
              <a:off x="4560075" y="2624850"/>
              <a:ext cx="289950" cy="3600"/>
            </a:xfrm>
            <a:custGeom>
              <a:avLst/>
              <a:gdLst/>
              <a:ahLst/>
              <a:cxnLst/>
              <a:rect l="l" t="t" r="r" b="b"/>
              <a:pathLst>
                <a:path w="11598" h="144" extrusionOk="0">
                  <a:moveTo>
                    <a:pt x="11526" y="1"/>
                  </a:moveTo>
                  <a:cubicBezTo>
                    <a:pt x="11562" y="1"/>
                    <a:pt x="11597" y="25"/>
                    <a:pt x="11597" y="72"/>
                  </a:cubicBezTo>
                  <a:cubicBezTo>
                    <a:pt x="11597" y="120"/>
                    <a:pt x="11562" y="144"/>
                    <a:pt x="11526" y="144"/>
                  </a:cubicBezTo>
                  <a:lnTo>
                    <a:pt x="72" y="144"/>
                  </a:lnTo>
                  <a:cubicBezTo>
                    <a:pt x="36" y="144"/>
                    <a:pt x="1" y="120"/>
                    <a:pt x="1" y="72"/>
                  </a:cubicBezTo>
                  <a:cubicBezTo>
                    <a:pt x="1" y="25"/>
                    <a:pt x="36" y="1"/>
                    <a:pt x="72"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1" name="Google Shape;4751;p52"/>
            <p:cNvSpPr/>
            <p:nvPr/>
          </p:nvSpPr>
          <p:spPr>
            <a:xfrm>
              <a:off x="4314225" y="2492400"/>
              <a:ext cx="99125" cy="377750"/>
            </a:xfrm>
            <a:custGeom>
              <a:avLst/>
              <a:gdLst/>
              <a:ahLst/>
              <a:cxnLst/>
              <a:rect l="l" t="t" r="r" b="b"/>
              <a:pathLst>
                <a:path w="3965" h="15110" extrusionOk="0">
                  <a:moveTo>
                    <a:pt x="0" y="14538"/>
                  </a:moveTo>
                  <a:lnTo>
                    <a:pt x="0" y="560"/>
                  </a:lnTo>
                  <a:cubicBezTo>
                    <a:pt x="0" y="405"/>
                    <a:pt x="60" y="262"/>
                    <a:pt x="155" y="167"/>
                  </a:cubicBezTo>
                  <a:cubicBezTo>
                    <a:pt x="262" y="60"/>
                    <a:pt x="417" y="1"/>
                    <a:pt x="560" y="1"/>
                  </a:cubicBezTo>
                  <a:lnTo>
                    <a:pt x="3405" y="1"/>
                  </a:lnTo>
                  <a:cubicBezTo>
                    <a:pt x="3572" y="1"/>
                    <a:pt x="3703" y="60"/>
                    <a:pt x="3810" y="167"/>
                  </a:cubicBezTo>
                  <a:cubicBezTo>
                    <a:pt x="3917" y="262"/>
                    <a:pt x="3965" y="417"/>
                    <a:pt x="3965" y="560"/>
                  </a:cubicBezTo>
                  <a:lnTo>
                    <a:pt x="3965" y="14538"/>
                  </a:lnTo>
                  <a:cubicBezTo>
                    <a:pt x="3965" y="14705"/>
                    <a:pt x="3905" y="14836"/>
                    <a:pt x="3810" y="14943"/>
                  </a:cubicBezTo>
                  <a:cubicBezTo>
                    <a:pt x="3703" y="15050"/>
                    <a:pt x="3548" y="15110"/>
                    <a:pt x="3405" y="15110"/>
                  </a:cubicBezTo>
                  <a:lnTo>
                    <a:pt x="560" y="15110"/>
                  </a:lnTo>
                  <a:cubicBezTo>
                    <a:pt x="405" y="15110"/>
                    <a:pt x="262" y="15050"/>
                    <a:pt x="155" y="14943"/>
                  </a:cubicBezTo>
                  <a:cubicBezTo>
                    <a:pt x="60" y="14836"/>
                    <a:pt x="0" y="14705"/>
                    <a:pt x="0" y="14538"/>
                  </a:cubicBezTo>
                  <a:close/>
                  <a:moveTo>
                    <a:pt x="226" y="560"/>
                  </a:moveTo>
                  <a:lnTo>
                    <a:pt x="226" y="14538"/>
                  </a:lnTo>
                  <a:cubicBezTo>
                    <a:pt x="226" y="14645"/>
                    <a:pt x="262" y="14729"/>
                    <a:pt x="322" y="14788"/>
                  </a:cubicBezTo>
                  <a:cubicBezTo>
                    <a:pt x="381" y="14848"/>
                    <a:pt x="476" y="14895"/>
                    <a:pt x="584" y="14895"/>
                  </a:cubicBezTo>
                  <a:lnTo>
                    <a:pt x="3417" y="14895"/>
                  </a:lnTo>
                  <a:cubicBezTo>
                    <a:pt x="3524" y="14895"/>
                    <a:pt x="3620" y="14848"/>
                    <a:pt x="3679" y="14788"/>
                  </a:cubicBezTo>
                  <a:cubicBezTo>
                    <a:pt x="3739" y="14729"/>
                    <a:pt x="3774" y="14645"/>
                    <a:pt x="3774" y="14538"/>
                  </a:cubicBezTo>
                  <a:lnTo>
                    <a:pt x="3774" y="560"/>
                  </a:lnTo>
                  <a:cubicBezTo>
                    <a:pt x="3774" y="465"/>
                    <a:pt x="3739" y="370"/>
                    <a:pt x="3679" y="310"/>
                  </a:cubicBezTo>
                  <a:cubicBezTo>
                    <a:pt x="3620" y="251"/>
                    <a:pt x="3524" y="203"/>
                    <a:pt x="3417" y="203"/>
                  </a:cubicBezTo>
                  <a:lnTo>
                    <a:pt x="584" y="203"/>
                  </a:lnTo>
                  <a:cubicBezTo>
                    <a:pt x="476" y="203"/>
                    <a:pt x="381" y="251"/>
                    <a:pt x="322" y="310"/>
                  </a:cubicBezTo>
                  <a:cubicBezTo>
                    <a:pt x="262" y="382"/>
                    <a:pt x="226" y="477"/>
                    <a:pt x="226" y="560"/>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2" name="Google Shape;4752;p52"/>
            <p:cNvSpPr/>
            <p:nvPr/>
          </p:nvSpPr>
          <p:spPr>
            <a:xfrm>
              <a:off x="4329700" y="2522750"/>
              <a:ext cx="69375" cy="140825"/>
            </a:xfrm>
            <a:custGeom>
              <a:avLst/>
              <a:gdLst/>
              <a:ahLst/>
              <a:cxnLst/>
              <a:rect l="l" t="t" r="r" b="b"/>
              <a:pathLst>
                <a:path w="2775" h="5633" extrusionOk="0">
                  <a:moveTo>
                    <a:pt x="0" y="4692"/>
                  </a:moveTo>
                  <a:lnTo>
                    <a:pt x="0" y="942"/>
                  </a:lnTo>
                  <a:cubicBezTo>
                    <a:pt x="0" y="692"/>
                    <a:pt x="107" y="453"/>
                    <a:pt x="286" y="275"/>
                  </a:cubicBezTo>
                  <a:cubicBezTo>
                    <a:pt x="453" y="108"/>
                    <a:pt x="691" y="1"/>
                    <a:pt x="953" y="1"/>
                  </a:cubicBezTo>
                  <a:lnTo>
                    <a:pt x="1822" y="1"/>
                  </a:lnTo>
                  <a:cubicBezTo>
                    <a:pt x="2072" y="1"/>
                    <a:pt x="2310" y="108"/>
                    <a:pt x="2489" y="275"/>
                  </a:cubicBezTo>
                  <a:cubicBezTo>
                    <a:pt x="2655" y="441"/>
                    <a:pt x="2774" y="680"/>
                    <a:pt x="2774" y="942"/>
                  </a:cubicBezTo>
                  <a:lnTo>
                    <a:pt x="2774" y="4692"/>
                  </a:lnTo>
                  <a:cubicBezTo>
                    <a:pt x="2774" y="4942"/>
                    <a:pt x="2667" y="5180"/>
                    <a:pt x="2489" y="5347"/>
                  </a:cubicBezTo>
                  <a:cubicBezTo>
                    <a:pt x="2322" y="5514"/>
                    <a:pt x="2084" y="5633"/>
                    <a:pt x="1822" y="5633"/>
                  </a:cubicBezTo>
                  <a:lnTo>
                    <a:pt x="953" y="5633"/>
                  </a:lnTo>
                  <a:cubicBezTo>
                    <a:pt x="703" y="5633"/>
                    <a:pt x="465" y="5525"/>
                    <a:pt x="286" y="5347"/>
                  </a:cubicBezTo>
                  <a:cubicBezTo>
                    <a:pt x="107" y="5180"/>
                    <a:pt x="0" y="4942"/>
                    <a:pt x="0" y="4692"/>
                  </a:cubicBezTo>
                  <a:close/>
                  <a:moveTo>
                    <a:pt x="227" y="942"/>
                  </a:moveTo>
                  <a:lnTo>
                    <a:pt x="227" y="4692"/>
                  </a:lnTo>
                  <a:cubicBezTo>
                    <a:pt x="227" y="4883"/>
                    <a:pt x="298" y="5061"/>
                    <a:pt x="441" y="5204"/>
                  </a:cubicBezTo>
                  <a:cubicBezTo>
                    <a:pt x="572" y="5335"/>
                    <a:pt x="750" y="5406"/>
                    <a:pt x="941" y="5406"/>
                  </a:cubicBezTo>
                  <a:lnTo>
                    <a:pt x="1810" y="5406"/>
                  </a:lnTo>
                  <a:cubicBezTo>
                    <a:pt x="2001" y="5406"/>
                    <a:pt x="2179" y="5335"/>
                    <a:pt x="2310" y="5204"/>
                  </a:cubicBezTo>
                  <a:cubicBezTo>
                    <a:pt x="2441" y="5061"/>
                    <a:pt x="2524" y="4883"/>
                    <a:pt x="2524" y="4692"/>
                  </a:cubicBezTo>
                  <a:lnTo>
                    <a:pt x="2524" y="942"/>
                  </a:lnTo>
                  <a:cubicBezTo>
                    <a:pt x="2524" y="751"/>
                    <a:pt x="2441" y="572"/>
                    <a:pt x="2310" y="441"/>
                  </a:cubicBezTo>
                  <a:cubicBezTo>
                    <a:pt x="2179" y="299"/>
                    <a:pt x="2001" y="227"/>
                    <a:pt x="1810" y="227"/>
                  </a:cubicBezTo>
                  <a:lnTo>
                    <a:pt x="941" y="227"/>
                  </a:lnTo>
                  <a:cubicBezTo>
                    <a:pt x="750" y="227"/>
                    <a:pt x="572" y="299"/>
                    <a:pt x="441" y="441"/>
                  </a:cubicBezTo>
                  <a:cubicBezTo>
                    <a:pt x="322" y="572"/>
                    <a:pt x="227" y="751"/>
                    <a:pt x="227" y="942"/>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3" name="Google Shape;4753;p52"/>
            <p:cNvSpPr/>
            <p:nvPr/>
          </p:nvSpPr>
          <p:spPr>
            <a:xfrm>
              <a:off x="4329700" y="2698975"/>
              <a:ext cx="69375" cy="140825"/>
            </a:xfrm>
            <a:custGeom>
              <a:avLst/>
              <a:gdLst/>
              <a:ahLst/>
              <a:cxnLst/>
              <a:rect l="l" t="t" r="r" b="b"/>
              <a:pathLst>
                <a:path w="2775" h="5633" extrusionOk="0">
                  <a:moveTo>
                    <a:pt x="0" y="4703"/>
                  </a:moveTo>
                  <a:lnTo>
                    <a:pt x="0" y="953"/>
                  </a:lnTo>
                  <a:cubicBezTo>
                    <a:pt x="0" y="691"/>
                    <a:pt x="107" y="453"/>
                    <a:pt x="286" y="274"/>
                  </a:cubicBezTo>
                  <a:cubicBezTo>
                    <a:pt x="453" y="120"/>
                    <a:pt x="691" y="0"/>
                    <a:pt x="953" y="0"/>
                  </a:cubicBezTo>
                  <a:lnTo>
                    <a:pt x="1822" y="0"/>
                  </a:lnTo>
                  <a:cubicBezTo>
                    <a:pt x="2072" y="0"/>
                    <a:pt x="2310" y="96"/>
                    <a:pt x="2489" y="274"/>
                  </a:cubicBezTo>
                  <a:cubicBezTo>
                    <a:pt x="2655" y="441"/>
                    <a:pt x="2774" y="679"/>
                    <a:pt x="2774" y="953"/>
                  </a:cubicBezTo>
                  <a:lnTo>
                    <a:pt x="2774" y="4703"/>
                  </a:lnTo>
                  <a:cubicBezTo>
                    <a:pt x="2774" y="4953"/>
                    <a:pt x="2667" y="5192"/>
                    <a:pt x="2489" y="5346"/>
                  </a:cubicBezTo>
                  <a:cubicBezTo>
                    <a:pt x="2322" y="5513"/>
                    <a:pt x="2084" y="5632"/>
                    <a:pt x="1822" y="5632"/>
                  </a:cubicBezTo>
                  <a:lnTo>
                    <a:pt x="953" y="5632"/>
                  </a:lnTo>
                  <a:cubicBezTo>
                    <a:pt x="703" y="5632"/>
                    <a:pt x="465" y="5525"/>
                    <a:pt x="286" y="5346"/>
                  </a:cubicBezTo>
                  <a:cubicBezTo>
                    <a:pt x="107" y="5192"/>
                    <a:pt x="0" y="4953"/>
                    <a:pt x="0" y="4703"/>
                  </a:cubicBezTo>
                  <a:close/>
                  <a:moveTo>
                    <a:pt x="227" y="929"/>
                  </a:moveTo>
                  <a:lnTo>
                    <a:pt x="227" y="4680"/>
                  </a:lnTo>
                  <a:cubicBezTo>
                    <a:pt x="227" y="4882"/>
                    <a:pt x="298" y="5061"/>
                    <a:pt x="441" y="5192"/>
                  </a:cubicBezTo>
                  <a:cubicBezTo>
                    <a:pt x="572" y="5323"/>
                    <a:pt x="750" y="5394"/>
                    <a:pt x="941" y="5394"/>
                  </a:cubicBezTo>
                  <a:lnTo>
                    <a:pt x="1810" y="5394"/>
                  </a:lnTo>
                  <a:cubicBezTo>
                    <a:pt x="2001" y="5394"/>
                    <a:pt x="2179" y="5323"/>
                    <a:pt x="2310" y="5192"/>
                  </a:cubicBezTo>
                  <a:cubicBezTo>
                    <a:pt x="2441" y="5061"/>
                    <a:pt x="2524" y="4882"/>
                    <a:pt x="2524" y="4680"/>
                  </a:cubicBezTo>
                  <a:lnTo>
                    <a:pt x="2524" y="929"/>
                  </a:lnTo>
                  <a:cubicBezTo>
                    <a:pt x="2524" y="739"/>
                    <a:pt x="2441" y="560"/>
                    <a:pt x="2310" y="429"/>
                  </a:cubicBezTo>
                  <a:cubicBezTo>
                    <a:pt x="2179" y="298"/>
                    <a:pt x="2001" y="215"/>
                    <a:pt x="1810" y="215"/>
                  </a:cubicBezTo>
                  <a:lnTo>
                    <a:pt x="941" y="215"/>
                  </a:lnTo>
                  <a:cubicBezTo>
                    <a:pt x="750" y="215"/>
                    <a:pt x="572" y="298"/>
                    <a:pt x="441" y="429"/>
                  </a:cubicBezTo>
                  <a:cubicBezTo>
                    <a:pt x="322" y="560"/>
                    <a:pt x="227" y="739"/>
                    <a:pt x="227" y="929"/>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4" name="Google Shape;4754;p52"/>
            <p:cNvSpPr/>
            <p:nvPr/>
          </p:nvSpPr>
          <p:spPr>
            <a:xfrm>
              <a:off x="4587175" y="3113600"/>
              <a:ext cx="237250" cy="180700"/>
            </a:xfrm>
            <a:custGeom>
              <a:avLst/>
              <a:gdLst/>
              <a:ahLst/>
              <a:cxnLst/>
              <a:rect l="l" t="t" r="r" b="b"/>
              <a:pathLst>
                <a:path w="9490" h="7228" extrusionOk="0">
                  <a:moveTo>
                    <a:pt x="0" y="1644"/>
                  </a:moveTo>
                  <a:lnTo>
                    <a:pt x="0" y="1227"/>
                  </a:lnTo>
                  <a:cubicBezTo>
                    <a:pt x="0" y="882"/>
                    <a:pt x="143" y="584"/>
                    <a:pt x="357" y="358"/>
                  </a:cubicBezTo>
                  <a:cubicBezTo>
                    <a:pt x="584" y="144"/>
                    <a:pt x="893" y="1"/>
                    <a:pt x="1227" y="1"/>
                  </a:cubicBezTo>
                  <a:lnTo>
                    <a:pt x="8263" y="1"/>
                  </a:lnTo>
                  <a:cubicBezTo>
                    <a:pt x="8608" y="1"/>
                    <a:pt x="8906" y="144"/>
                    <a:pt x="9132" y="358"/>
                  </a:cubicBezTo>
                  <a:cubicBezTo>
                    <a:pt x="9347" y="584"/>
                    <a:pt x="9490" y="894"/>
                    <a:pt x="9490" y="1227"/>
                  </a:cubicBezTo>
                  <a:lnTo>
                    <a:pt x="9490" y="1644"/>
                  </a:lnTo>
                  <a:lnTo>
                    <a:pt x="9263" y="1644"/>
                  </a:lnTo>
                  <a:lnTo>
                    <a:pt x="9263" y="1227"/>
                  </a:lnTo>
                  <a:cubicBezTo>
                    <a:pt x="9263" y="941"/>
                    <a:pt x="9144" y="691"/>
                    <a:pt x="8966" y="513"/>
                  </a:cubicBezTo>
                  <a:cubicBezTo>
                    <a:pt x="8787" y="334"/>
                    <a:pt x="8537" y="215"/>
                    <a:pt x="8251" y="215"/>
                  </a:cubicBezTo>
                  <a:lnTo>
                    <a:pt x="1215" y="215"/>
                  </a:lnTo>
                  <a:cubicBezTo>
                    <a:pt x="929" y="215"/>
                    <a:pt x="679" y="334"/>
                    <a:pt x="500" y="513"/>
                  </a:cubicBezTo>
                  <a:cubicBezTo>
                    <a:pt x="322" y="691"/>
                    <a:pt x="203" y="941"/>
                    <a:pt x="203" y="1227"/>
                  </a:cubicBezTo>
                  <a:lnTo>
                    <a:pt x="203" y="1644"/>
                  </a:lnTo>
                  <a:close/>
                  <a:moveTo>
                    <a:pt x="8275" y="7228"/>
                  </a:moveTo>
                  <a:lnTo>
                    <a:pt x="1238" y="7228"/>
                  </a:lnTo>
                  <a:lnTo>
                    <a:pt x="1238" y="7002"/>
                  </a:lnTo>
                  <a:lnTo>
                    <a:pt x="8275" y="7002"/>
                  </a:ln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5" name="Google Shape;4755;p52"/>
            <p:cNvSpPr/>
            <p:nvPr/>
          </p:nvSpPr>
          <p:spPr>
            <a:xfrm>
              <a:off x="4568725" y="3250525"/>
              <a:ext cx="275050" cy="85750"/>
            </a:xfrm>
            <a:custGeom>
              <a:avLst/>
              <a:gdLst/>
              <a:ahLst/>
              <a:cxnLst/>
              <a:rect l="l" t="t" r="r" b="b"/>
              <a:pathLst>
                <a:path w="11002" h="3430" extrusionOk="0">
                  <a:moveTo>
                    <a:pt x="2512" y="1"/>
                  </a:moveTo>
                  <a:lnTo>
                    <a:pt x="8465" y="1"/>
                  </a:lnTo>
                  <a:lnTo>
                    <a:pt x="8465" y="227"/>
                  </a:lnTo>
                  <a:lnTo>
                    <a:pt x="2512" y="227"/>
                  </a:lnTo>
                  <a:close/>
                  <a:moveTo>
                    <a:pt x="11001" y="870"/>
                  </a:moveTo>
                  <a:lnTo>
                    <a:pt x="11001" y="2561"/>
                  </a:lnTo>
                  <a:cubicBezTo>
                    <a:pt x="11001" y="2799"/>
                    <a:pt x="10894" y="3025"/>
                    <a:pt x="10739" y="3180"/>
                  </a:cubicBezTo>
                  <a:cubicBezTo>
                    <a:pt x="10585" y="3334"/>
                    <a:pt x="10370" y="3430"/>
                    <a:pt x="10132" y="3430"/>
                  </a:cubicBezTo>
                  <a:lnTo>
                    <a:pt x="857" y="3430"/>
                  </a:lnTo>
                  <a:cubicBezTo>
                    <a:pt x="619" y="3430"/>
                    <a:pt x="405" y="3323"/>
                    <a:pt x="250" y="3180"/>
                  </a:cubicBezTo>
                  <a:cubicBezTo>
                    <a:pt x="83" y="3013"/>
                    <a:pt x="0" y="2799"/>
                    <a:pt x="0" y="2561"/>
                  </a:cubicBezTo>
                  <a:lnTo>
                    <a:pt x="0" y="870"/>
                  </a:lnTo>
                  <a:lnTo>
                    <a:pt x="226" y="870"/>
                  </a:lnTo>
                  <a:lnTo>
                    <a:pt x="226" y="2561"/>
                  </a:lnTo>
                  <a:cubicBezTo>
                    <a:pt x="226" y="2739"/>
                    <a:pt x="298" y="2906"/>
                    <a:pt x="417" y="3025"/>
                  </a:cubicBezTo>
                  <a:cubicBezTo>
                    <a:pt x="536" y="3144"/>
                    <a:pt x="703" y="3215"/>
                    <a:pt x="881" y="3215"/>
                  </a:cubicBezTo>
                  <a:lnTo>
                    <a:pt x="10144" y="3215"/>
                  </a:lnTo>
                  <a:cubicBezTo>
                    <a:pt x="10323" y="3215"/>
                    <a:pt x="10489" y="3144"/>
                    <a:pt x="10609" y="3025"/>
                  </a:cubicBezTo>
                  <a:cubicBezTo>
                    <a:pt x="10728" y="2906"/>
                    <a:pt x="10799" y="2739"/>
                    <a:pt x="10799" y="2561"/>
                  </a:cubicBezTo>
                  <a:lnTo>
                    <a:pt x="10799" y="870"/>
                  </a:ln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6" name="Google Shape;4756;p52"/>
            <p:cNvSpPr/>
            <p:nvPr/>
          </p:nvSpPr>
          <p:spPr>
            <a:xfrm>
              <a:off x="4568425" y="3151700"/>
              <a:ext cx="66100" cy="142600"/>
            </a:xfrm>
            <a:custGeom>
              <a:avLst/>
              <a:gdLst/>
              <a:ahLst/>
              <a:cxnLst/>
              <a:rect l="l" t="t" r="r" b="b"/>
              <a:pathLst>
                <a:path w="2644" h="5704" extrusionOk="0">
                  <a:moveTo>
                    <a:pt x="548" y="5478"/>
                  </a:moveTo>
                  <a:lnTo>
                    <a:pt x="2096" y="5478"/>
                  </a:lnTo>
                  <a:cubicBezTo>
                    <a:pt x="2179" y="5478"/>
                    <a:pt x="2262" y="5442"/>
                    <a:pt x="2322" y="5382"/>
                  </a:cubicBezTo>
                  <a:lnTo>
                    <a:pt x="2322" y="5382"/>
                  </a:lnTo>
                  <a:cubicBezTo>
                    <a:pt x="2381" y="5323"/>
                    <a:pt x="2405" y="5251"/>
                    <a:pt x="2405" y="5156"/>
                  </a:cubicBezTo>
                  <a:lnTo>
                    <a:pt x="2405" y="560"/>
                  </a:lnTo>
                  <a:cubicBezTo>
                    <a:pt x="2405" y="477"/>
                    <a:pt x="2381" y="394"/>
                    <a:pt x="2322" y="334"/>
                  </a:cubicBezTo>
                  <a:cubicBezTo>
                    <a:pt x="2262" y="287"/>
                    <a:pt x="2179" y="251"/>
                    <a:pt x="2096" y="251"/>
                  </a:cubicBezTo>
                  <a:lnTo>
                    <a:pt x="548" y="251"/>
                  </a:lnTo>
                  <a:cubicBezTo>
                    <a:pt x="453" y="251"/>
                    <a:pt x="381" y="287"/>
                    <a:pt x="322" y="334"/>
                  </a:cubicBezTo>
                  <a:lnTo>
                    <a:pt x="322" y="334"/>
                  </a:lnTo>
                  <a:cubicBezTo>
                    <a:pt x="262" y="394"/>
                    <a:pt x="238" y="477"/>
                    <a:pt x="238" y="560"/>
                  </a:cubicBezTo>
                  <a:lnTo>
                    <a:pt x="238" y="5156"/>
                  </a:lnTo>
                  <a:cubicBezTo>
                    <a:pt x="238" y="5251"/>
                    <a:pt x="262" y="5323"/>
                    <a:pt x="322" y="5382"/>
                  </a:cubicBezTo>
                  <a:lnTo>
                    <a:pt x="322" y="5382"/>
                  </a:lnTo>
                  <a:cubicBezTo>
                    <a:pt x="381" y="5430"/>
                    <a:pt x="453" y="5478"/>
                    <a:pt x="548" y="5478"/>
                  </a:cubicBezTo>
                  <a:close/>
                  <a:moveTo>
                    <a:pt x="2096" y="5704"/>
                  </a:moveTo>
                  <a:lnTo>
                    <a:pt x="548" y="5704"/>
                  </a:lnTo>
                  <a:cubicBezTo>
                    <a:pt x="393" y="5704"/>
                    <a:pt x="262" y="5644"/>
                    <a:pt x="155" y="5537"/>
                  </a:cubicBezTo>
                  <a:lnTo>
                    <a:pt x="155" y="5537"/>
                  </a:lnTo>
                  <a:cubicBezTo>
                    <a:pt x="60" y="5430"/>
                    <a:pt x="0" y="5299"/>
                    <a:pt x="0" y="5144"/>
                  </a:cubicBezTo>
                  <a:lnTo>
                    <a:pt x="0" y="548"/>
                  </a:lnTo>
                  <a:cubicBezTo>
                    <a:pt x="0" y="394"/>
                    <a:pt x="60" y="263"/>
                    <a:pt x="155" y="156"/>
                  </a:cubicBezTo>
                  <a:cubicBezTo>
                    <a:pt x="262" y="60"/>
                    <a:pt x="393" y="1"/>
                    <a:pt x="548" y="1"/>
                  </a:cubicBezTo>
                  <a:lnTo>
                    <a:pt x="2096" y="1"/>
                  </a:lnTo>
                  <a:cubicBezTo>
                    <a:pt x="2239" y="1"/>
                    <a:pt x="2381" y="60"/>
                    <a:pt x="2477" y="156"/>
                  </a:cubicBezTo>
                  <a:cubicBezTo>
                    <a:pt x="2584" y="263"/>
                    <a:pt x="2643" y="394"/>
                    <a:pt x="2643" y="548"/>
                  </a:cubicBezTo>
                  <a:lnTo>
                    <a:pt x="2643" y="5144"/>
                  </a:lnTo>
                  <a:cubicBezTo>
                    <a:pt x="2643" y="5299"/>
                    <a:pt x="2584" y="5430"/>
                    <a:pt x="2477" y="5537"/>
                  </a:cubicBezTo>
                  <a:cubicBezTo>
                    <a:pt x="2381" y="5644"/>
                    <a:pt x="2239" y="5704"/>
                    <a:pt x="2096" y="5704"/>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7" name="Google Shape;4757;p52"/>
            <p:cNvSpPr/>
            <p:nvPr/>
          </p:nvSpPr>
          <p:spPr>
            <a:xfrm>
              <a:off x="4777675" y="3151700"/>
              <a:ext cx="66400" cy="142600"/>
            </a:xfrm>
            <a:custGeom>
              <a:avLst/>
              <a:gdLst/>
              <a:ahLst/>
              <a:cxnLst/>
              <a:rect l="l" t="t" r="r" b="b"/>
              <a:pathLst>
                <a:path w="2656" h="5704" extrusionOk="0">
                  <a:moveTo>
                    <a:pt x="560" y="5478"/>
                  </a:moveTo>
                  <a:lnTo>
                    <a:pt x="2108" y="5478"/>
                  </a:lnTo>
                  <a:cubicBezTo>
                    <a:pt x="2191" y="5478"/>
                    <a:pt x="2262" y="5442"/>
                    <a:pt x="2322" y="5382"/>
                  </a:cubicBezTo>
                  <a:cubicBezTo>
                    <a:pt x="2381" y="5323"/>
                    <a:pt x="2417" y="5251"/>
                    <a:pt x="2417" y="5156"/>
                  </a:cubicBezTo>
                  <a:lnTo>
                    <a:pt x="2417" y="560"/>
                  </a:lnTo>
                  <a:cubicBezTo>
                    <a:pt x="2417" y="477"/>
                    <a:pt x="2381" y="394"/>
                    <a:pt x="2322" y="334"/>
                  </a:cubicBezTo>
                  <a:cubicBezTo>
                    <a:pt x="2262" y="287"/>
                    <a:pt x="2191" y="251"/>
                    <a:pt x="2108" y="251"/>
                  </a:cubicBezTo>
                  <a:lnTo>
                    <a:pt x="560" y="251"/>
                  </a:lnTo>
                  <a:cubicBezTo>
                    <a:pt x="465" y="251"/>
                    <a:pt x="393" y="287"/>
                    <a:pt x="334" y="334"/>
                  </a:cubicBezTo>
                  <a:lnTo>
                    <a:pt x="334" y="334"/>
                  </a:lnTo>
                  <a:cubicBezTo>
                    <a:pt x="274" y="394"/>
                    <a:pt x="238" y="477"/>
                    <a:pt x="238" y="560"/>
                  </a:cubicBezTo>
                  <a:lnTo>
                    <a:pt x="238" y="5156"/>
                  </a:lnTo>
                  <a:cubicBezTo>
                    <a:pt x="238" y="5251"/>
                    <a:pt x="274" y="5323"/>
                    <a:pt x="334" y="5382"/>
                  </a:cubicBezTo>
                  <a:lnTo>
                    <a:pt x="334" y="5382"/>
                  </a:lnTo>
                  <a:cubicBezTo>
                    <a:pt x="369" y="5430"/>
                    <a:pt x="465" y="5478"/>
                    <a:pt x="560" y="5478"/>
                  </a:cubicBezTo>
                  <a:close/>
                  <a:moveTo>
                    <a:pt x="2108" y="5704"/>
                  </a:moveTo>
                  <a:lnTo>
                    <a:pt x="560" y="5704"/>
                  </a:lnTo>
                  <a:cubicBezTo>
                    <a:pt x="405" y="5704"/>
                    <a:pt x="274" y="5644"/>
                    <a:pt x="167" y="5537"/>
                  </a:cubicBezTo>
                  <a:lnTo>
                    <a:pt x="167" y="5537"/>
                  </a:lnTo>
                  <a:cubicBezTo>
                    <a:pt x="60" y="5430"/>
                    <a:pt x="0" y="5299"/>
                    <a:pt x="0" y="5144"/>
                  </a:cubicBezTo>
                  <a:lnTo>
                    <a:pt x="0" y="548"/>
                  </a:lnTo>
                  <a:cubicBezTo>
                    <a:pt x="0" y="394"/>
                    <a:pt x="60" y="263"/>
                    <a:pt x="167" y="156"/>
                  </a:cubicBezTo>
                  <a:lnTo>
                    <a:pt x="167" y="156"/>
                  </a:lnTo>
                  <a:cubicBezTo>
                    <a:pt x="274" y="60"/>
                    <a:pt x="405" y="1"/>
                    <a:pt x="560" y="1"/>
                  </a:cubicBezTo>
                  <a:lnTo>
                    <a:pt x="2108" y="1"/>
                  </a:lnTo>
                  <a:cubicBezTo>
                    <a:pt x="2251" y="1"/>
                    <a:pt x="2381" y="60"/>
                    <a:pt x="2489" y="156"/>
                  </a:cubicBezTo>
                  <a:cubicBezTo>
                    <a:pt x="2596" y="263"/>
                    <a:pt x="2655" y="394"/>
                    <a:pt x="2655" y="548"/>
                  </a:cubicBezTo>
                  <a:lnTo>
                    <a:pt x="2655" y="5144"/>
                  </a:lnTo>
                  <a:cubicBezTo>
                    <a:pt x="2655" y="5299"/>
                    <a:pt x="2596" y="5430"/>
                    <a:pt x="2489" y="5537"/>
                  </a:cubicBezTo>
                  <a:cubicBezTo>
                    <a:pt x="2381" y="5644"/>
                    <a:pt x="2251" y="5704"/>
                    <a:pt x="2108" y="5704"/>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8" name="Google Shape;4758;p52"/>
            <p:cNvSpPr/>
            <p:nvPr/>
          </p:nvSpPr>
          <p:spPr>
            <a:xfrm>
              <a:off x="4655325" y="3137125"/>
              <a:ext cx="11925" cy="11925"/>
            </a:xfrm>
            <a:custGeom>
              <a:avLst/>
              <a:gdLst/>
              <a:ahLst/>
              <a:cxnLst/>
              <a:rect l="l" t="t" r="r" b="b"/>
              <a:pathLst>
                <a:path w="477" h="477" extrusionOk="0">
                  <a:moveTo>
                    <a:pt x="239" y="0"/>
                  </a:moveTo>
                  <a:cubicBezTo>
                    <a:pt x="370" y="0"/>
                    <a:pt x="477" y="108"/>
                    <a:pt x="477" y="239"/>
                  </a:cubicBezTo>
                  <a:cubicBezTo>
                    <a:pt x="477" y="369"/>
                    <a:pt x="370" y="477"/>
                    <a:pt x="239" y="477"/>
                  </a:cubicBezTo>
                  <a:cubicBezTo>
                    <a:pt x="108" y="477"/>
                    <a:pt x="1" y="369"/>
                    <a:pt x="1" y="239"/>
                  </a:cubicBezTo>
                  <a:cubicBezTo>
                    <a:pt x="1" y="108"/>
                    <a:pt x="108" y="0"/>
                    <a:pt x="239" y="0"/>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9" name="Google Shape;4759;p52"/>
            <p:cNvSpPr/>
            <p:nvPr/>
          </p:nvSpPr>
          <p:spPr>
            <a:xfrm>
              <a:off x="4744925" y="3137125"/>
              <a:ext cx="11925" cy="11925"/>
            </a:xfrm>
            <a:custGeom>
              <a:avLst/>
              <a:gdLst/>
              <a:ahLst/>
              <a:cxnLst/>
              <a:rect l="l" t="t" r="r" b="b"/>
              <a:pathLst>
                <a:path w="477" h="477" extrusionOk="0">
                  <a:moveTo>
                    <a:pt x="239" y="0"/>
                  </a:moveTo>
                  <a:cubicBezTo>
                    <a:pt x="382" y="0"/>
                    <a:pt x="477" y="108"/>
                    <a:pt x="477" y="239"/>
                  </a:cubicBezTo>
                  <a:cubicBezTo>
                    <a:pt x="477" y="369"/>
                    <a:pt x="382" y="477"/>
                    <a:pt x="239" y="477"/>
                  </a:cubicBezTo>
                  <a:cubicBezTo>
                    <a:pt x="108" y="477"/>
                    <a:pt x="1" y="369"/>
                    <a:pt x="1" y="239"/>
                  </a:cubicBezTo>
                  <a:cubicBezTo>
                    <a:pt x="1" y="108"/>
                    <a:pt x="108" y="0"/>
                    <a:pt x="239" y="0"/>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0" name="Google Shape;4760;p52"/>
            <p:cNvSpPr/>
            <p:nvPr/>
          </p:nvSpPr>
          <p:spPr>
            <a:xfrm>
              <a:off x="4655325" y="3220775"/>
              <a:ext cx="11925" cy="11925"/>
            </a:xfrm>
            <a:custGeom>
              <a:avLst/>
              <a:gdLst/>
              <a:ahLst/>
              <a:cxnLst/>
              <a:rect l="l" t="t" r="r" b="b"/>
              <a:pathLst>
                <a:path w="477" h="477" extrusionOk="0">
                  <a:moveTo>
                    <a:pt x="239" y="0"/>
                  </a:moveTo>
                  <a:cubicBezTo>
                    <a:pt x="370" y="0"/>
                    <a:pt x="477" y="107"/>
                    <a:pt x="477" y="238"/>
                  </a:cubicBezTo>
                  <a:cubicBezTo>
                    <a:pt x="477" y="381"/>
                    <a:pt x="370" y="476"/>
                    <a:pt x="239" y="476"/>
                  </a:cubicBezTo>
                  <a:cubicBezTo>
                    <a:pt x="108" y="476"/>
                    <a:pt x="1" y="381"/>
                    <a:pt x="1" y="238"/>
                  </a:cubicBezTo>
                  <a:cubicBezTo>
                    <a:pt x="1" y="107"/>
                    <a:pt x="108" y="0"/>
                    <a:pt x="239" y="0"/>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1" name="Google Shape;4761;p52"/>
            <p:cNvSpPr/>
            <p:nvPr/>
          </p:nvSpPr>
          <p:spPr>
            <a:xfrm>
              <a:off x="4744925" y="3220775"/>
              <a:ext cx="11925" cy="11925"/>
            </a:xfrm>
            <a:custGeom>
              <a:avLst/>
              <a:gdLst/>
              <a:ahLst/>
              <a:cxnLst/>
              <a:rect l="l" t="t" r="r" b="b"/>
              <a:pathLst>
                <a:path w="477" h="477" extrusionOk="0">
                  <a:moveTo>
                    <a:pt x="239" y="0"/>
                  </a:moveTo>
                  <a:cubicBezTo>
                    <a:pt x="382" y="0"/>
                    <a:pt x="477" y="107"/>
                    <a:pt x="477" y="238"/>
                  </a:cubicBezTo>
                  <a:cubicBezTo>
                    <a:pt x="477" y="381"/>
                    <a:pt x="382" y="476"/>
                    <a:pt x="239" y="476"/>
                  </a:cubicBezTo>
                  <a:cubicBezTo>
                    <a:pt x="108" y="476"/>
                    <a:pt x="1" y="381"/>
                    <a:pt x="1" y="238"/>
                  </a:cubicBezTo>
                  <a:cubicBezTo>
                    <a:pt x="1" y="107"/>
                    <a:pt x="108" y="0"/>
                    <a:pt x="239" y="0"/>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2" name="Google Shape;4762;p52"/>
            <p:cNvSpPr/>
            <p:nvPr/>
          </p:nvSpPr>
          <p:spPr>
            <a:xfrm>
              <a:off x="4469300" y="3484200"/>
              <a:ext cx="180400" cy="237250"/>
            </a:xfrm>
            <a:custGeom>
              <a:avLst/>
              <a:gdLst/>
              <a:ahLst/>
              <a:cxnLst/>
              <a:rect l="l" t="t" r="r" b="b"/>
              <a:pathLst>
                <a:path w="7216" h="9490" extrusionOk="0">
                  <a:moveTo>
                    <a:pt x="1643" y="9489"/>
                  </a:moveTo>
                  <a:lnTo>
                    <a:pt x="1227" y="9489"/>
                  </a:lnTo>
                  <a:cubicBezTo>
                    <a:pt x="881" y="9489"/>
                    <a:pt x="584" y="9346"/>
                    <a:pt x="358" y="9132"/>
                  </a:cubicBezTo>
                  <a:cubicBezTo>
                    <a:pt x="131" y="8906"/>
                    <a:pt x="0" y="8596"/>
                    <a:pt x="0" y="8263"/>
                  </a:cubicBezTo>
                  <a:lnTo>
                    <a:pt x="0" y="1226"/>
                  </a:lnTo>
                  <a:cubicBezTo>
                    <a:pt x="0" y="881"/>
                    <a:pt x="131" y="583"/>
                    <a:pt x="358" y="357"/>
                  </a:cubicBezTo>
                  <a:cubicBezTo>
                    <a:pt x="584" y="143"/>
                    <a:pt x="893" y="0"/>
                    <a:pt x="1227" y="0"/>
                  </a:cubicBezTo>
                  <a:lnTo>
                    <a:pt x="1643" y="0"/>
                  </a:lnTo>
                  <a:lnTo>
                    <a:pt x="1643" y="226"/>
                  </a:lnTo>
                  <a:lnTo>
                    <a:pt x="1227" y="226"/>
                  </a:lnTo>
                  <a:cubicBezTo>
                    <a:pt x="941" y="226"/>
                    <a:pt x="691" y="345"/>
                    <a:pt x="512" y="524"/>
                  </a:cubicBezTo>
                  <a:cubicBezTo>
                    <a:pt x="334" y="703"/>
                    <a:pt x="215" y="953"/>
                    <a:pt x="215" y="1238"/>
                  </a:cubicBezTo>
                  <a:lnTo>
                    <a:pt x="215" y="8275"/>
                  </a:lnTo>
                  <a:cubicBezTo>
                    <a:pt x="215" y="8561"/>
                    <a:pt x="334" y="8811"/>
                    <a:pt x="512" y="8989"/>
                  </a:cubicBezTo>
                  <a:cubicBezTo>
                    <a:pt x="691" y="9168"/>
                    <a:pt x="941" y="9287"/>
                    <a:pt x="1227" y="9287"/>
                  </a:cubicBezTo>
                  <a:lnTo>
                    <a:pt x="1643" y="9287"/>
                  </a:lnTo>
                  <a:close/>
                  <a:moveTo>
                    <a:pt x="7216" y="1226"/>
                  </a:moveTo>
                  <a:lnTo>
                    <a:pt x="7216" y="8263"/>
                  </a:lnTo>
                  <a:lnTo>
                    <a:pt x="7001" y="8263"/>
                  </a:lnTo>
                  <a:lnTo>
                    <a:pt x="7001" y="1226"/>
                  </a:ln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3" name="Google Shape;4763;p52"/>
            <p:cNvSpPr/>
            <p:nvPr/>
          </p:nvSpPr>
          <p:spPr>
            <a:xfrm>
              <a:off x="4606225" y="3464850"/>
              <a:ext cx="85750" cy="275050"/>
            </a:xfrm>
            <a:custGeom>
              <a:avLst/>
              <a:gdLst/>
              <a:ahLst/>
              <a:cxnLst/>
              <a:rect l="l" t="t" r="r" b="b"/>
              <a:pathLst>
                <a:path w="3430" h="11002" extrusionOk="0">
                  <a:moveTo>
                    <a:pt x="0" y="8489"/>
                  </a:moveTo>
                  <a:lnTo>
                    <a:pt x="0" y="2536"/>
                  </a:lnTo>
                  <a:lnTo>
                    <a:pt x="226" y="2536"/>
                  </a:lnTo>
                  <a:lnTo>
                    <a:pt x="226" y="8489"/>
                  </a:lnTo>
                  <a:close/>
                  <a:moveTo>
                    <a:pt x="869" y="0"/>
                  </a:moveTo>
                  <a:lnTo>
                    <a:pt x="2560" y="0"/>
                  </a:lnTo>
                  <a:cubicBezTo>
                    <a:pt x="2798" y="0"/>
                    <a:pt x="3024" y="107"/>
                    <a:pt x="3167" y="262"/>
                  </a:cubicBezTo>
                  <a:cubicBezTo>
                    <a:pt x="3334" y="417"/>
                    <a:pt x="3429" y="631"/>
                    <a:pt x="3429" y="869"/>
                  </a:cubicBezTo>
                  <a:lnTo>
                    <a:pt x="3429" y="10144"/>
                  </a:lnTo>
                  <a:cubicBezTo>
                    <a:pt x="3429" y="10382"/>
                    <a:pt x="3322" y="10597"/>
                    <a:pt x="3167" y="10751"/>
                  </a:cubicBezTo>
                  <a:cubicBezTo>
                    <a:pt x="3013" y="10918"/>
                    <a:pt x="2798" y="11002"/>
                    <a:pt x="2560" y="11002"/>
                  </a:cubicBezTo>
                  <a:lnTo>
                    <a:pt x="869" y="11002"/>
                  </a:lnTo>
                  <a:lnTo>
                    <a:pt x="869" y="10775"/>
                  </a:lnTo>
                  <a:lnTo>
                    <a:pt x="2560" y="10775"/>
                  </a:lnTo>
                  <a:cubicBezTo>
                    <a:pt x="2739" y="10775"/>
                    <a:pt x="2905" y="10704"/>
                    <a:pt x="3024" y="10585"/>
                  </a:cubicBezTo>
                  <a:cubicBezTo>
                    <a:pt x="3143" y="10466"/>
                    <a:pt x="3215" y="10299"/>
                    <a:pt x="3215" y="10120"/>
                  </a:cubicBezTo>
                  <a:lnTo>
                    <a:pt x="3215" y="857"/>
                  </a:lnTo>
                  <a:cubicBezTo>
                    <a:pt x="3215" y="679"/>
                    <a:pt x="3143" y="512"/>
                    <a:pt x="3024" y="393"/>
                  </a:cubicBezTo>
                  <a:cubicBezTo>
                    <a:pt x="2905" y="274"/>
                    <a:pt x="2739" y="203"/>
                    <a:pt x="2560" y="203"/>
                  </a:cubicBezTo>
                  <a:lnTo>
                    <a:pt x="869" y="203"/>
                  </a:ln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4" name="Google Shape;4764;p52"/>
            <p:cNvSpPr/>
            <p:nvPr/>
          </p:nvSpPr>
          <p:spPr>
            <a:xfrm>
              <a:off x="4507400" y="3674100"/>
              <a:ext cx="142300" cy="66100"/>
            </a:xfrm>
            <a:custGeom>
              <a:avLst/>
              <a:gdLst/>
              <a:ahLst/>
              <a:cxnLst/>
              <a:rect l="l" t="t" r="r" b="b"/>
              <a:pathLst>
                <a:path w="5692" h="2644" extrusionOk="0">
                  <a:moveTo>
                    <a:pt x="5477" y="2108"/>
                  </a:moveTo>
                  <a:lnTo>
                    <a:pt x="5477" y="560"/>
                  </a:lnTo>
                  <a:cubicBezTo>
                    <a:pt x="5477" y="476"/>
                    <a:pt x="5442" y="405"/>
                    <a:pt x="5382" y="346"/>
                  </a:cubicBezTo>
                  <a:lnTo>
                    <a:pt x="5382" y="346"/>
                  </a:lnTo>
                  <a:cubicBezTo>
                    <a:pt x="5322" y="286"/>
                    <a:pt x="5251" y="250"/>
                    <a:pt x="5156" y="250"/>
                  </a:cubicBezTo>
                  <a:lnTo>
                    <a:pt x="560" y="250"/>
                  </a:lnTo>
                  <a:cubicBezTo>
                    <a:pt x="477" y="250"/>
                    <a:pt x="393" y="286"/>
                    <a:pt x="334" y="346"/>
                  </a:cubicBezTo>
                  <a:cubicBezTo>
                    <a:pt x="274" y="405"/>
                    <a:pt x="250" y="476"/>
                    <a:pt x="250" y="560"/>
                  </a:cubicBezTo>
                  <a:lnTo>
                    <a:pt x="250" y="2108"/>
                  </a:lnTo>
                  <a:cubicBezTo>
                    <a:pt x="250" y="2203"/>
                    <a:pt x="274" y="2274"/>
                    <a:pt x="334" y="2334"/>
                  </a:cubicBezTo>
                  <a:lnTo>
                    <a:pt x="334" y="2334"/>
                  </a:lnTo>
                  <a:cubicBezTo>
                    <a:pt x="393" y="2393"/>
                    <a:pt x="477" y="2429"/>
                    <a:pt x="560" y="2429"/>
                  </a:cubicBezTo>
                  <a:lnTo>
                    <a:pt x="5156" y="2429"/>
                  </a:lnTo>
                  <a:cubicBezTo>
                    <a:pt x="5251" y="2429"/>
                    <a:pt x="5322" y="2393"/>
                    <a:pt x="5382" y="2334"/>
                  </a:cubicBezTo>
                  <a:lnTo>
                    <a:pt x="5382" y="2334"/>
                  </a:lnTo>
                  <a:cubicBezTo>
                    <a:pt x="5430" y="2274"/>
                    <a:pt x="5477" y="2203"/>
                    <a:pt x="5477" y="2108"/>
                  </a:cubicBezTo>
                  <a:close/>
                  <a:moveTo>
                    <a:pt x="5692" y="548"/>
                  </a:moveTo>
                  <a:lnTo>
                    <a:pt x="5692" y="2096"/>
                  </a:lnTo>
                  <a:cubicBezTo>
                    <a:pt x="5692" y="2251"/>
                    <a:pt x="5632" y="2381"/>
                    <a:pt x="5537" y="2489"/>
                  </a:cubicBezTo>
                  <a:lnTo>
                    <a:pt x="5537" y="2489"/>
                  </a:lnTo>
                  <a:cubicBezTo>
                    <a:pt x="5430" y="2584"/>
                    <a:pt x="5299" y="2643"/>
                    <a:pt x="5144" y="2643"/>
                  </a:cubicBezTo>
                  <a:lnTo>
                    <a:pt x="548" y="2643"/>
                  </a:lnTo>
                  <a:cubicBezTo>
                    <a:pt x="393" y="2643"/>
                    <a:pt x="262" y="2584"/>
                    <a:pt x="155" y="2489"/>
                  </a:cubicBezTo>
                  <a:cubicBezTo>
                    <a:pt x="60" y="2381"/>
                    <a:pt x="0" y="2251"/>
                    <a:pt x="0" y="2096"/>
                  </a:cubicBezTo>
                  <a:lnTo>
                    <a:pt x="0" y="548"/>
                  </a:lnTo>
                  <a:cubicBezTo>
                    <a:pt x="0" y="405"/>
                    <a:pt x="60" y="262"/>
                    <a:pt x="155" y="167"/>
                  </a:cubicBezTo>
                  <a:cubicBezTo>
                    <a:pt x="262" y="60"/>
                    <a:pt x="393" y="0"/>
                    <a:pt x="548" y="0"/>
                  </a:cubicBezTo>
                  <a:lnTo>
                    <a:pt x="5144" y="0"/>
                  </a:lnTo>
                  <a:cubicBezTo>
                    <a:pt x="5299" y="0"/>
                    <a:pt x="5430" y="60"/>
                    <a:pt x="5537" y="167"/>
                  </a:cubicBezTo>
                  <a:cubicBezTo>
                    <a:pt x="5632" y="262"/>
                    <a:pt x="5692" y="405"/>
                    <a:pt x="5692" y="548"/>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5" name="Google Shape;4765;p52"/>
            <p:cNvSpPr/>
            <p:nvPr/>
          </p:nvSpPr>
          <p:spPr>
            <a:xfrm>
              <a:off x="4507400" y="3464850"/>
              <a:ext cx="142300" cy="66400"/>
            </a:xfrm>
            <a:custGeom>
              <a:avLst/>
              <a:gdLst/>
              <a:ahLst/>
              <a:cxnLst/>
              <a:rect l="l" t="t" r="r" b="b"/>
              <a:pathLst>
                <a:path w="5692" h="2656" extrusionOk="0">
                  <a:moveTo>
                    <a:pt x="5477" y="2108"/>
                  </a:moveTo>
                  <a:lnTo>
                    <a:pt x="5477" y="560"/>
                  </a:lnTo>
                  <a:cubicBezTo>
                    <a:pt x="5477" y="465"/>
                    <a:pt x="5442" y="393"/>
                    <a:pt x="5382" y="334"/>
                  </a:cubicBezTo>
                  <a:cubicBezTo>
                    <a:pt x="5322" y="274"/>
                    <a:pt x="5251" y="238"/>
                    <a:pt x="5156" y="238"/>
                  </a:cubicBezTo>
                  <a:lnTo>
                    <a:pt x="560" y="238"/>
                  </a:lnTo>
                  <a:cubicBezTo>
                    <a:pt x="477" y="238"/>
                    <a:pt x="393" y="274"/>
                    <a:pt x="334" y="334"/>
                  </a:cubicBezTo>
                  <a:cubicBezTo>
                    <a:pt x="274" y="393"/>
                    <a:pt x="250" y="465"/>
                    <a:pt x="250" y="560"/>
                  </a:cubicBezTo>
                  <a:lnTo>
                    <a:pt x="250" y="2108"/>
                  </a:lnTo>
                  <a:cubicBezTo>
                    <a:pt x="250" y="2191"/>
                    <a:pt x="274" y="2262"/>
                    <a:pt x="334" y="2322"/>
                  </a:cubicBezTo>
                  <a:lnTo>
                    <a:pt x="334" y="2322"/>
                  </a:lnTo>
                  <a:cubicBezTo>
                    <a:pt x="393" y="2381"/>
                    <a:pt x="477" y="2417"/>
                    <a:pt x="560" y="2417"/>
                  </a:cubicBezTo>
                  <a:lnTo>
                    <a:pt x="5156" y="2417"/>
                  </a:lnTo>
                  <a:cubicBezTo>
                    <a:pt x="5251" y="2417"/>
                    <a:pt x="5322" y="2381"/>
                    <a:pt x="5382" y="2322"/>
                  </a:cubicBezTo>
                  <a:lnTo>
                    <a:pt x="5382" y="2322"/>
                  </a:lnTo>
                  <a:cubicBezTo>
                    <a:pt x="5430" y="2262"/>
                    <a:pt x="5477" y="2191"/>
                    <a:pt x="5477" y="2108"/>
                  </a:cubicBezTo>
                  <a:close/>
                  <a:moveTo>
                    <a:pt x="5692" y="560"/>
                  </a:moveTo>
                  <a:lnTo>
                    <a:pt x="5692" y="2108"/>
                  </a:lnTo>
                  <a:cubicBezTo>
                    <a:pt x="5692" y="2250"/>
                    <a:pt x="5632" y="2381"/>
                    <a:pt x="5537" y="2489"/>
                  </a:cubicBezTo>
                  <a:lnTo>
                    <a:pt x="5537" y="2489"/>
                  </a:lnTo>
                  <a:cubicBezTo>
                    <a:pt x="5430" y="2596"/>
                    <a:pt x="5299" y="2655"/>
                    <a:pt x="5144" y="2655"/>
                  </a:cubicBezTo>
                  <a:lnTo>
                    <a:pt x="548" y="2655"/>
                  </a:lnTo>
                  <a:cubicBezTo>
                    <a:pt x="393" y="2655"/>
                    <a:pt x="262" y="2596"/>
                    <a:pt x="155" y="2489"/>
                  </a:cubicBezTo>
                  <a:lnTo>
                    <a:pt x="155" y="2489"/>
                  </a:lnTo>
                  <a:cubicBezTo>
                    <a:pt x="60" y="2381"/>
                    <a:pt x="0" y="2250"/>
                    <a:pt x="0" y="2108"/>
                  </a:cubicBezTo>
                  <a:lnTo>
                    <a:pt x="0" y="560"/>
                  </a:lnTo>
                  <a:cubicBezTo>
                    <a:pt x="0" y="405"/>
                    <a:pt x="60" y="274"/>
                    <a:pt x="155" y="167"/>
                  </a:cubicBezTo>
                  <a:cubicBezTo>
                    <a:pt x="262" y="60"/>
                    <a:pt x="393" y="0"/>
                    <a:pt x="548" y="0"/>
                  </a:cubicBezTo>
                  <a:lnTo>
                    <a:pt x="5144" y="0"/>
                  </a:lnTo>
                  <a:cubicBezTo>
                    <a:pt x="5299" y="0"/>
                    <a:pt x="5430" y="60"/>
                    <a:pt x="5537" y="167"/>
                  </a:cubicBezTo>
                  <a:cubicBezTo>
                    <a:pt x="5632" y="274"/>
                    <a:pt x="5692" y="405"/>
                    <a:pt x="5692" y="560"/>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6" name="Google Shape;4766;p52"/>
            <p:cNvSpPr/>
            <p:nvPr/>
          </p:nvSpPr>
          <p:spPr>
            <a:xfrm>
              <a:off x="4492800" y="3641650"/>
              <a:ext cx="11950" cy="11925"/>
            </a:xfrm>
            <a:custGeom>
              <a:avLst/>
              <a:gdLst/>
              <a:ahLst/>
              <a:cxnLst/>
              <a:rect l="l" t="t" r="r" b="b"/>
              <a:pathLst>
                <a:path w="478" h="477" extrusionOk="0">
                  <a:moveTo>
                    <a:pt x="1" y="239"/>
                  </a:moveTo>
                  <a:cubicBezTo>
                    <a:pt x="1" y="108"/>
                    <a:pt x="108" y="0"/>
                    <a:pt x="239" y="0"/>
                  </a:cubicBezTo>
                  <a:cubicBezTo>
                    <a:pt x="370" y="0"/>
                    <a:pt x="477" y="108"/>
                    <a:pt x="477" y="239"/>
                  </a:cubicBezTo>
                  <a:cubicBezTo>
                    <a:pt x="477" y="370"/>
                    <a:pt x="370" y="477"/>
                    <a:pt x="239" y="477"/>
                  </a:cubicBezTo>
                  <a:cubicBezTo>
                    <a:pt x="108" y="477"/>
                    <a:pt x="1" y="370"/>
                    <a:pt x="1" y="239"/>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7" name="Google Shape;4767;p52"/>
            <p:cNvSpPr/>
            <p:nvPr/>
          </p:nvSpPr>
          <p:spPr>
            <a:xfrm>
              <a:off x="4492800" y="3552050"/>
              <a:ext cx="11950" cy="11925"/>
            </a:xfrm>
            <a:custGeom>
              <a:avLst/>
              <a:gdLst/>
              <a:ahLst/>
              <a:cxnLst/>
              <a:rect l="l" t="t" r="r" b="b"/>
              <a:pathLst>
                <a:path w="478" h="477" extrusionOk="0">
                  <a:moveTo>
                    <a:pt x="1" y="239"/>
                  </a:moveTo>
                  <a:cubicBezTo>
                    <a:pt x="1" y="108"/>
                    <a:pt x="108" y="1"/>
                    <a:pt x="239" y="1"/>
                  </a:cubicBezTo>
                  <a:cubicBezTo>
                    <a:pt x="370" y="1"/>
                    <a:pt x="477" y="108"/>
                    <a:pt x="477" y="239"/>
                  </a:cubicBezTo>
                  <a:cubicBezTo>
                    <a:pt x="477" y="370"/>
                    <a:pt x="370" y="477"/>
                    <a:pt x="239" y="477"/>
                  </a:cubicBezTo>
                  <a:cubicBezTo>
                    <a:pt x="108" y="477"/>
                    <a:pt x="1" y="358"/>
                    <a:pt x="1" y="239"/>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8" name="Google Shape;4768;p52"/>
            <p:cNvSpPr/>
            <p:nvPr/>
          </p:nvSpPr>
          <p:spPr>
            <a:xfrm>
              <a:off x="4576450" y="3641650"/>
              <a:ext cx="11925" cy="11925"/>
            </a:xfrm>
            <a:custGeom>
              <a:avLst/>
              <a:gdLst/>
              <a:ahLst/>
              <a:cxnLst/>
              <a:rect l="l" t="t" r="r" b="b"/>
              <a:pathLst>
                <a:path w="477" h="477" extrusionOk="0">
                  <a:moveTo>
                    <a:pt x="1" y="239"/>
                  </a:moveTo>
                  <a:cubicBezTo>
                    <a:pt x="1" y="108"/>
                    <a:pt x="108" y="0"/>
                    <a:pt x="239" y="0"/>
                  </a:cubicBezTo>
                  <a:cubicBezTo>
                    <a:pt x="370" y="0"/>
                    <a:pt x="477" y="108"/>
                    <a:pt x="477" y="239"/>
                  </a:cubicBezTo>
                  <a:cubicBezTo>
                    <a:pt x="477" y="370"/>
                    <a:pt x="370" y="477"/>
                    <a:pt x="239" y="477"/>
                  </a:cubicBezTo>
                  <a:cubicBezTo>
                    <a:pt x="108" y="477"/>
                    <a:pt x="1" y="370"/>
                    <a:pt x="1" y="239"/>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9" name="Google Shape;4769;p52"/>
            <p:cNvSpPr/>
            <p:nvPr/>
          </p:nvSpPr>
          <p:spPr>
            <a:xfrm>
              <a:off x="4576450" y="3552050"/>
              <a:ext cx="11925" cy="11925"/>
            </a:xfrm>
            <a:custGeom>
              <a:avLst/>
              <a:gdLst/>
              <a:ahLst/>
              <a:cxnLst/>
              <a:rect l="l" t="t" r="r" b="b"/>
              <a:pathLst>
                <a:path w="477" h="477" extrusionOk="0">
                  <a:moveTo>
                    <a:pt x="1" y="239"/>
                  </a:moveTo>
                  <a:cubicBezTo>
                    <a:pt x="1" y="108"/>
                    <a:pt x="108" y="1"/>
                    <a:pt x="239" y="1"/>
                  </a:cubicBezTo>
                  <a:cubicBezTo>
                    <a:pt x="370" y="1"/>
                    <a:pt x="477" y="108"/>
                    <a:pt x="477" y="239"/>
                  </a:cubicBezTo>
                  <a:cubicBezTo>
                    <a:pt x="477" y="370"/>
                    <a:pt x="370" y="477"/>
                    <a:pt x="239" y="477"/>
                  </a:cubicBezTo>
                  <a:cubicBezTo>
                    <a:pt x="108" y="477"/>
                    <a:pt x="1" y="358"/>
                    <a:pt x="1" y="239"/>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0" name="Google Shape;4770;p52"/>
            <p:cNvSpPr/>
            <p:nvPr/>
          </p:nvSpPr>
          <p:spPr>
            <a:xfrm>
              <a:off x="3921300" y="3297850"/>
              <a:ext cx="180425" cy="410800"/>
            </a:xfrm>
            <a:custGeom>
              <a:avLst/>
              <a:gdLst/>
              <a:ahLst/>
              <a:cxnLst/>
              <a:rect l="l" t="t" r="r" b="b"/>
              <a:pathLst>
                <a:path w="7217" h="16432" extrusionOk="0">
                  <a:moveTo>
                    <a:pt x="5585" y="16431"/>
                  </a:moveTo>
                  <a:lnTo>
                    <a:pt x="6002" y="16431"/>
                  </a:lnTo>
                  <a:cubicBezTo>
                    <a:pt x="6335" y="16431"/>
                    <a:pt x="6633" y="16300"/>
                    <a:pt x="6859" y="16074"/>
                  </a:cubicBezTo>
                  <a:cubicBezTo>
                    <a:pt x="7085" y="15848"/>
                    <a:pt x="7216" y="15538"/>
                    <a:pt x="7216" y="15217"/>
                  </a:cubicBezTo>
                  <a:lnTo>
                    <a:pt x="7216" y="1227"/>
                  </a:lnTo>
                  <a:cubicBezTo>
                    <a:pt x="7216" y="882"/>
                    <a:pt x="7085" y="584"/>
                    <a:pt x="6859" y="358"/>
                  </a:cubicBezTo>
                  <a:cubicBezTo>
                    <a:pt x="6633" y="132"/>
                    <a:pt x="6323" y="1"/>
                    <a:pt x="6002" y="1"/>
                  </a:cubicBezTo>
                  <a:lnTo>
                    <a:pt x="5585" y="1"/>
                  </a:lnTo>
                  <a:lnTo>
                    <a:pt x="5585" y="227"/>
                  </a:lnTo>
                  <a:lnTo>
                    <a:pt x="6002" y="227"/>
                  </a:lnTo>
                  <a:cubicBezTo>
                    <a:pt x="6276" y="227"/>
                    <a:pt x="6537" y="346"/>
                    <a:pt x="6716" y="525"/>
                  </a:cubicBezTo>
                  <a:cubicBezTo>
                    <a:pt x="6895" y="703"/>
                    <a:pt x="7014" y="953"/>
                    <a:pt x="7014" y="1239"/>
                  </a:cubicBezTo>
                  <a:lnTo>
                    <a:pt x="7014" y="15229"/>
                  </a:lnTo>
                  <a:cubicBezTo>
                    <a:pt x="7014" y="15515"/>
                    <a:pt x="6895" y="15765"/>
                    <a:pt x="6716" y="15943"/>
                  </a:cubicBezTo>
                  <a:cubicBezTo>
                    <a:pt x="6537" y="16122"/>
                    <a:pt x="6276" y="16241"/>
                    <a:pt x="6002" y="16241"/>
                  </a:cubicBezTo>
                  <a:lnTo>
                    <a:pt x="5585" y="16241"/>
                  </a:lnTo>
                  <a:close/>
                  <a:moveTo>
                    <a:pt x="1" y="1203"/>
                  </a:moveTo>
                  <a:lnTo>
                    <a:pt x="1" y="15193"/>
                  </a:lnTo>
                  <a:lnTo>
                    <a:pt x="227" y="15193"/>
                  </a:lnTo>
                  <a:lnTo>
                    <a:pt x="227" y="1203"/>
                  </a:ln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1" name="Google Shape;4771;p52"/>
            <p:cNvSpPr/>
            <p:nvPr/>
          </p:nvSpPr>
          <p:spPr>
            <a:xfrm>
              <a:off x="3878750" y="3278200"/>
              <a:ext cx="86050" cy="449200"/>
            </a:xfrm>
            <a:custGeom>
              <a:avLst/>
              <a:gdLst/>
              <a:ahLst/>
              <a:cxnLst/>
              <a:rect l="l" t="t" r="r" b="b"/>
              <a:pathLst>
                <a:path w="3442" h="17968" extrusionOk="0">
                  <a:moveTo>
                    <a:pt x="3441" y="15443"/>
                  </a:moveTo>
                  <a:lnTo>
                    <a:pt x="3441" y="2525"/>
                  </a:lnTo>
                  <a:lnTo>
                    <a:pt x="3215" y="2525"/>
                  </a:lnTo>
                  <a:lnTo>
                    <a:pt x="3215" y="15443"/>
                  </a:lnTo>
                  <a:close/>
                  <a:moveTo>
                    <a:pt x="2560" y="1"/>
                  </a:moveTo>
                  <a:lnTo>
                    <a:pt x="870" y="1"/>
                  </a:lnTo>
                  <a:cubicBezTo>
                    <a:pt x="631" y="1"/>
                    <a:pt x="405" y="108"/>
                    <a:pt x="262" y="251"/>
                  </a:cubicBezTo>
                  <a:cubicBezTo>
                    <a:pt x="96" y="418"/>
                    <a:pt x="0" y="620"/>
                    <a:pt x="0" y="858"/>
                  </a:cubicBezTo>
                  <a:lnTo>
                    <a:pt x="0" y="17098"/>
                  </a:lnTo>
                  <a:cubicBezTo>
                    <a:pt x="0" y="17336"/>
                    <a:pt x="108" y="17563"/>
                    <a:pt x="262" y="17706"/>
                  </a:cubicBezTo>
                  <a:cubicBezTo>
                    <a:pt x="417" y="17872"/>
                    <a:pt x="631" y="17967"/>
                    <a:pt x="870" y="17967"/>
                  </a:cubicBezTo>
                  <a:lnTo>
                    <a:pt x="2560" y="17967"/>
                  </a:lnTo>
                  <a:lnTo>
                    <a:pt x="2560" y="17741"/>
                  </a:lnTo>
                  <a:lnTo>
                    <a:pt x="870" y="17741"/>
                  </a:lnTo>
                  <a:cubicBezTo>
                    <a:pt x="691" y="17741"/>
                    <a:pt x="524" y="17670"/>
                    <a:pt x="405" y="17551"/>
                  </a:cubicBezTo>
                  <a:cubicBezTo>
                    <a:pt x="286" y="17432"/>
                    <a:pt x="215" y="17265"/>
                    <a:pt x="215" y="17086"/>
                  </a:cubicBezTo>
                  <a:lnTo>
                    <a:pt x="215" y="858"/>
                  </a:lnTo>
                  <a:cubicBezTo>
                    <a:pt x="215" y="680"/>
                    <a:pt x="286" y="525"/>
                    <a:pt x="405" y="406"/>
                  </a:cubicBezTo>
                  <a:cubicBezTo>
                    <a:pt x="524" y="287"/>
                    <a:pt x="691" y="203"/>
                    <a:pt x="870" y="203"/>
                  </a:cubicBezTo>
                  <a:lnTo>
                    <a:pt x="2560" y="203"/>
                  </a:ln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2" name="Google Shape;4772;p52"/>
            <p:cNvSpPr/>
            <p:nvPr/>
          </p:nvSpPr>
          <p:spPr>
            <a:xfrm>
              <a:off x="3921300" y="3661300"/>
              <a:ext cx="142325" cy="66400"/>
            </a:xfrm>
            <a:custGeom>
              <a:avLst/>
              <a:gdLst/>
              <a:ahLst/>
              <a:cxnLst/>
              <a:rect l="l" t="t" r="r" b="b"/>
              <a:pathLst>
                <a:path w="5693" h="2656" extrusionOk="0">
                  <a:moveTo>
                    <a:pt x="227" y="2108"/>
                  </a:moveTo>
                  <a:lnTo>
                    <a:pt x="227" y="560"/>
                  </a:lnTo>
                  <a:cubicBezTo>
                    <a:pt x="227" y="465"/>
                    <a:pt x="251" y="393"/>
                    <a:pt x="311" y="334"/>
                  </a:cubicBezTo>
                  <a:lnTo>
                    <a:pt x="311" y="334"/>
                  </a:lnTo>
                  <a:cubicBezTo>
                    <a:pt x="370" y="274"/>
                    <a:pt x="441" y="238"/>
                    <a:pt x="537" y="238"/>
                  </a:cubicBezTo>
                  <a:lnTo>
                    <a:pt x="5133" y="238"/>
                  </a:lnTo>
                  <a:cubicBezTo>
                    <a:pt x="5228" y="238"/>
                    <a:pt x="5299" y="274"/>
                    <a:pt x="5359" y="334"/>
                  </a:cubicBezTo>
                  <a:cubicBezTo>
                    <a:pt x="5418" y="393"/>
                    <a:pt x="5442" y="465"/>
                    <a:pt x="5442" y="560"/>
                  </a:cubicBezTo>
                  <a:lnTo>
                    <a:pt x="5442" y="2108"/>
                  </a:lnTo>
                  <a:cubicBezTo>
                    <a:pt x="5442" y="2191"/>
                    <a:pt x="5418" y="2262"/>
                    <a:pt x="5359" y="2322"/>
                  </a:cubicBezTo>
                  <a:lnTo>
                    <a:pt x="5359" y="2322"/>
                  </a:lnTo>
                  <a:cubicBezTo>
                    <a:pt x="5299" y="2382"/>
                    <a:pt x="5228" y="2417"/>
                    <a:pt x="5133" y="2417"/>
                  </a:cubicBezTo>
                  <a:lnTo>
                    <a:pt x="537" y="2417"/>
                  </a:lnTo>
                  <a:cubicBezTo>
                    <a:pt x="441" y="2417"/>
                    <a:pt x="370" y="2382"/>
                    <a:pt x="311" y="2322"/>
                  </a:cubicBezTo>
                  <a:lnTo>
                    <a:pt x="311" y="2322"/>
                  </a:lnTo>
                  <a:cubicBezTo>
                    <a:pt x="251" y="2262"/>
                    <a:pt x="227" y="2191"/>
                    <a:pt x="227" y="2108"/>
                  </a:cubicBezTo>
                  <a:close/>
                  <a:moveTo>
                    <a:pt x="1" y="560"/>
                  </a:moveTo>
                  <a:lnTo>
                    <a:pt x="1" y="2108"/>
                  </a:lnTo>
                  <a:cubicBezTo>
                    <a:pt x="1" y="2251"/>
                    <a:pt x="60" y="2382"/>
                    <a:pt x="168" y="2489"/>
                  </a:cubicBezTo>
                  <a:lnTo>
                    <a:pt x="168" y="2489"/>
                  </a:lnTo>
                  <a:cubicBezTo>
                    <a:pt x="263" y="2596"/>
                    <a:pt x="406" y="2655"/>
                    <a:pt x="549" y="2655"/>
                  </a:cubicBezTo>
                  <a:lnTo>
                    <a:pt x="5144" y="2655"/>
                  </a:lnTo>
                  <a:cubicBezTo>
                    <a:pt x="5299" y="2655"/>
                    <a:pt x="5430" y="2596"/>
                    <a:pt x="5537" y="2489"/>
                  </a:cubicBezTo>
                  <a:cubicBezTo>
                    <a:pt x="5645" y="2382"/>
                    <a:pt x="5692" y="2251"/>
                    <a:pt x="5692" y="2108"/>
                  </a:cubicBezTo>
                  <a:lnTo>
                    <a:pt x="5692" y="560"/>
                  </a:lnTo>
                  <a:cubicBezTo>
                    <a:pt x="5692" y="405"/>
                    <a:pt x="5633" y="274"/>
                    <a:pt x="5537" y="167"/>
                  </a:cubicBezTo>
                  <a:cubicBezTo>
                    <a:pt x="5430" y="60"/>
                    <a:pt x="5299" y="0"/>
                    <a:pt x="5144" y="0"/>
                  </a:cubicBezTo>
                  <a:lnTo>
                    <a:pt x="549" y="0"/>
                  </a:lnTo>
                  <a:cubicBezTo>
                    <a:pt x="406" y="0"/>
                    <a:pt x="263" y="60"/>
                    <a:pt x="168" y="167"/>
                  </a:cubicBezTo>
                  <a:cubicBezTo>
                    <a:pt x="60" y="262"/>
                    <a:pt x="1" y="405"/>
                    <a:pt x="1" y="560"/>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3" name="Google Shape;4773;p52"/>
            <p:cNvSpPr/>
            <p:nvPr/>
          </p:nvSpPr>
          <p:spPr>
            <a:xfrm>
              <a:off x="3921300" y="3278200"/>
              <a:ext cx="142325" cy="66125"/>
            </a:xfrm>
            <a:custGeom>
              <a:avLst/>
              <a:gdLst/>
              <a:ahLst/>
              <a:cxnLst/>
              <a:rect l="l" t="t" r="r" b="b"/>
              <a:pathLst>
                <a:path w="5693" h="2645" extrusionOk="0">
                  <a:moveTo>
                    <a:pt x="227" y="2096"/>
                  </a:moveTo>
                  <a:lnTo>
                    <a:pt x="227" y="549"/>
                  </a:lnTo>
                  <a:cubicBezTo>
                    <a:pt x="227" y="465"/>
                    <a:pt x="251" y="382"/>
                    <a:pt x="311" y="322"/>
                  </a:cubicBezTo>
                  <a:cubicBezTo>
                    <a:pt x="370" y="263"/>
                    <a:pt x="441" y="239"/>
                    <a:pt x="537" y="239"/>
                  </a:cubicBezTo>
                  <a:lnTo>
                    <a:pt x="5133" y="239"/>
                  </a:lnTo>
                  <a:cubicBezTo>
                    <a:pt x="5228" y="239"/>
                    <a:pt x="5299" y="263"/>
                    <a:pt x="5359" y="322"/>
                  </a:cubicBezTo>
                  <a:cubicBezTo>
                    <a:pt x="5418" y="382"/>
                    <a:pt x="5442" y="465"/>
                    <a:pt x="5442" y="549"/>
                  </a:cubicBezTo>
                  <a:lnTo>
                    <a:pt x="5442" y="2096"/>
                  </a:lnTo>
                  <a:cubicBezTo>
                    <a:pt x="5442" y="2192"/>
                    <a:pt x="5418" y="2263"/>
                    <a:pt x="5359" y="2323"/>
                  </a:cubicBezTo>
                  <a:lnTo>
                    <a:pt x="5359" y="2323"/>
                  </a:lnTo>
                  <a:cubicBezTo>
                    <a:pt x="5299" y="2382"/>
                    <a:pt x="5228" y="2406"/>
                    <a:pt x="5133" y="2406"/>
                  </a:cubicBezTo>
                  <a:lnTo>
                    <a:pt x="537" y="2406"/>
                  </a:lnTo>
                  <a:cubicBezTo>
                    <a:pt x="441" y="2406"/>
                    <a:pt x="370" y="2382"/>
                    <a:pt x="311" y="2323"/>
                  </a:cubicBezTo>
                  <a:lnTo>
                    <a:pt x="311" y="2323"/>
                  </a:lnTo>
                  <a:cubicBezTo>
                    <a:pt x="251" y="2263"/>
                    <a:pt x="227" y="2192"/>
                    <a:pt x="227" y="2096"/>
                  </a:cubicBezTo>
                  <a:close/>
                  <a:moveTo>
                    <a:pt x="1" y="549"/>
                  </a:moveTo>
                  <a:lnTo>
                    <a:pt x="1" y="2096"/>
                  </a:lnTo>
                  <a:cubicBezTo>
                    <a:pt x="1" y="2251"/>
                    <a:pt x="60" y="2382"/>
                    <a:pt x="168" y="2489"/>
                  </a:cubicBezTo>
                  <a:lnTo>
                    <a:pt x="168" y="2489"/>
                  </a:lnTo>
                  <a:cubicBezTo>
                    <a:pt x="263" y="2585"/>
                    <a:pt x="406" y="2644"/>
                    <a:pt x="549" y="2644"/>
                  </a:cubicBezTo>
                  <a:lnTo>
                    <a:pt x="5144" y="2644"/>
                  </a:lnTo>
                  <a:cubicBezTo>
                    <a:pt x="5299" y="2644"/>
                    <a:pt x="5430" y="2585"/>
                    <a:pt x="5537" y="2489"/>
                  </a:cubicBezTo>
                  <a:lnTo>
                    <a:pt x="5537" y="2489"/>
                  </a:lnTo>
                  <a:cubicBezTo>
                    <a:pt x="5645" y="2382"/>
                    <a:pt x="5692" y="2251"/>
                    <a:pt x="5692" y="2096"/>
                  </a:cubicBezTo>
                  <a:lnTo>
                    <a:pt x="5692" y="549"/>
                  </a:lnTo>
                  <a:cubicBezTo>
                    <a:pt x="5692" y="406"/>
                    <a:pt x="5633" y="263"/>
                    <a:pt x="5537" y="168"/>
                  </a:cubicBezTo>
                  <a:cubicBezTo>
                    <a:pt x="5430" y="60"/>
                    <a:pt x="5299" y="1"/>
                    <a:pt x="5144" y="1"/>
                  </a:cubicBezTo>
                  <a:lnTo>
                    <a:pt x="549" y="1"/>
                  </a:lnTo>
                  <a:cubicBezTo>
                    <a:pt x="406" y="1"/>
                    <a:pt x="263" y="60"/>
                    <a:pt x="168" y="168"/>
                  </a:cubicBezTo>
                  <a:cubicBezTo>
                    <a:pt x="60" y="251"/>
                    <a:pt x="1" y="406"/>
                    <a:pt x="1" y="549"/>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4" name="Google Shape;4774;p52"/>
            <p:cNvSpPr/>
            <p:nvPr/>
          </p:nvSpPr>
          <p:spPr>
            <a:xfrm>
              <a:off x="3961800" y="3501150"/>
              <a:ext cx="136950" cy="3600"/>
            </a:xfrm>
            <a:custGeom>
              <a:avLst/>
              <a:gdLst/>
              <a:ahLst/>
              <a:cxnLst/>
              <a:rect l="l" t="t" r="r" b="b"/>
              <a:pathLst>
                <a:path w="5478" h="144" extrusionOk="0">
                  <a:moveTo>
                    <a:pt x="0" y="1"/>
                  </a:moveTo>
                  <a:lnTo>
                    <a:pt x="5477" y="1"/>
                  </a:lnTo>
                  <a:lnTo>
                    <a:pt x="5477" y="144"/>
                  </a:lnTo>
                  <a:lnTo>
                    <a:pt x="0" y="144"/>
                  </a:ln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5" name="Google Shape;4775;p52"/>
            <p:cNvSpPr/>
            <p:nvPr/>
          </p:nvSpPr>
          <p:spPr>
            <a:xfrm>
              <a:off x="3881725" y="3501150"/>
              <a:ext cx="40200" cy="3600"/>
            </a:xfrm>
            <a:custGeom>
              <a:avLst/>
              <a:gdLst/>
              <a:ahLst/>
              <a:cxnLst/>
              <a:rect l="l" t="t" r="r" b="b"/>
              <a:pathLst>
                <a:path w="1608" h="144" extrusionOk="0">
                  <a:moveTo>
                    <a:pt x="0" y="1"/>
                  </a:moveTo>
                  <a:lnTo>
                    <a:pt x="1608" y="1"/>
                  </a:lnTo>
                  <a:lnTo>
                    <a:pt x="1608" y="144"/>
                  </a:lnTo>
                  <a:lnTo>
                    <a:pt x="0" y="144"/>
                  </a:ln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6" name="Google Shape;4776;p52"/>
            <p:cNvSpPr/>
            <p:nvPr/>
          </p:nvSpPr>
          <p:spPr>
            <a:xfrm>
              <a:off x="4066275" y="3625275"/>
              <a:ext cx="11925" cy="11925"/>
            </a:xfrm>
            <a:custGeom>
              <a:avLst/>
              <a:gdLst/>
              <a:ahLst/>
              <a:cxnLst/>
              <a:rect l="l" t="t" r="r" b="b"/>
              <a:pathLst>
                <a:path w="477" h="477" extrusionOk="0">
                  <a:moveTo>
                    <a:pt x="477" y="239"/>
                  </a:moveTo>
                  <a:cubicBezTo>
                    <a:pt x="477" y="108"/>
                    <a:pt x="369" y="1"/>
                    <a:pt x="238" y="1"/>
                  </a:cubicBezTo>
                  <a:cubicBezTo>
                    <a:pt x="107" y="1"/>
                    <a:pt x="0" y="108"/>
                    <a:pt x="0" y="239"/>
                  </a:cubicBezTo>
                  <a:cubicBezTo>
                    <a:pt x="0" y="370"/>
                    <a:pt x="107" y="477"/>
                    <a:pt x="238" y="477"/>
                  </a:cubicBezTo>
                  <a:cubicBezTo>
                    <a:pt x="357" y="477"/>
                    <a:pt x="477" y="370"/>
                    <a:pt x="477" y="239"/>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7" name="Google Shape;4777;p52"/>
            <p:cNvSpPr/>
            <p:nvPr/>
          </p:nvSpPr>
          <p:spPr>
            <a:xfrm>
              <a:off x="4066275" y="3535375"/>
              <a:ext cx="11925" cy="12250"/>
            </a:xfrm>
            <a:custGeom>
              <a:avLst/>
              <a:gdLst/>
              <a:ahLst/>
              <a:cxnLst/>
              <a:rect l="l" t="t" r="r" b="b"/>
              <a:pathLst>
                <a:path w="477" h="490" extrusionOk="0">
                  <a:moveTo>
                    <a:pt x="477" y="239"/>
                  </a:moveTo>
                  <a:cubicBezTo>
                    <a:pt x="477" y="96"/>
                    <a:pt x="369" y="1"/>
                    <a:pt x="238" y="1"/>
                  </a:cubicBezTo>
                  <a:cubicBezTo>
                    <a:pt x="107" y="1"/>
                    <a:pt x="0" y="96"/>
                    <a:pt x="0" y="239"/>
                  </a:cubicBezTo>
                  <a:cubicBezTo>
                    <a:pt x="0" y="370"/>
                    <a:pt x="107" y="477"/>
                    <a:pt x="238" y="477"/>
                  </a:cubicBezTo>
                  <a:cubicBezTo>
                    <a:pt x="357" y="489"/>
                    <a:pt x="477" y="370"/>
                    <a:pt x="477" y="239"/>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8" name="Google Shape;4778;p52"/>
            <p:cNvSpPr/>
            <p:nvPr/>
          </p:nvSpPr>
          <p:spPr>
            <a:xfrm>
              <a:off x="3982625" y="3625275"/>
              <a:ext cx="11925" cy="11925"/>
            </a:xfrm>
            <a:custGeom>
              <a:avLst/>
              <a:gdLst/>
              <a:ahLst/>
              <a:cxnLst/>
              <a:rect l="l" t="t" r="r" b="b"/>
              <a:pathLst>
                <a:path w="477" h="477" extrusionOk="0">
                  <a:moveTo>
                    <a:pt x="477" y="239"/>
                  </a:moveTo>
                  <a:cubicBezTo>
                    <a:pt x="477" y="108"/>
                    <a:pt x="370" y="1"/>
                    <a:pt x="239" y="1"/>
                  </a:cubicBezTo>
                  <a:cubicBezTo>
                    <a:pt x="108" y="1"/>
                    <a:pt x="1" y="108"/>
                    <a:pt x="1" y="239"/>
                  </a:cubicBezTo>
                  <a:cubicBezTo>
                    <a:pt x="1" y="370"/>
                    <a:pt x="108" y="477"/>
                    <a:pt x="239" y="477"/>
                  </a:cubicBezTo>
                  <a:cubicBezTo>
                    <a:pt x="358" y="477"/>
                    <a:pt x="477" y="370"/>
                    <a:pt x="477" y="239"/>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9" name="Google Shape;4779;p52"/>
            <p:cNvSpPr/>
            <p:nvPr/>
          </p:nvSpPr>
          <p:spPr>
            <a:xfrm>
              <a:off x="3982625" y="3535375"/>
              <a:ext cx="11925" cy="12250"/>
            </a:xfrm>
            <a:custGeom>
              <a:avLst/>
              <a:gdLst/>
              <a:ahLst/>
              <a:cxnLst/>
              <a:rect l="l" t="t" r="r" b="b"/>
              <a:pathLst>
                <a:path w="477" h="490" extrusionOk="0">
                  <a:moveTo>
                    <a:pt x="477" y="239"/>
                  </a:moveTo>
                  <a:cubicBezTo>
                    <a:pt x="477" y="96"/>
                    <a:pt x="370" y="1"/>
                    <a:pt x="239" y="1"/>
                  </a:cubicBezTo>
                  <a:cubicBezTo>
                    <a:pt x="108" y="1"/>
                    <a:pt x="1" y="96"/>
                    <a:pt x="1" y="239"/>
                  </a:cubicBezTo>
                  <a:cubicBezTo>
                    <a:pt x="1" y="370"/>
                    <a:pt x="108" y="477"/>
                    <a:pt x="239" y="477"/>
                  </a:cubicBezTo>
                  <a:cubicBezTo>
                    <a:pt x="358" y="489"/>
                    <a:pt x="477" y="370"/>
                    <a:pt x="477" y="239"/>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0" name="Google Shape;4780;p52"/>
            <p:cNvSpPr/>
            <p:nvPr/>
          </p:nvSpPr>
          <p:spPr>
            <a:xfrm>
              <a:off x="4066275" y="3458300"/>
              <a:ext cx="11925" cy="11925"/>
            </a:xfrm>
            <a:custGeom>
              <a:avLst/>
              <a:gdLst/>
              <a:ahLst/>
              <a:cxnLst/>
              <a:rect l="l" t="t" r="r" b="b"/>
              <a:pathLst>
                <a:path w="477" h="477" extrusionOk="0">
                  <a:moveTo>
                    <a:pt x="477" y="238"/>
                  </a:moveTo>
                  <a:cubicBezTo>
                    <a:pt x="477" y="107"/>
                    <a:pt x="369" y="0"/>
                    <a:pt x="238" y="0"/>
                  </a:cubicBezTo>
                  <a:cubicBezTo>
                    <a:pt x="107" y="0"/>
                    <a:pt x="0" y="107"/>
                    <a:pt x="0" y="238"/>
                  </a:cubicBezTo>
                  <a:cubicBezTo>
                    <a:pt x="0" y="369"/>
                    <a:pt x="107" y="476"/>
                    <a:pt x="238" y="476"/>
                  </a:cubicBezTo>
                  <a:cubicBezTo>
                    <a:pt x="357" y="476"/>
                    <a:pt x="477" y="369"/>
                    <a:pt x="477" y="238"/>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1" name="Google Shape;4781;p52"/>
            <p:cNvSpPr/>
            <p:nvPr/>
          </p:nvSpPr>
          <p:spPr>
            <a:xfrm>
              <a:off x="4066275" y="3368700"/>
              <a:ext cx="11925" cy="11925"/>
            </a:xfrm>
            <a:custGeom>
              <a:avLst/>
              <a:gdLst/>
              <a:ahLst/>
              <a:cxnLst/>
              <a:rect l="l" t="t" r="r" b="b"/>
              <a:pathLst>
                <a:path w="477" h="477" extrusionOk="0">
                  <a:moveTo>
                    <a:pt x="477" y="239"/>
                  </a:moveTo>
                  <a:cubicBezTo>
                    <a:pt x="477" y="96"/>
                    <a:pt x="369" y="0"/>
                    <a:pt x="238" y="0"/>
                  </a:cubicBezTo>
                  <a:cubicBezTo>
                    <a:pt x="107" y="0"/>
                    <a:pt x="0" y="96"/>
                    <a:pt x="0" y="239"/>
                  </a:cubicBezTo>
                  <a:cubicBezTo>
                    <a:pt x="0" y="370"/>
                    <a:pt x="107" y="477"/>
                    <a:pt x="238" y="477"/>
                  </a:cubicBezTo>
                  <a:cubicBezTo>
                    <a:pt x="357" y="477"/>
                    <a:pt x="477" y="370"/>
                    <a:pt x="477" y="239"/>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2" name="Google Shape;4782;p52"/>
            <p:cNvSpPr/>
            <p:nvPr/>
          </p:nvSpPr>
          <p:spPr>
            <a:xfrm>
              <a:off x="3982625" y="3458300"/>
              <a:ext cx="11925" cy="11925"/>
            </a:xfrm>
            <a:custGeom>
              <a:avLst/>
              <a:gdLst/>
              <a:ahLst/>
              <a:cxnLst/>
              <a:rect l="l" t="t" r="r" b="b"/>
              <a:pathLst>
                <a:path w="477" h="477" extrusionOk="0">
                  <a:moveTo>
                    <a:pt x="477" y="238"/>
                  </a:moveTo>
                  <a:cubicBezTo>
                    <a:pt x="477" y="107"/>
                    <a:pt x="370" y="0"/>
                    <a:pt x="239" y="0"/>
                  </a:cubicBezTo>
                  <a:cubicBezTo>
                    <a:pt x="108" y="0"/>
                    <a:pt x="1" y="107"/>
                    <a:pt x="1" y="238"/>
                  </a:cubicBezTo>
                  <a:cubicBezTo>
                    <a:pt x="1" y="369"/>
                    <a:pt x="108" y="476"/>
                    <a:pt x="239" y="476"/>
                  </a:cubicBezTo>
                  <a:cubicBezTo>
                    <a:pt x="358" y="476"/>
                    <a:pt x="477" y="369"/>
                    <a:pt x="477" y="238"/>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3" name="Google Shape;4783;p52"/>
            <p:cNvSpPr/>
            <p:nvPr/>
          </p:nvSpPr>
          <p:spPr>
            <a:xfrm>
              <a:off x="3982625" y="3368700"/>
              <a:ext cx="11925" cy="11925"/>
            </a:xfrm>
            <a:custGeom>
              <a:avLst/>
              <a:gdLst/>
              <a:ahLst/>
              <a:cxnLst/>
              <a:rect l="l" t="t" r="r" b="b"/>
              <a:pathLst>
                <a:path w="477" h="477" extrusionOk="0">
                  <a:moveTo>
                    <a:pt x="477" y="239"/>
                  </a:moveTo>
                  <a:cubicBezTo>
                    <a:pt x="477" y="96"/>
                    <a:pt x="370" y="0"/>
                    <a:pt x="239" y="0"/>
                  </a:cubicBezTo>
                  <a:cubicBezTo>
                    <a:pt x="108" y="0"/>
                    <a:pt x="1" y="96"/>
                    <a:pt x="1" y="239"/>
                  </a:cubicBezTo>
                  <a:cubicBezTo>
                    <a:pt x="1" y="370"/>
                    <a:pt x="108" y="477"/>
                    <a:pt x="239" y="477"/>
                  </a:cubicBezTo>
                  <a:cubicBezTo>
                    <a:pt x="358" y="477"/>
                    <a:pt x="477" y="370"/>
                    <a:pt x="477" y="239"/>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4" name="Google Shape;4784;p52"/>
            <p:cNvSpPr/>
            <p:nvPr/>
          </p:nvSpPr>
          <p:spPr>
            <a:xfrm>
              <a:off x="4166875" y="3355900"/>
              <a:ext cx="242925" cy="409600"/>
            </a:xfrm>
            <a:custGeom>
              <a:avLst/>
              <a:gdLst/>
              <a:ahLst/>
              <a:cxnLst/>
              <a:rect l="l" t="t" r="r" b="b"/>
              <a:pathLst>
                <a:path w="9717" h="16384" extrusionOk="0">
                  <a:moveTo>
                    <a:pt x="1775" y="0"/>
                  </a:moveTo>
                  <a:lnTo>
                    <a:pt x="7942" y="0"/>
                  </a:lnTo>
                  <a:cubicBezTo>
                    <a:pt x="8430" y="0"/>
                    <a:pt x="8883" y="191"/>
                    <a:pt x="9192" y="524"/>
                  </a:cubicBezTo>
                  <a:cubicBezTo>
                    <a:pt x="9526" y="846"/>
                    <a:pt x="9716" y="1286"/>
                    <a:pt x="9716" y="1775"/>
                  </a:cubicBezTo>
                  <a:lnTo>
                    <a:pt x="9716" y="14609"/>
                  </a:lnTo>
                  <a:cubicBezTo>
                    <a:pt x="9716" y="15109"/>
                    <a:pt x="9526" y="15550"/>
                    <a:pt x="9192" y="15860"/>
                  </a:cubicBezTo>
                  <a:cubicBezTo>
                    <a:pt x="8871" y="16193"/>
                    <a:pt x="8442" y="16383"/>
                    <a:pt x="7942" y="16383"/>
                  </a:cubicBezTo>
                  <a:lnTo>
                    <a:pt x="1775" y="16383"/>
                  </a:lnTo>
                  <a:cubicBezTo>
                    <a:pt x="1275" y="16383"/>
                    <a:pt x="834" y="16193"/>
                    <a:pt x="513" y="15860"/>
                  </a:cubicBezTo>
                  <a:cubicBezTo>
                    <a:pt x="191" y="15538"/>
                    <a:pt x="1" y="15109"/>
                    <a:pt x="1" y="14609"/>
                  </a:cubicBezTo>
                  <a:lnTo>
                    <a:pt x="1" y="1775"/>
                  </a:lnTo>
                  <a:cubicBezTo>
                    <a:pt x="1" y="1286"/>
                    <a:pt x="191" y="834"/>
                    <a:pt x="513" y="524"/>
                  </a:cubicBezTo>
                  <a:cubicBezTo>
                    <a:pt x="846" y="191"/>
                    <a:pt x="1275" y="0"/>
                    <a:pt x="1775" y="0"/>
                  </a:cubicBezTo>
                  <a:close/>
                  <a:moveTo>
                    <a:pt x="7942" y="155"/>
                  </a:moveTo>
                  <a:lnTo>
                    <a:pt x="1775" y="155"/>
                  </a:lnTo>
                  <a:cubicBezTo>
                    <a:pt x="1322" y="155"/>
                    <a:pt x="917" y="334"/>
                    <a:pt x="620" y="632"/>
                  </a:cubicBezTo>
                  <a:cubicBezTo>
                    <a:pt x="322" y="929"/>
                    <a:pt x="143" y="1322"/>
                    <a:pt x="143" y="1775"/>
                  </a:cubicBezTo>
                  <a:lnTo>
                    <a:pt x="143" y="14621"/>
                  </a:lnTo>
                  <a:cubicBezTo>
                    <a:pt x="143" y="15062"/>
                    <a:pt x="322" y="15467"/>
                    <a:pt x="620" y="15764"/>
                  </a:cubicBezTo>
                  <a:cubicBezTo>
                    <a:pt x="917" y="16062"/>
                    <a:pt x="1322" y="16241"/>
                    <a:pt x="1775" y="16241"/>
                  </a:cubicBezTo>
                  <a:lnTo>
                    <a:pt x="7942" y="16241"/>
                  </a:lnTo>
                  <a:cubicBezTo>
                    <a:pt x="8395" y="16241"/>
                    <a:pt x="8799" y="16062"/>
                    <a:pt x="9097" y="15764"/>
                  </a:cubicBezTo>
                  <a:cubicBezTo>
                    <a:pt x="9395" y="15467"/>
                    <a:pt x="9573" y="15062"/>
                    <a:pt x="9573" y="14621"/>
                  </a:cubicBezTo>
                  <a:lnTo>
                    <a:pt x="9573" y="1775"/>
                  </a:lnTo>
                  <a:cubicBezTo>
                    <a:pt x="9573" y="1322"/>
                    <a:pt x="9395" y="929"/>
                    <a:pt x="9097" y="632"/>
                  </a:cubicBezTo>
                  <a:cubicBezTo>
                    <a:pt x="8799" y="334"/>
                    <a:pt x="8395" y="155"/>
                    <a:pt x="7942" y="155"/>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5" name="Google Shape;4785;p52"/>
            <p:cNvSpPr/>
            <p:nvPr/>
          </p:nvSpPr>
          <p:spPr>
            <a:xfrm>
              <a:off x="2695575" y="2661175"/>
              <a:ext cx="7150" cy="232800"/>
            </a:xfrm>
            <a:custGeom>
              <a:avLst/>
              <a:gdLst/>
              <a:ahLst/>
              <a:cxnLst/>
              <a:rect l="l" t="t" r="r" b="b"/>
              <a:pathLst>
                <a:path w="286" h="9312" extrusionOk="0">
                  <a:moveTo>
                    <a:pt x="0" y="0"/>
                  </a:moveTo>
                  <a:lnTo>
                    <a:pt x="286" y="0"/>
                  </a:lnTo>
                  <a:lnTo>
                    <a:pt x="286" y="9311"/>
                  </a:lnTo>
                  <a:lnTo>
                    <a:pt x="0" y="9311"/>
                  </a:ln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6" name="Google Shape;4786;p52"/>
            <p:cNvSpPr/>
            <p:nvPr/>
          </p:nvSpPr>
          <p:spPr>
            <a:xfrm>
              <a:off x="2725625" y="2661175"/>
              <a:ext cx="7175" cy="232800"/>
            </a:xfrm>
            <a:custGeom>
              <a:avLst/>
              <a:gdLst/>
              <a:ahLst/>
              <a:cxnLst/>
              <a:rect l="l" t="t" r="r" b="b"/>
              <a:pathLst>
                <a:path w="287" h="9312" extrusionOk="0">
                  <a:moveTo>
                    <a:pt x="1" y="0"/>
                  </a:moveTo>
                  <a:lnTo>
                    <a:pt x="286" y="0"/>
                  </a:lnTo>
                  <a:lnTo>
                    <a:pt x="286" y="9311"/>
                  </a:lnTo>
                  <a:lnTo>
                    <a:pt x="1" y="9311"/>
                  </a:ln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7" name="Google Shape;4787;p52"/>
            <p:cNvSpPr/>
            <p:nvPr/>
          </p:nvSpPr>
          <p:spPr>
            <a:xfrm>
              <a:off x="2709550" y="2859100"/>
              <a:ext cx="9550" cy="9850"/>
            </a:xfrm>
            <a:custGeom>
              <a:avLst/>
              <a:gdLst/>
              <a:ahLst/>
              <a:cxnLst/>
              <a:rect l="l" t="t" r="r" b="b"/>
              <a:pathLst>
                <a:path w="382" h="394" extrusionOk="0">
                  <a:moveTo>
                    <a:pt x="1" y="203"/>
                  </a:moveTo>
                  <a:cubicBezTo>
                    <a:pt x="1" y="96"/>
                    <a:pt x="84" y="1"/>
                    <a:pt x="191" y="1"/>
                  </a:cubicBezTo>
                  <a:cubicBezTo>
                    <a:pt x="298" y="1"/>
                    <a:pt x="382" y="96"/>
                    <a:pt x="382" y="203"/>
                  </a:cubicBezTo>
                  <a:cubicBezTo>
                    <a:pt x="382" y="299"/>
                    <a:pt x="298" y="394"/>
                    <a:pt x="191" y="394"/>
                  </a:cubicBezTo>
                  <a:cubicBezTo>
                    <a:pt x="84" y="382"/>
                    <a:pt x="1" y="299"/>
                    <a:pt x="1" y="203"/>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8" name="Google Shape;4788;p52"/>
            <p:cNvSpPr/>
            <p:nvPr/>
          </p:nvSpPr>
          <p:spPr>
            <a:xfrm>
              <a:off x="2709550" y="2830250"/>
              <a:ext cx="9550" cy="9550"/>
            </a:xfrm>
            <a:custGeom>
              <a:avLst/>
              <a:gdLst/>
              <a:ahLst/>
              <a:cxnLst/>
              <a:rect l="l" t="t" r="r" b="b"/>
              <a:pathLst>
                <a:path w="382" h="382" extrusionOk="0">
                  <a:moveTo>
                    <a:pt x="1" y="191"/>
                  </a:moveTo>
                  <a:cubicBezTo>
                    <a:pt x="1" y="83"/>
                    <a:pt x="84" y="0"/>
                    <a:pt x="191" y="0"/>
                  </a:cubicBezTo>
                  <a:cubicBezTo>
                    <a:pt x="298" y="0"/>
                    <a:pt x="382" y="83"/>
                    <a:pt x="382" y="191"/>
                  </a:cubicBezTo>
                  <a:cubicBezTo>
                    <a:pt x="382" y="298"/>
                    <a:pt x="298" y="381"/>
                    <a:pt x="191" y="381"/>
                  </a:cubicBezTo>
                  <a:cubicBezTo>
                    <a:pt x="84" y="381"/>
                    <a:pt x="1" y="298"/>
                    <a:pt x="1" y="19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9" name="Google Shape;4789;p52"/>
            <p:cNvSpPr/>
            <p:nvPr/>
          </p:nvSpPr>
          <p:spPr>
            <a:xfrm>
              <a:off x="2709550" y="2801675"/>
              <a:ext cx="9550" cy="9550"/>
            </a:xfrm>
            <a:custGeom>
              <a:avLst/>
              <a:gdLst/>
              <a:ahLst/>
              <a:cxnLst/>
              <a:rect l="l" t="t" r="r" b="b"/>
              <a:pathLst>
                <a:path w="382" h="382" extrusionOk="0">
                  <a:moveTo>
                    <a:pt x="1" y="191"/>
                  </a:moveTo>
                  <a:cubicBezTo>
                    <a:pt x="1" y="83"/>
                    <a:pt x="84" y="0"/>
                    <a:pt x="191" y="0"/>
                  </a:cubicBezTo>
                  <a:cubicBezTo>
                    <a:pt x="298" y="0"/>
                    <a:pt x="382" y="83"/>
                    <a:pt x="382" y="191"/>
                  </a:cubicBezTo>
                  <a:cubicBezTo>
                    <a:pt x="382" y="298"/>
                    <a:pt x="298" y="381"/>
                    <a:pt x="191" y="381"/>
                  </a:cubicBezTo>
                  <a:cubicBezTo>
                    <a:pt x="84" y="381"/>
                    <a:pt x="1" y="298"/>
                    <a:pt x="1" y="19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0" name="Google Shape;4790;p52"/>
            <p:cNvSpPr/>
            <p:nvPr/>
          </p:nvSpPr>
          <p:spPr>
            <a:xfrm>
              <a:off x="2709550" y="2772800"/>
              <a:ext cx="9550" cy="9850"/>
            </a:xfrm>
            <a:custGeom>
              <a:avLst/>
              <a:gdLst/>
              <a:ahLst/>
              <a:cxnLst/>
              <a:rect l="l" t="t" r="r" b="b"/>
              <a:pathLst>
                <a:path w="382" h="394" extrusionOk="0">
                  <a:moveTo>
                    <a:pt x="1" y="203"/>
                  </a:moveTo>
                  <a:cubicBezTo>
                    <a:pt x="1" y="95"/>
                    <a:pt x="84" y="0"/>
                    <a:pt x="191" y="0"/>
                  </a:cubicBezTo>
                  <a:cubicBezTo>
                    <a:pt x="298" y="0"/>
                    <a:pt x="382" y="95"/>
                    <a:pt x="382" y="203"/>
                  </a:cubicBezTo>
                  <a:cubicBezTo>
                    <a:pt x="382" y="298"/>
                    <a:pt x="298" y="393"/>
                    <a:pt x="191" y="393"/>
                  </a:cubicBezTo>
                  <a:cubicBezTo>
                    <a:pt x="84" y="381"/>
                    <a:pt x="1" y="298"/>
                    <a:pt x="1" y="203"/>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1" name="Google Shape;4791;p52"/>
            <p:cNvSpPr/>
            <p:nvPr/>
          </p:nvSpPr>
          <p:spPr>
            <a:xfrm>
              <a:off x="2709550" y="2743925"/>
              <a:ext cx="9550" cy="9550"/>
            </a:xfrm>
            <a:custGeom>
              <a:avLst/>
              <a:gdLst/>
              <a:ahLst/>
              <a:cxnLst/>
              <a:rect l="l" t="t" r="r" b="b"/>
              <a:pathLst>
                <a:path w="382" h="382" extrusionOk="0">
                  <a:moveTo>
                    <a:pt x="1" y="191"/>
                  </a:moveTo>
                  <a:cubicBezTo>
                    <a:pt x="1" y="84"/>
                    <a:pt x="84" y="0"/>
                    <a:pt x="191" y="0"/>
                  </a:cubicBezTo>
                  <a:cubicBezTo>
                    <a:pt x="298" y="0"/>
                    <a:pt x="382" y="84"/>
                    <a:pt x="382" y="191"/>
                  </a:cubicBezTo>
                  <a:cubicBezTo>
                    <a:pt x="382" y="298"/>
                    <a:pt x="298" y="381"/>
                    <a:pt x="191" y="381"/>
                  </a:cubicBezTo>
                  <a:cubicBezTo>
                    <a:pt x="84" y="381"/>
                    <a:pt x="1" y="298"/>
                    <a:pt x="1" y="19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2" name="Google Shape;4792;p52"/>
            <p:cNvSpPr/>
            <p:nvPr/>
          </p:nvSpPr>
          <p:spPr>
            <a:xfrm>
              <a:off x="2709550" y="2715350"/>
              <a:ext cx="9550" cy="9550"/>
            </a:xfrm>
            <a:custGeom>
              <a:avLst/>
              <a:gdLst/>
              <a:ahLst/>
              <a:cxnLst/>
              <a:rect l="l" t="t" r="r" b="b"/>
              <a:pathLst>
                <a:path w="382" h="382" extrusionOk="0">
                  <a:moveTo>
                    <a:pt x="1" y="191"/>
                  </a:moveTo>
                  <a:cubicBezTo>
                    <a:pt x="1" y="84"/>
                    <a:pt x="84" y="0"/>
                    <a:pt x="191" y="0"/>
                  </a:cubicBezTo>
                  <a:cubicBezTo>
                    <a:pt x="298" y="0"/>
                    <a:pt x="382" y="84"/>
                    <a:pt x="382" y="191"/>
                  </a:cubicBezTo>
                  <a:cubicBezTo>
                    <a:pt x="382" y="298"/>
                    <a:pt x="298" y="381"/>
                    <a:pt x="191" y="381"/>
                  </a:cubicBezTo>
                  <a:cubicBezTo>
                    <a:pt x="84" y="381"/>
                    <a:pt x="1" y="298"/>
                    <a:pt x="1" y="19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3" name="Google Shape;4793;p52"/>
            <p:cNvSpPr/>
            <p:nvPr/>
          </p:nvSpPr>
          <p:spPr>
            <a:xfrm>
              <a:off x="2709550" y="2686475"/>
              <a:ext cx="9550" cy="9850"/>
            </a:xfrm>
            <a:custGeom>
              <a:avLst/>
              <a:gdLst/>
              <a:ahLst/>
              <a:cxnLst/>
              <a:rect l="l" t="t" r="r" b="b"/>
              <a:pathLst>
                <a:path w="382" h="394" extrusionOk="0">
                  <a:moveTo>
                    <a:pt x="1" y="203"/>
                  </a:moveTo>
                  <a:cubicBezTo>
                    <a:pt x="1" y="96"/>
                    <a:pt x="84" y="0"/>
                    <a:pt x="191" y="0"/>
                  </a:cubicBezTo>
                  <a:cubicBezTo>
                    <a:pt x="298" y="0"/>
                    <a:pt x="382" y="96"/>
                    <a:pt x="382" y="203"/>
                  </a:cubicBezTo>
                  <a:cubicBezTo>
                    <a:pt x="382" y="298"/>
                    <a:pt x="298" y="393"/>
                    <a:pt x="191" y="393"/>
                  </a:cubicBezTo>
                  <a:cubicBezTo>
                    <a:pt x="84" y="381"/>
                    <a:pt x="1" y="298"/>
                    <a:pt x="1" y="203"/>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4" name="Google Shape;4794;p52"/>
            <p:cNvSpPr/>
            <p:nvPr/>
          </p:nvSpPr>
          <p:spPr>
            <a:xfrm>
              <a:off x="2883675" y="3252900"/>
              <a:ext cx="6875" cy="232500"/>
            </a:xfrm>
            <a:custGeom>
              <a:avLst/>
              <a:gdLst/>
              <a:ahLst/>
              <a:cxnLst/>
              <a:rect l="l" t="t" r="r" b="b"/>
              <a:pathLst>
                <a:path w="275" h="9300" extrusionOk="0">
                  <a:moveTo>
                    <a:pt x="1" y="1"/>
                  </a:moveTo>
                  <a:lnTo>
                    <a:pt x="275" y="1"/>
                  </a:lnTo>
                  <a:lnTo>
                    <a:pt x="275" y="9300"/>
                  </a:lnTo>
                  <a:lnTo>
                    <a:pt x="1" y="9300"/>
                  </a:ln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5" name="Google Shape;4795;p52"/>
            <p:cNvSpPr/>
            <p:nvPr/>
          </p:nvSpPr>
          <p:spPr>
            <a:xfrm>
              <a:off x="2914050" y="3252900"/>
              <a:ext cx="7150" cy="232500"/>
            </a:xfrm>
            <a:custGeom>
              <a:avLst/>
              <a:gdLst/>
              <a:ahLst/>
              <a:cxnLst/>
              <a:rect l="l" t="t" r="r" b="b"/>
              <a:pathLst>
                <a:path w="286" h="9300" extrusionOk="0">
                  <a:moveTo>
                    <a:pt x="0" y="1"/>
                  </a:moveTo>
                  <a:lnTo>
                    <a:pt x="286" y="1"/>
                  </a:lnTo>
                  <a:lnTo>
                    <a:pt x="286" y="9300"/>
                  </a:lnTo>
                  <a:lnTo>
                    <a:pt x="0" y="9300"/>
                  </a:ln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6" name="Google Shape;4796;p52"/>
            <p:cNvSpPr/>
            <p:nvPr/>
          </p:nvSpPr>
          <p:spPr>
            <a:xfrm>
              <a:off x="2897675" y="3450850"/>
              <a:ext cx="9550" cy="9550"/>
            </a:xfrm>
            <a:custGeom>
              <a:avLst/>
              <a:gdLst/>
              <a:ahLst/>
              <a:cxnLst/>
              <a:rect l="l" t="t" r="r" b="b"/>
              <a:pathLst>
                <a:path w="382" h="382" extrusionOk="0">
                  <a:moveTo>
                    <a:pt x="0" y="191"/>
                  </a:moveTo>
                  <a:cubicBezTo>
                    <a:pt x="0" y="84"/>
                    <a:pt x="96" y="1"/>
                    <a:pt x="191" y="1"/>
                  </a:cubicBezTo>
                  <a:cubicBezTo>
                    <a:pt x="298" y="1"/>
                    <a:pt x="381" y="84"/>
                    <a:pt x="381" y="191"/>
                  </a:cubicBezTo>
                  <a:cubicBezTo>
                    <a:pt x="381" y="298"/>
                    <a:pt x="298" y="382"/>
                    <a:pt x="191" y="382"/>
                  </a:cubicBezTo>
                  <a:cubicBezTo>
                    <a:pt x="72" y="382"/>
                    <a:pt x="0" y="298"/>
                    <a:pt x="0" y="19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7" name="Google Shape;4797;p52"/>
            <p:cNvSpPr/>
            <p:nvPr/>
          </p:nvSpPr>
          <p:spPr>
            <a:xfrm>
              <a:off x="2897675" y="3422275"/>
              <a:ext cx="9550" cy="9550"/>
            </a:xfrm>
            <a:custGeom>
              <a:avLst/>
              <a:gdLst/>
              <a:ahLst/>
              <a:cxnLst/>
              <a:rect l="l" t="t" r="r" b="b"/>
              <a:pathLst>
                <a:path w="382" h="382" extrusionOk="0">
                  <a:moveTo>
                    <a:pt x="0" y="191"/>
                  </a:moveTo>
                  <a:cubicBezTo>
                    <a:pt x="0" y="84"/>
                    <a:pt x="96" y="1"/>
                    <a:pt x="191" y="1"/>
                  </a:cubicBezTo>
                  <a:cubicBezTo>
                    <a:pt x="298" y="1"/>
                    <a:pt x="381" y="84"/>
                    <a:pt x="381" y="191"/>
                  </a:cubicBezTo>
                  <a:cubicBezTo>
                    <a:pt x="381" y="298"/>
                    <a:pt x="298" y="382"/>
                    <a:pt x="191" y="382"/>
                  </a:cubicBezTo>
                  <a:cubicBezTo>
                    <a:pt x="72" y="370"/>
                    <a:pt x="0" y="298"/>
                    <a:pt x="0" y="19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8" name="Google Shape;4798;p52"/>
            <p:cNvSpPr/>
            <p:nvPr/>
          </p:nvSpPr>
          <p:spPr>
            <a:xfrm>
              <a:off x="2897675" y="3393100"/>
              <a:ext cx="9550" cy="9850"/>
            </a:xfrm>
            <a:custGeom>
              <a:avLst/>
              <a:gdLst/>
              <a:ahLst/>
              <a:cxnLst/>
              <a:rect l="l" t="t" r="r" b="b"/>
              <a:pathLst>
                <a:path w="382" h="394" extrusionOk="0">
                  <a:moveTo>
                    <a:pt x="0" y="191"/>
                  </a:moveTo>
                  <a:cubicBezTo>
                    <a:pt x="0" y="96"/>
                    <a:pt x="96" y="1"/>
                    <a:pt x="191" y="1"/>
                  </a:cubicBezTo>
                  <a:cubicBezTo>
                    <a:pt x="298" y="1"/>
                    <a:pt x="381" y="96"/>
                    <a:pt x="381" y="191"/>
                  </a:cubicBezTo>
                  <a:cubicBezTo>
                    <a:pt x="381" y="298"/>
                    <a:pt x="298" y="394"/>
                    <a:pt x="191" y="394"/>
                  </a:cubicBezTo>
                  <a:cubicBezTo>
                    <a:pt x="72" y="394"/>
                    <a:pt x="0" y="298"/>
                    <a:pt x="0" y="19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9" name="Google Shape;4799;p52"/>
            <p:cNvSpPr/>
            <p:nvPr/>
          </p:nvSpPr>
          <p:spPr>
            <a:xfrm>
              <a:off x="2897675" y="3364525"/>
              <a:ext cx="9550" cy="9550"/>
            </a:xfrm>
            <a:custGeom>
              <a:avLst/>
              <a:gdLst/>
              <a:ahLst/>
              <a:cxnLst/>
              <a:rect l="l" t="t" r="r" b="b"/>
              <a:pathLst>
                <a:path w="382" h="382" extrusionOk="0">
                  <a:moveTo>
                    <a:pt x="0" y="191"/>
                  </a:moveTo>
                  <a:cubicBezTo>
                    <a:pt x="0" y="84"/>
                    <a:pt x="96" y="1"/>
                    <a:pt x="191" y="1"/>
                  </a:cubicBezTo>
                  <a:cubicBezTo>
                    <a:pt x="298" y="1"/>
                    <a:pt x="381" y="84"/>
                    <a:pt x="381" y="191"/>
                  </a:cubicBezTo>
                  <a:cubicBezTo>
                    <a:pt x="381" y="298"/>
                    <a:pt x="298" y="382"/>
                    <a:pt x="191" y="382"/>
                  </a:cubicBezTo>
                  <a:cubicBezTo>
                    <a:pt x="72" y="382"/>
                    <a:pt x="0" y="298"/>
                    <a:pt x="0" y="19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0" name="Google Shape;4800;p52"/>
            <p:cNvSpPr/>
            <p:nvPr/>
          </p:nvSpPr>
          <p:spPr>
            <a:xfrm>
              <a:off x="2897675" y="3335950"/>
              <a:ext cx="9550" cy="9550"/>
            </a:xfrm>
            <a:custGeom>
              <a:avLst/>
              <a:gdLst/>
              <a:ahLst/>
              <a:cxnLst/>
              <a:rect l="l" t="t" r="r" b="b"/>
              <a:pathLst>
                <a:path w="382" h="382" extrusionOk="0">
                  <a:moveTo>
                    <a:pt x="0" y="191"/>
                  </a:moveTo>
                  <a:cubicBezTo>
                    <a:pt x="0" y="84"/>
                    <a:pt x="96" y="1"/>
                    <a:pt x="191" y="1"/>
                  </a:cubicBezTo>
                  <a:cubicBezTo>
                    <a:pt x="298" y="1"/>
                    <a:pt x="381" y="84"/>
                    <a:pt x="381" y="191"/>
                  </a:cubicBezTo>
                  <a:cubicBezTo>
                    <a:pt x="381" y="298"/>
                    <a:pt x="298" y="382"/>
                    <a:pt x="191" y="382"/>
                  </a:cubicBezTo>
                  <a:cubicBezTo>
                    <a:pt x="72" y="370"/>
                    <a:pt x="0" y="298"/>
                    <a:pt x="0" y="19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1" name="Google Shape;4801;p52"/>
            <p:cNvSpPr/>
            <p:nvPr/>
          </p:nvSpPr>
          <p:spPr>
            <a:xfrm>
              <a:off x="2897675" y="3306775"/>
              <a:ext cx="9550" cy="9850"/>
            </a:xfrm>
            <a:custGeom>
              <a:avLst/>
              <a:gdLst/>
              <a:ahLst/>
              <a:cxnLst/>
              <a:rect l="l" t="t" r="r" b="b"/>
              <a:pathLst>
                <a:path w="382" h="394" extrusionOk="0">
                  <a:moveTo>
                    <a:pt x="0" y="191"/>
                  </a:moveTo>
                  <a:cubicBezTo>
                    <a:pt x="0" y="96"/>
                    <a:pt x="96" y="1"/>
                    <a:pt x="191" y="1"/>
                  </a:cubicBezTo>
                  <a:cubicBezTo>
                    <a:pt x="298" y="1"/>
                    <a:pt x="381" y="96"/>
                    <a:pt x="381" y="191"/>
                  </a:cubicBezTo>
                  <a:cubicBezTo>
                    <a:pt x="381" y="299"/>
                    <a:pt x="298" y="394"/>
                    <a:pt x="191" y="394"/>
                  </a:cubicBezTo>
                  <a:cubicBezTo>
                    <a:pt x="72" y="394"/>
                    <a:pt x="0" y="299"/>
                    <a:pt x="0" y="19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2" name="Google Shape;4802;p52"/>
            <p:cNvSpPr/>
            <p:nvPr/>
          </p:nvSpPr>
          <p:spPr>
            <a:xfrm>
              <a:off x="2897675" y="3278200"/>
              <a:ext cx="9550" cy="9550"/>
            </a:xfrm>
            <a:custGeom>
              <a:avLst/>
              <a:gdLst/>
              <a:ahLst/>
              <a:cxnLst/>
              <a:rect l="l" t="t" r="r" b="b"/>
              <a:pathLst>
                <a:path w="382" h="382" extrusionOk="0">
                  <a:moveTo>
                    <a:pt x="0" y="191"/>
                  </a:moveTo>
                  <a:cubicBezTo>
                    <a:pt x="0" y="84"/>
                    <a:pt x="96" y="1"/>
                    <a:pt x="191" y="1"/>
                  </a:cubicBezTo>
                  <a:cubicBezTo>
                    <a:pt x="298" y="1"/>
                    <a:pt x="381" y="84"/>
                    <a:pt x="381" y="191"/>
                  </a:cubicBezTo>
                  <a:cubicBezTo>
                    <a:pt x="381" y="299"/>
                    <a:pt x="298" y="382"/>
                    <a:pt x="191" y="382"/>
                  </a:cubicBezTo>
                  <a:cubicBezTo>
                    <a:pt x="72" y="382"/>
                    <a:pt x="0" y="299"/>
                    <a:pt x="0" y="19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3" name="Google Shape;4803;p52"/>
            <p:cNvSpPr/>
            <p:nvPr/>
          </p:nvSpPr>
          <p:spPr>
            <a:xfrm>
              <a:off x="2885175" y="1732475"/>
              <a:ext cx="232500" cy="7175"/>
            </a:xfrm>
            <a:custGeom>
              <a:avLst/>
              <a:gdLst/>
              <a:ahLst/>
              <a:cxnLst/>
              <a:rect l="l" t="t" r="r" b="b"/>
              <a:pathLst>
                <a:path w="9300" h="287" extrusionOk="0">
                  <a:moveTo>
                    <a:pt x="0" y="1"/>
                  </a:moveTo>
                  <a:lnTo>
                    <a:pt x="9299" y="1"/>
                  </a:lnTo>
                  <a:lnTo>
                    <a:pt x="9299" y="287"/>
                  </a:lnTo>
                  <a:lnTo>
                    <a:pt x="0" y="287"/>
                  </a:ln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4" name="Google Shape;4804;p52"/>
            <p:cNvSpPr/>
            <p:nvPr/>
          </p:nvSpPr>
          <p:spPr>
            <a:xfrm>
              <a:off x="2885175" y="1763150"/>
              <a:ext cx="232500" cy="7175"/>
            </a:xfrm>
            <a:custGeom>
              <a:avLst/>
              <a:gdLst/>
              <a:ahLst/>
              <a:cxnLst/>
              <a:rect l="l" t="t" r="r" b="b"/>
              <a:pathLst>
                <a:path w="9300" h="287" extrusionOk="0">
                  <a:moveTo>
                    <a:pt x="0" y="0"/>
                  </a:moveTo>
                  <a:lnTo>
                    <a:pt x="9299" y="0"/>
                  </a:lnTo>
                  <a:lnTo>
                    <a:pt x="9299" y="286"/>
                  </a:lnTo>
                  <a:lnTo>
                    <a:pt x="0" y="286"/>
                  </a:ln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5" name="Google Shape;4805;p52"/>
            <p:cNvSpPr/>
            <p:nvPr/>
          </p:nvSpPr>
          <p:spPr>
            <a:xfrm>
              <a:off x="2910475" y="1746475"/>
              <a:ext cx="9550" cy="9550"/>
            </a:xfrm>
            <a:custGeom>
              <a:avLst/>
              <a:gdLst/>
              <a:ahLst/>
              <a:cxnLst/>
              <a:rect l="l" t="t" r="r" b="b"/>
              <a:pathLst>
                <a:path w="382" h="382" extrusionOk="0">
                  <a:moveTo>
                    <a:pt x="381" y="191"/>
                  </a:moveTo>
                  <a:cubicBezTo>
                    <a:pt x="381" y="298"/>
                    <a:pt x="298" y="382"/>
                    <a:pt x="191" y="382"/>
                  </a:cubicBezTo>
                  <a:cubicBezTo>
                    <a:pt x="84" y="382"/>
                    <a:pt x="0" y="298"/>
                    <a:pt x="0" y="191"/>
                  </a:cubicBezTo>
                  <a:cubicBezTo>
                    <a:pt x="0" y="84"/>
                    <a:pt x="84" y="1"/>
                    <a:pt x="191" y="1"/>
                  </a:cubicBezTo>
                  <a:cubicBezTo>
                    <a:pt x="298" y="1"/>
                    <a:pt x="381" y="84"/>
                    <a:pt x="381" y="19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6" name="Google Shape;4806;p52"/>
            <p:cNvSpPr/>
            <p:nvPr/>
          </p:nvSpPr>
          <p:spPr>
            <a:xfrm>
              <a:off x="2939050" y="1746775"/>
              <a:ext cx="9550" cy="9550"/>
            </a:xfrm>
            <a:custGeom>
              <a:avLst/>
              <a:gdLst/>
              <a:ahLst/>
              <a:cxnLst/>
              <a:rect l="l" t="t" r="r" b="b"/>
              <a:pathLst>
                <a:path w="382" h="382" extrusionOk="0">
                  <a:moveTo>
                    <a:pt x="191" y="0"/>
                  </a:moveTo>
                  <a:cubicBezTo>
                    <a:pt x="298" y="0"/>
                    <a:pt x="381" y="84"/>
                    <a:pt x="381" y="191"/>
                  </a:cubicBezTo>
                  <a:cubicBezTo>
                    <a:pt x="381" y="298"/>
                    <a:pt x="298" y="381"/>
                    <a:pt x="191" y="381"/>
                  </a:cubicBezTo>
                  <a:cubicBezTo>
                    <a:pt x="84" y="381"/>
                    <a:pt x="0" y="298"/>
                    <a:pt x="0" y="191"/>
                  </a:cubicBezTo>
                  <a:cubicBezTo>
                    <a:pt x="12" y="72"/>
                    <a:pt x="84" y="0"/>
                    <a:pt x="191" y="0"/>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7" name="Google Shape;4807;p52"/>
            <p:cNvSpPr/>
            <p:nvPr/>
          </p:nvSpPr>
          <p:spPr>
            <a:xfrm>
              <a:off x="2967925" y="1746775"/>
              <a:ext cx="9850" cy="9550"/>
            </a:xfrm>
            <a:custGeom>
              <a:avLst/>
              <a:gdLst/>
              <a:ahLst/>
              <a:cxnLst/>
              <a:rect l="l" t="t" r="r" b="b"/>
              <a:pathLst>
                <a:path w="394" h="382" extrusionOk="0">
                  <a:moveTo>
                    <a:pt x="203" y="0"/>
                  </a:moveTo>
                  <a:cubicBezTo>
                    <a:pt x="298" y="0"/>
                    <a:pt x="393" y="84"/>
                    <a:pt x="393" y="191"/>
                  </a:cubicBezTo>
                  <a:cubicBezTo>
                    <a:pt x="393" y="298"/>
                    <a:pt x="298" y="381"/>
                    <a:pt x="203" y="381"/>
                  </a:cubicBezTo>
                  <a:cubicBezTo>
                    <a:pt x="95" y="381"/>
                    <a:pt x="0" y="298"/>
                    <a:pt x="0" y="191"/>
                  </a:cubicBezTo>
                  <a:cubicBezTo>
                    <a:pt x="0" y="72"/>
                    <a:pt x="95" y="0"/>
                    <a:pt x="203" y="0"/>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8" name="Google Shape;4808;p52"/>
            <p:cNvSpPr/>
            <p:nvPr/>
          </p:nvSpPr>
          <p:spPr>
            <a:xfrm>
              <a:off x="2996800" y="1746775"/>
              <a:ext cx="9550" cy="9550"/>
            </a:xfrm>
            <a:custGeom>
              <a:avLst/>
              <a:gdLst/>
              <a:ahLst/>
              <a:cxnLst/>
              <a:rect l="l" t="t" r="r" b="b"/>
              <a:pathLst>
                <a:path w="382" h="382" extrusionOk="0">
                  <a:moveTo>
                    <a:pt x="191" y="0"/>
                  </a:moveTo>
                  <a:cubicBezTo>
                    <a:pt x="298" y="0"/>
                    <a:pt x="381" y="84"/>
                    <a:pt x="381" y="191"/>
                  </a:cubicBezTo>
                  <a:cubicBezTo>
                    <a:pt x="381" y="298"/>
                    <a:pt x="298" y="381"/>
                    <a:pt x="191" y="381"/>
                  </a:cubicBezTo>
                  <a:cubicBezTo>
                    <a:pt x="83" y="381"/>
                    <a:pt x="0" y="298"/>
                    <a:pt x="0" y="191"/>
                  </a:cubicBezTo>
                  <a:cubicBezTo>
                    <a:pt x="0" y="72"/>
                    <a:pt x="83" y="0"/>
                    <a:pt x="191" y="0"/>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9" name="Google Shape;4809;p52"/>
            <p:cNvSpPr/>
            <p:nvPr/>
          </p:nvSpPr>
          <p:spPr>
            <a:xfrm>
              <a:off x="3025375" y="1746775"/>
              <a:ext cx="9550" cy="9550"/>
            </a:xfrm>
            <a:custGeom>
              <a:avLst/>
              <a:gdLst/>
              <a:ahLst/>
              <a:cxnLst/>
              <a:rect l="l" t="t" r="r" b="b"/>
              <a:pathLst>
                <a:path w="382" h="382" extrusionOk="0">
                  <a:moveTo>
                    <a:pt x="191" y="0"/>
                  </a:moveTo>
                  <a:cubicBezTo>
                    <a:pt x="298" y="0"/>
                    <a:pt x="381" y="84"/>
                    <a:pt x="381" y="191"/>
                  </a:cubicBezTo>
                  <a:cubicBezTo>
                    <a:pt x="381" y="298"/>
                    <a:pt x="298" y="381"/>
                    <a:pt x="191" y="381"/>
                  </a:cubicBezTo>
                  <a:cubicBezTo>
                    <a:pt x="83" y="381"/>
                    <a:pt x="0" y="298"/>
                    <a:pt x="0" y="191"/>
                  </a:cubicBezTo>
                  <a:cubicBezTo>
                    <a:pt x="12" y="72"/>
                    <a:pt x="83" y="0"/>
                    <a:pt x="191" y="0"/>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0" name="Google Shape;4810;p52"/>
            <p:cNvSpPr/>
            <p:nvPr/>
          </p:nvSpPr>
          <p:spPr>
            <a:xfrm>
              <a:off x="3054250" y="1746475"/>
              <a:ext cx="9825" cy="9550"/>
            </a:xfrm>
            <a:custGeom>
              <a:avLst/>
              <a:gdLst/>
              <a:ahLst/>
              <a:cxnLst/>
              <a:rect l="l" t="t" r="r" b="b"/>
              <a:pathLst>
                <a:path w="393" h="382" extrusionOk="0">
                  <a:moveTo>
                    <a:pt x="393" y="191"/>
                  </a:moveTo>
                  <a:cubicBezTo>
                    <a:pt x="393" y="298"/>
                    <a:pt x="298" y="382"/>
                    <a:pt x="202" y="382"/>
                  </a:cubicBezTo>
                  <a:cubicBezTo>
                    <a:pt x="95" y="382"/>
                    <a:pt x="0" y="298"/>
                    <a:pt x="0" y="191"/>
                  </a:cubicBezTo>
                  <a:cubicBezTo>
                    <a:pt x="0" y="84"/>
                    <a:pt x="95" y="1"/>
                    <a:pt x="202" y="1"/>
                  </a:cubicBezTo>
                  <a:cubicBezTo>
                    <a:pt x="298" y="1"/>
                    <a:pt x="393" y="84"/>
                    <a:pt x="393" y="19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1" name="Google Shape;4811;p52"/>
            <p:cNvSpPr/>
            <p:nvPr/>
          </p:nvSpPr>
          <p:spPr>
            <a:xfrm>
              <a:off x="3083100" y="1746475"/>
              <a:ext cx="9550" cy="9550"/>
            </a:xfrm>
            <a:custGeom>
              <a:avLst/>
              <a:gdLst/>
              <a:ahLst/>
              <a:cxnLst/>
              <a:rect l="l" t="t" r="r" b="b"/>
              <a:pathLst>
                <a:path w="382" h="382" extrusionOk="0">
                  <a:moveTo>
                    <a:pt x="382" y="191"/>
                  </a:moveTo>
                  <a:cubicBezTo>
                    <a:pt x="382" y="298"/>
                    <a:pt x="299" y="382"/>
                    <a:pt x="191" y="382"/>
                  </a:cubicBezTo>
                  <a:cubicBezTo>
                    <a:pt x="84" y="382"/>
                    <a:pt x="1" y="298"/>
                    <a:pt x="1" y="191"/>
                  </a:cubicBezTo>
                  <a:cubicBezTo>
                    <a:pt x="1" y="84"/>
                    <a:pt x="84" y="1"/>
                    <a:pt x="191" y="1"/>
                  </a:cubicBezTo>
                  <a:cubicBezTo>
                    <a:pt x="299" y="1"/>
                    <a:pt x="382" y="84"/>
                    <a:pt x="382" y="19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2" name="Google Shape;4812;p52"/>
            <p:cNvSpPr/>
            <p:nvPr/>
          </p:nvSpPr>
          <p:spPr>
            <a:xfrm>
              <a:off x="3890650" y="1732475"/>
              <a:ext cx="232800" cy="7175"/>
            </a:xfrm>
            <a:custGeom>
              <a:avLst/>
              <a:gdLst/>
              <a:ahLst/>
              <a:cxnLst/>
              <a:rect l="l" t="t" r="r" b="b"/>
              <a:pathLst>
                <a:path w="9312" h="287" extrusionOk="0">
                  <a:moveTo>
                    <a:pt x="1" y="1"/>
                  </a:moveTo>
                  <a:lnTo>
                    <a:pt x="9311" y="1"/>
                  </a:lnTo>
                  <a:lnTo>
                    <a:pt x="9311" y="287"/>
                  </a:lnTo>
                  <a:lnTo>
                    <a:pt x="1" y="287"/>
                  </a:ln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3" name="Google Shape;4813;p52"/>
            <p:cNvSpPr/>
            <p:nvPr/>
          </p:nvSpPr>
          <p:spPr>
            <a:xfrm>
              <a:off x="3890650" y="1763150"/>
              <a:ext cx="232800" cy="7175"/>
            </a:xfrm>
            <a:custGeom>
              <a:avLst/>
              <a:gdLst/>
              <a:ahLst/>
              <a:cxnLst/>
              <a:rect l="l" t="t" r="r" b="b"/>
              <a:pathLst>
                <a:path w="9312" h="287" extrusionOk="0">
                  <a:moveTo>
                    <a:pt x="1" y="0"/>
                  </a:moveTo>
                  <a:lnTo>
                    <a:pt x="9311" y="0"/>
                  </a:lnTo>
                  <a:lnTo>
                    <a:pt x="9311" y="286"/>
                  </a:lnTo>
                  <a:lnTo>
                    <a:pt x="1" y="286"/>
                  </a:ln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4" name="Google Shape;4814;p52"/>
            <p:cNvSpPr/>
            <p:nvPr/>
          </p:nvSpPr>
          <p:spPr>
            <a:xfrm>
              <a:off x="3915650" y="1746775"/>
              <a:ext cx="9850" cy="9550"/>
            </a:xfrm>
            <a:custGeom>
              <a:avLst/>
              <a:gdLst/>
              <a:ahLst/>
              <a:cxnLst/>
              <a:rect l="l" t="t" r="r" b="b"/>
              <a:pathLst>
                <a:path w="394" h="382" extrusionOk="0">
                  <a:moveTo>
                    <a:pt x="191" y="0"/>
                  </a:moveTo>
                  <a:cubicBezTo>
                    <a:pt x="298" y="0"/>
                    <a:pt x="394" y="84"/>
                    <a:pt x="394" y="191"/>
                  </a:cubicBezTo>
                  <a:cubicBezTo>
                    <a:pt x="394" y="298"/>
                    <a:pt x="298" y="381"/>
                    <a:pt x="191" y="381"/>
                  </a:cubicBezTo>
                  <a:cubicBezTo>
                    <a:pt x="96" y="381"/>
                    <a:pt x="1" y="298"/>
                    <a:pt x="1" y="191"/>
                  </a:cubicBezTo>
                  <a:cubicBezTo>
                    <a:pt x="13" y="72"/>
                    <a:pt x="108" y="0"/>
                    <a:pt x="191" y="0"/>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5" name="Google Shape;4815;p52"/>
            <p:cNvSpPr/>
            <p:nvPr/>
          </p:nvSpPr>
          <p:spPr>
            <a:xfrm>
              <a:off x="3944825" y="1746775"/>
              <a:ext cx="9550" cy="9550"/>
            </a:xfrm>
            <a:custGeom>
              <a:avLst/>
              <a:gdLst/>
              <a:ahLst/>
              <a:cxnLst/>
              <a:rect l="l" t="t" r="r" b="b"/>
              <a:pathLst>
                <a:path w="382" h="382" extrusionOk="0">
                  <a:moveTo>
                    <a:pt x="191" y="0"/>
                  </a:moveTo>
                  <a:cubicBezTo>
                    <a:pt x="298" y="0"/>
                    <a:pt x="382" y="84"/>
                    <a:pt x="382" y="191"/>
                  </a:cubicBezTo>
                  <a:cubicBezTo>
                    <a:pt x="382" y="298"/>
                    <a:pt x="298" y="381"/>
                    <a:pt x="191" y="381"/>
                  </a:cubicBezTo>
                  <a:cubicBezTo>
                    <a:pt x="84" y="381"/>
                    <a:pt x="1" y="298"/>
                    <a:pt x="1" y="191"/>
                  </a:cubicBezTo>
                  <a:cubicBezTo>
                    <a:pt x="1" y="72"/>
                    <a:pt x="84" y="0"/>
                    <a:pt x="191" y="0"/>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6" name="Google Shape;4816;p52"/>
            <p:cNvSpPr/>
            <p:nvPr/>
          </p:nvSpPr>
          <p:spPr>
            <a:xfrm>
              <a:off x="3973400" y="1746775"/>
              <a:ext cx="9550" cy="9550"/>
            </a:xfrm>
            <a:custGeom>
              <a:avLst/>
              <a:gdLst/>
              <a:ahLst/>
              <a:cxnLst/>
              <a:rect l="l" t="t" r="r" b="b"/>
              <a:pathLst>
                <a:path w="382" h="382" extrusionOk="0">
                  <a:moveTo>
                    <a:pt x="191" y="0"/>
                  </a:moveTo>
                  <a:cubicBezTo>
                    <a:pt x="298" y="0"/>
                    <a:pt x="382" y="84"/>
                    <a:pt x="382" y="191"/>
                  </a:cubicBezTo>
                  <a:cubicBezTo>
                    <a:pt x="382" y="298"/>
                    <a:pt x="298" y="381"/>
                    <a:pt x="191" y="381"/>
                  </a:cubicBezTo>
                  <a:cubicBezTo>
                    <a:pt x="84" y="381"/>
                    <a:pt x="1" y="298"/>
                    <a:pt x="1" y="191"/>
                  </a:cubicBezTo>
                  <a:cubicBezTo>
                    <a:pt x="12" y="72"/>
                    <a:pt x="84" y="0"/>
                    <a:pt x="191" y="0"/>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7" name="Google Shape;4817;p52"/>
            <p:cNvSpPr/>
            <p:nvPr/>
          </p:nvSpPr>
          <p:spPr>
            <a:xfrm>
              <a:off x="4001975" y="1746775"/>
              <a:ext cx="9850" cy="9550"/>
            </a:xfrm>
            <a:custGeom>
              <a:avLst/>
              <a:gdLst/>
              <a:ahLst/>
              <a:cxnLst/>
              <a:rect l="l" t="t" r="r" b="b"/>
              <a:pathLst>
                <a:path w="394" h="382" extrusionOk="0">
                  <a:moveTo>
                    <a:pt x="191" y="0"/>
                  </a:moveTo>
                  <a:cubicBezTo>
                    <a:pt x="298" y="0"/>
                    <a:pt x="393" y="84"/>
                    <a:pt x="393" y="191"/>
                  </a:cubicBezTo>
                  <a:cubicBezTo>
                    <a:pt x="393" y="298"/>
                    <a:pt x="298" y="381"/>
                    <a:pt x="191" y="381"/>
                  </a:cubicBezTo>
                  <a:cubicBezTo>
                    <a:pt x="96" y="381"/>
                    <a:pt x="1" y="298"/>
                    <a:pt x="1" y="191"/>
                  </a:cubicBezTo>
                  <a:cubicBezTo>
                    <a:pt x="12" y="72"/>
                    <a:pt x="108" y="0"/>
                    <a:pt x="191" y="0"/>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8" name="Google Shape;4818;p52"/>
            <p:cNvSpPr/>
            <p:nvPr/>
          </p:nvSpPr>
          <p:spPr>
            <a:xfrm>
              <a:off x="4031150" y="1746775"/>
              <a:ext cx="9550" cy="9550"/>
            </a:xfrm>
            <a:custGeom>
              <a:avLst/>
              <a:gdLst/>
              <a:ahLst/>
              <a:cxnLst/>
              <a:rect l="l" t="t" r="r" b="b"/>
              <a:pathLst>
                <a:path w="382" h="382" extrusionOk="0">
                  <a:moveTo>
                    <a:pt x="191" y="0"/>
                  </a:moveTo>
                  <a:cubicBezTo>
                    <a:pt x="298" y="0"/>
                    <a:pt x="381" y="84"/>
                    <a:pt x="381" y="191"/>
                  </a:cubicBezTo>
                  <a:cubicBezTo>
                    <a:pt x="381" y="298"/>
                    <a:pt x="298" y="381"/>
                    <a:pt x="191" y="381"/>
                  </a:cubicBezTo>
                  <a:cubicBezTo>
                    <a:pt x="84" y="381"/>
                    <a:pt x="0" y="298"/>
                    <a:pt x="0" y="191"/>
                  </a:cubicBezTo>
                  <a:cubicBezTo>
                    <a:pt x="0" y="72"/>
                    <a:pt x="84" y="0"/>
                    <a:pt x="191" y="0"/>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9" name="Google Shape;4819;p52"/>
            <p:cNvSpPr/>
            <p:nvPr/>
          </p:nvSpPr>
          <p:spPr>
            <a:xfrm>
              <a:off x="4059725" y="1746775"/>
              <a:ext cx="9550" cy="9550"/>
            </a:xfrm>
            <a:custGeom>
              <a:avLst/>
              <a:gdLst/>
              <a:ahLst/>
              <a:cxnLst/>
              <a:rect l="l" t="t" r="r" b="b"/>
              <a:pathLst>
                <a:path w="382" h="382" extrusionOk="0">
                  <a:moveTo>
                    <a:pt x="191" y="0"/>
                  </a:moveTo>
                  <a:cubicBezTo>
                    <a:pt x="298" y="0"/>
                    <a:pt x="381" y="84"/>
                    <a:pt x="381" y="191"/>
                  </a:cubicBezTo>
                  <a:cubicBezTo>
                    <a:pt x="381" y="298"/>
                    <a:pt x="298" y="381"/>
                    <a:pt x="191" y="381"/>
                  </a:cubicBezTo>
                  <a:cubicBezTo>
                    <a:pt x="84" y="381"/>
                    <a:pt x="0" y="298"/>
                    <a:pt x="0" y="191"/>
                  </a:cubicBezTo>
                  <a:cubicBezTo>
                    <a:pt x="12" y="72"/>
                    <a:pt x="84" y="0"/>
                    <a:pt x="191" y="0"/>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0" name="Google Shape;4820;p52"/>
            <p:cNvSpPr/>
            <p:nvPr/>
          </p:nvSpPr>
          <p:spPr>
            <a:xfrm>
              <a:off x="4088300" y="1746775"/>
              <a:ext cx="9550" cy="9550"/>
            </a:xfrm>
            <a:custGeom>
              <a:avLst/>
              <a:gdLst/>
              <a:ahLst/>
              <a:cxnLst/>
              <a:rect l="l" t="t" r="r" b="b"/>
              <a:pathLst>
                <a:path w="382" h="382" extrusionOk="0">
                  <a:moveTo>
                    <a:pt x="191" y="0"/>
                  </a:moveTo>
                  <a:cubicBezTo>
                    <a:pt x="298" y="0"/>
                    <a:pt x="381" y="84"/>
                    <a:pt x="381" y="191"/>
                  </a:cubicBezTo>
                  <a:cubicBezTo>
                    <a:pt x="381" y="298"/>
                    <a:pt x="298" y="381"/>
                    <a:pt x="191" y="381"/>
                  </a:cubicBezTo>
                  <a:cubicBezTo>
                    <a:pt x="84" y="381"/>
                    <a:pt x="0" y="298"/>
                    <a:pt x="0" y="191"/>
                  </a:cubicBezTo>
                  <a:cubicBezTo>
                    <a:pt x="12" y="72"/>
                    <a:pt x="96" y="0"/>
                    <a:pt x="191" y="0"/>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1" name="Google Shape;4821;p52"/>
            <p:cNvSpPr/>
            <p:nvPr/>
          </p:nvSpPr>
          <p:spPr>
            <a:xfrm>
              <a:off x="4775575" y="3566925"/>
              <a:ext cx="6875" cy="232500"/>
            </a:xfrm>
            <a:custGeom>
              <a:avLst/>
              <a:gdLst/>
              <a:ahLst/>
              <a:cxnLst/>
              <a:rect l="l" t="t" r="r" b="b"/>
              <a:pathLst>
                <a:path w="275" h="9300" extrusionOk="0">
                  <a:moveTo>
                    <a:pt x="1" y="1"/>
                  </a:moveTo>
                  <a:lnTo>
                    <a:pt x="275" y="1"/>
                  </a:lnTo>
                  <a:lnTo>
                    <a:pt x="275" y="9300"/>
                  </a:lnTo>
                  <a:lnTo>
                    <a:pt x="1" y="9300"/>
                  </a:ln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2" name="Google Shape;4822;p52"/>
            <p:cNvSpPr/>
            <p:nvPr/>
          </p:nvSpPr>
          <p:spPr>
            <a:xfrm>
              <a:off x="4745525" y="3566925"/>
              <a:ext cx="6875" cy="232500"/>
            </a:xfrm>
            <a:custGeom>
              <a:avLst/>
              <a:gdLst/>
              <a:ahLst/>
              <a:cxnLst/>
              <a:rect l="l" t="t" r="r" b="b"/>
              <a:pathLst>
                <a:path w="275" h="9300" extrusionOk="0">
                  <a:moveTo>
                    <a:pt x="0" y="1"/>
                  </a:moveTo>
                  <a:lnTo>
                    <a:pt x="274" y="1"/>
                  </a:lnTo>
                  <a:lnTo>
                    <a:pt x="274" y="9300"/>
                  </a:lnTo>
                  <a:lnTo>
                    <a:pt x="0" y="9300"/>
                  </a:ln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3" name="Google Shape;4823;p52"/>
            <p:cNvSpPr/>
            <p:nvPr/>
          </p:nvSpPr>
          <p:spPr>
            <a:xfrm>
              <a:off x="4758925" y="3591950"/>
              <a:ext cx="9550" cy="9550"/>
            </a:xfrm>
            <a:custGeom>
              <a:avLst/>
              <a:gdLst/>
              <a:ahLst/>
              <a:cxnLst/>
              <a:rect l="l" t="t" r="r" b="b"/>
              <a:pathLst>
                <a:path w="382" h="382" extrusionOk="0">
                  <a:moveTo>
                    <a:pt x="381" y="191"/>
                  </a:moveTo>
                  <a:cubicBezTo>
                    <a:pt x="381" y="298"/>
                    <a:pt x="298" y="381"/>
                    <a:pt x="191" y="381"/>
                  </a:cubicBezTo>
                  <a:cubicBezTo>
                    <a:pt x="83" y="381"/>
                    <a:pt x="0" y="298"/>
                    <a:pt x="0" y="191"/>
                  </a:cubicBezTo>
                  <a:cubicBezTo>
                    <a:pt x="0" y="83"/>
                    <a:pt x="83" y="0"/>
                    <a:pt x="191" y="0"/>
                  </a:cubicBezTo>
                  <a:cubicBezTo>
                    <a:pt x="298" y="12"/>
                    <a:pt x="381" y="83"/>
                    <a:pt x="381" y="19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4" name="Google Shape;4824;p52"/>
            <p:cNvSpPr/>
            <p:nvPr/>
          </p:nvSpPr>
          <p:spPr>
            <a:xfrm>
              <a:off x="4758925" y="3620825"/>
              <a:ext cx="9550" cy="9825"/>
            </a:xfrm>
            <a:custGeom>
              <a:avLst/>
              <a:gdLst/>
              <a:ahLst/>
              <a:cxnLst/>
              <a:rect l="l" t="t" r="r" b="b"/>
              <a:pathLst>
                <a:path w="382" h="393" extrusionOk="0">
                  <a:moveTo>
                    <a:pt x="381" y="191"/>
                  </a:moveTo>
                  <a:cubicBezTo>
                    <a:pt x="381" y="298"/>
                    <a:pt x="298" y="393"/>
                    <a:pt x="191" y="393"/>
                  </a:cubicBezTo>
                  <a:cubicBezTo>
                    <a:pt x="83" y="393"/>
                    <a:pt x="0" y="298"/>
                    <a:pt x="0" y="191"/>
                  </a:cubicBezTo>
                  <a:cubicBezTo>
                    <a:pt x="0" y="95"/>
                    <a:pt x="83" y="0"/>
                    <a:pt x="191" y="0"/>
                  </a:cubicBezTo>
                  <a:cubicBezTo>
                    <a:pt x="298" y="0"/>
                    <a:pt x="381" y="95"/>
                    <a:pt x="381" y="19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5" name="Google Shape;4825;p52"/>
            <p:cNvSpPr/>
            <p:nvPr/>
          </p:nvSpPr>
          <p:spPr>
            <a:xfrm>
              <a:off x="4758925" y="3649400"/>
              <a:ext cx="9550" cy="9825"/>
            </a:xfrm>
            <a:custGeom>
              <a:avLst/>
              <a:gdLst/>
              <a:ahLst/>
              <a:cxnLst/>
              <a:rect l="l" t="t" r="r" b="b"/>
              <a:pathLst>
                <a:path w="382" h="393" extrusionOk="0">
                  <a:moveTo>
                    <a:pt x="381" y="202"/>
                  </a:moveTo>
                  <a:cubicBezTo>
                    <a:pt x="381" y="298"/>
                    <a:pt x="298" y="393"/>
                    <a:pt x="191" y="393"/>
                  </a:cubicBezTo>
                  <a:cubicBezTo>
                    <a:pt x="83" y="393"/>
                    <a:pt x="0" y="298"/>
                    <a:pt x="0" y="202"/>
                  </a:cubicBezTo>
                  <a:cubicBezTo>
                    <a:pt x="0" y="95"/>
                    <a:pt x="83" y="0"/>
                    <a:pt x="191" y="0"/>
                  </a:cubicBezTo>
                  <a:cubicBezTo>
                    <a:pt x="298" y="0"/>
                    <a:pt x="381" y="95"/>
                    <a:pt x="381" y="202"/>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6" name="Google Shape;4826;p52"/>
            <p:cNvSpPr/>
            <p:nvPr/>
          </p:nvSpPr>
          <p:spPr>
            <a:xfrm>
              <a:off x="4758925" y="3678250"/>
              <a:ext cx="9550" cy="9550"/>
            </a:xfrm>
            <a:custGeom>
              <a:avLst/>
              <a:gdLst/>
              <a:ahLst/>
              <a:cxnLst/>
              <a:rect l="l" t="t" r="r" b="b"/>
              <a:pathLst>
                <a:path w="382" h="382" extrusionOk="0">
                  <a:moveTo>
                    <a:pt x="381" y="191"/>
                  </a:moveTo>
                  <a:cubicBezTo>
                    <a:pt x="381" y="299"/>
                    <a:pt x="298" y="382"/>
                    <a:pt x="191" y="382"/>
                  </a:cubicBezTo>
                  <a:cubicBezTo>
                    <a:pt x="83" y="382"/>
                    <a:pt x="0" y="287"/>
                    <a:pt x="0" y="191"/>
                  </a:cubicBezTo>
                  <a:cubicBezTo>
                    <a:pt x="0" y="84"/>
                    <a:pt x="83" y="1"/>
                    <a:pt x="191" y="1"/>
                  </a:cubicBezTo>
                  <a:cubicBezTo>
                    <a:pt x="298" y="13"/>
                    <a:pt x="381" y="84"/>
                    <a:pt x="381" y="19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7" name="Google Shape;4827;p52"/>
            <p:cNvSpPr/>
            <p:nvPr/>
          </p:nvSpPr>
          <p:spPr>
            <a:xfrm>
              <a:off x="4758925" y="3707125"/>
              <a:ext cx="9550" cy="9850"/>
            </a:xfrm>
            <a:custGeom>
              <a:avLst/>
              <a:gdLst/>
              <a:ahLst/>
              <a:cxnLst/>
              <a:rect l="l" t="t" r="r" b="b"/>
              <a:pathLst>
                <a:path w="382" h="394" extrusionOk="0">
                  <a:moveTo>
                    <a:pt x="381" y="191"/>
                  </a:moveTo>
                  <a:cubicBezTo>
                    <a:pt x="381" y="298"/>
                    <a:pt x="298" y="394"/>
                    <a:pt x="191" y="394"/>
                  </a:cubicBezTo>
                  <a:cubicBezTo>
                    <a:pt x="83" y="394"/>
                    <a:pt x="0" y="298"/>
                    <a:pt x="0" y="191"/>
                  </a:cubicBezTo>
                  <a:cubicBezTo>
                    <a:pt x="0" y="96"/>
                    <a:pt x="83" y="1"/>
                    <a:pt x="191" y="1"/>
                  </a:cubicBezTo>
                  <a:cubicBezTo>
                    <a:pt x="298" y="1"/>
                    <a:pt x="381" y="96"/>
                    <a:pt x="381" y="19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8" name="Google Shape;4828;p52"/>
            <p:cNvSpPr/>
            <p:nvPr/>
          </p:nvSpPr>
          <p:spPr>
            <a:xfrm>
              <a:off x="4758925" y="3735700"/>
              <a:ext cx="9550" cy="9850"/>
            </a:xfrm>
            <a:custGeom>
              <a:avLst/>
              <a:gdLst/>
              <a:ahLst/>
              <a:cxnLst/>
              <a:rect l="l" t="t" r="r" b="b"/>
              <a:pathLst>
                <a:path w="382" h="394" extrusionOk="0">
                  <a:moveTo>
                    <a:pt x="381" y="203"/>
                  </a:moveTo>
                  <a:cubicBezTo>
                    <a:pt x="381" y="298"/>
                    <a:pt x="298" y="394"/>
                    <a:pt x="191" y="394"/>
                  </a:cubicBezTo>
                  <a:cubicBezTo>
                    <a:pt x="83" y="394"/>
                    <a:pt x="0" y="298"/>
                    <a:pt x="0" y="203"/>
                  </a:cubicBezTo>
                  <a:cubicBezTo>
                    <a:pt x="0" y="96"/>
                    <a:pt x="83" y="1"/>
                    <a:pt x="191" y="1"/>
                  </a:cubicBezTo>
                  <a:cubicBezTo>
                    <a:pt x="298" y="1"/>
                    <a:pt x="381" y="96"/>
                    <a:pt x="381" y="203"/>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9" name="Google Shape;4829;p52"/>
            <p:cNvSpPr/>
            <p:nvPr/>
          </p:nvSpPr>
          <p:spPr>
            <a:xfrm>
              <a:off x="4758925" y="3764575"/>
              <a:ext cx="9550" cy="9550"/>
            </a:xfrm>
            <a:custGeom>
              <a:avLst/>
              <a:gdLst/>
              <a:ahLst/>
              <a:cxnLst/>
              <a:rect l="l" t="t" r="r" b="b"/>
              <a:pathLst>
                <a:path w="382" h="382" extrusionOk="0">
                  <a:moveTo>
                    <a:pt x="381" y="191"/>
                  </a:moveTo>
                  <a:cubicBezTo>
                    <a:pt x="381" y="298"/>
                    <a:pt x="298" y="382"/>
                    <a:pt x="191" y="382"/>
                  </a:cubicBezTo>
                  <a:cubicBezTo>
                    <a:pt x="83" y="382"/>
                    <a:pt x="0" y="298"/>
                    <a:pt x="0" y="191"/>
                  </a:cubicBezTo>
                  <a:cubicBezTo>
                    <a:pt x="0" y="84"/>
                    <a:pt x="83" y="1"/>
                    <a:pt x="191" y="1"/>
                  </a:cubicBezTo>
                  <a:cubicBezTo>
                    <a:pt x="298" y="13"/>
                    <a:pt x="381" y="84"/>
                    <a:pt x="381" y="19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0" name="Google Shape;4830;p52"/>
            <p:cNvSpPr/>
            <p:nvPr/>
          </p:nvSpPr>
          <p:spPr>
            <a:xfrm>
              <a:off x="4919050" y="2961500"/>
              <a:ext cx="7175" cy="232500"/>
            </a:xfrm>
            <a:custGeom>
              <a:avLst/>
              <a:gdLst/>
              <a:ahLst/>
              <a:cxnLst/>
              <a:rect l="l" t="t" r="r" b="b"/>
              <a:pathLst>
                <a:path w="287" h="9300" extrusionOk="0">
                  <a:moveTo>
                    <a:pt x="1" y="1"/>
                  </a:moveTo>
                  <a:lnTo>
                    <a:pt x="286" y="1"/>
                  </a:lnTo>
                  <a:lnTo>
                    <a:pt x="286" y="9299"/>
                  </a:lnTo>
                  <a:lnTo>
                    <a:pt x="1" y="9299"/>
                  </a:ln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1" name="Google Shape;4831;p52"/>
            <p:cNvSpPr/>
            <p:nvPr/>
          </p:nvSpPr>
          <p:spPr>
            <a:xfrm>
              <a:off x="4889000" y="2961500"/>
              <a:ext cx="7150" cy="232500"/>
            </a:xfrm>
            <a:custGeom>
              <a:avLst/>
              <a:gdLst/>
              <a:ahLst/>
              <a:cxnLst/>
              <a:rect l="l" t="t" r="r" b="b"/>
              <a:pathLst>
                <a:path w="286" h="9300" extrusionOk="0">
                  <a:moveTo>
                    <a:pt x="0" y="1"/>
                  </a:moveTo>
                  <a:lnTo>
                    <a:pt x="286" y="1"/>
                  </a:lnTo>
                  <a:lnTo>
                    <a:pt x="286" y="9299"/>
                  </a:lnTo>
                  <a:lnTo>
                    <a:pt x="0" y="9299"/>
                  </a:ln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2" name="Google Shape;4832;p52"/>
            <p:cNvSpPr/>
            <p:nvPr/>
          </p:nvSpPr>
          <p:spPr>
            <a:xfrm>
              <a:off x="4902675" y="2986800"/>
              <a:ext cx="9850" cy="9550"/>
            </a:xfrm>
            <a:custGeom>
              <a:avLst/>
              <a:gdLst/>
              <a:ahLst/>
              <a:cxnLst/>
              <a:rect l="l" t="t" r="r" b="b"/>
              <a:pathLst>
                <a:path w="394" h="382" extrusionOk="0">
                  <a:moveTo>
                    <a:pt x="394" y="191"/>
                  </a:moveTo>
                  <a:cubicBezTo>
                    <a:pt x="394" y="298"/>
                    <a:pt x="299" y="382"/>
                    <a:pt x="203" y="382"/>
                  </a:cubicBezTo>
                  <a:cubicBezTo>
                    <a:pt x="96" y="382"/>
                    <a:pt x="1" y="298"/>
                    <a:pt x="1" y="191"/>
                  </a:cubicBezTo>
                  <a:cubicBezTo>
                    <a:pt x="1" y="84"/>
                    <a:pt x="96" y="1"/>
                    <a:pt x="203" y="1"/>
                  </a:cubicBezTo>
                  <a:cubicBezTo>
                    <a:pt x="299" y="1"/>
                    <a:pt x="394" y="84"/>
                    <a:pt x="394" y="19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3" name="Google Shape;4833;p52"/>
            <p:cNvSpPr/>
            <p:nvPr/>
          </p:nvSpPr>
          <p:spPr>
            <a:xfrm>
              <a:off x="4902675" y="3015375"/>
              <a:ext cx="9850" cy="9850"/>
            </a:xfrm>
            <a:custGeom>
              <a:avLst/>
              <a:gdLst/>
              <a:ahLst/>
              <a:cxnLst/>
              <a:rect l="l" t="t" r="r" b="b"/>
              <a:pathLst>
                <a:path w="394" h="394" extrusionOk="0">
                  <a:moveTo>
                    <a:pt x="394" y="203"/>
                  </a:moveTo>
                  <a:cubicBezTo>
                    <a:pt x="394" y="298"/>
                    <a:pt x="299" y="394"/>
                    <a:pt x="203" y="394"/>
                  </a:cubicBezTo>
                  <a:cubicBezTo>
                    <a:pt x="96" y="394"/>
                    <a:pt x="1" y="298"/>
                    <a:pt x="1" y="203"/>
                  </a:cubicBezTo>
                  <a:cubicBezTo>
                    <a:pt x="1" y="96"/>
                    <a:pt x="96" y="1"/>
                    <a:pt x="203" y="1"/>
                  </a:cubicBezTo>
                  <a:cubicBezTo>
                    <a:pt x="299" y="1"/>
                    <a:pt x="394" y="96"/>
                    <a:pt x="394" y="203"/>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4" name="Google Shape;4834;p52"/>
            <p:cNvSpPr/>
            <p:nvPr/>
          </p:nvSpPr>
          <p:spPr>
            <a:xfrm>
              <a:off x="4902675" y="3044250"/>
              <a:ext cx="9850" cy="9550"/>
            </a:xfrm>
            <a:custGeom>
              <a:avLst/>
              <a:gdLst/>
              <a:ahLst/>
              <a:cxnLst/>
              <a:rect l="l" t="t" r="r" b="b"/>
              <a:pathLst>
                <a:path w="394" h="382" extrusionOk="0">
                  <a:moveTo>
                    <a:pt x="394" y="191"/>
                  </a:moveTo>
                  <a:cubicBezTo>
                    <a:pt x="394" y="298"/>
                    <a:pt x="299" y="382"/>
                    <a:pt x="203" y="382"/>
                  </a:cubicBezTo>
                  <a:cubicBezTo>
                    <a:pt x="96" y="382"/>
                    <a:pt x="1" y="286"/>
                    <a:pt x="1" y="191"/>
                  </a:cubicBezTo>
                  <a:cubicBezTo>
                    <a:pt x="1" y="84"/>
                    <a:pt x="96" y="1"/>
                    <a:pt x="203" y="1"/>
                  </a:cubicBezTo>
                  <a:cubicBezTo>
                    <a:pt x="299" y="1"/>
                    <a:pt x="394" y="84"/>
                    <a:pt x="394" y="19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5" name="Google Shape;4835;p52"/>
            <p:cNvSpPr/>
            <p:nvPr/>
          </p:nvSpPr>
          <p:spPr>
            <a:xfrm>
              <a:off x="4902675" y="3073125"/>
              <a:ext cx="9850" cy="9850"/>
            </a:xfrm>
            <a:custGeom>
              <a:avLst/>
              <a:gdLst/>
              <a:ahLst/>
              <a:cxnLst/>
              <a:rect l="l" t="t" r="r" b="b"/>
              <a:pathLst>
                <a:path w="394" h="394" extrusionOk="0">
                  <a:moveTo>
                    <a:pt x="394" y="191"/>
                  </a:moveTo>
                  <a:cubicBezTo>
                    <a:pt x="394" y="298"/>
                    <a:pt x="299" y="393"/>
                    <a:pt x="203" y="393"/>
                  </a:cubicBezTo>
                  <a:cubicBezTo>
                    <a:pt x="96" y="393"/>
                    <a:pt x="1" y="298"/>
                    <a:pt x="1" y="191"/>
                  </a:cubicBezTo>
                  <a:cubicBezTo>
                    <a:pt x="1" y="96"/>
                    <a:pt x="96" y="1"/>
                    <a:pt x="203" y="1"/>
                  </a:cubicBezTo>
                  <a:cubicBezTo>
                    <a:pt x="299" y="1"/>
                    <a:pt x="394" y="96"/>
                    <a:pt x="394" y="19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6" name="Google Shape;4836;p52"/>
            <p:cNvSpPr/>
            <p:nvPr/>
          </p:nvSpPr>
          <p:spPr>
            <a:xfrm>
              <a:off x="4902675" y="3101700"/>
              <a:ext cx="9850" cy="9850"/>
            </a:xfrm>
            <a:custGeom>
              <a:avLst/>
              <a:gdLst/>
              <a:ahLst/>
              <a:cxnLst/>
              <a:rect l="l" t="t" r="r" b="b"/>
              <a:pathLst>
                <a:path w="394" h="394" extrusionOk="0">
                  <a:moveTo>
                    <a:pt x="394" y="203"/>
                  </a:moveTo>
                  <a:cubicBezTo>
                    <a:pt x="394" y="298"/>
                    <a:pt x="299" y="393"/>
                    <a:pt x="203" y="393"/>
                  </a:cubicBezTo>
                  <a:cubicBezTo>
                    <a:pt x="96" y="393"/>
                    <a:pt x="1" y="298"/>
                    <a:pt x="1" y="203"/>
                  </a:cubicBezTo>
                  <a:cubicBezTo>
                    <a:pt x="1" y="96"/>
                    <a:pt x="96" y="1"/>
                    <a:pt x="203" y="1"/>
                  </a:cubicBezTo>
                  <a:cubicBezTo>
                    <a:pt x="299" y="1"/>
                    <a:pt x="394" y="96"/>
                    <a:pt x="394" y="203"/>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7" name="Google Shape;4837;p52"/>
            <p:cNvSpPr/>
            <p:nvPr/>
          </p:nvSpPr>
          <p:spPr>
            <a:xfrm>
              <a:off x="4902675" y="3130575"/>
              <a:ext cx="9850" cy="9550"/>
            </a:xfrm>
            <a:custGeom>
              <a:avLst/>
              <a:gdLst/>
              <a:ahLst/>
              <a:cxnLst/>
              <a:rect l="l" t="t" r="r" b="b"/>
              <a:pathLst>
                <a:path w="394" h="382" extrusionOk="0">
                  <a:moveTo>
                    <a:pt x="394" y="191"/>
                  </a:moveTo>
                  <a:cubicBezTo>
                    <a:pt x="394" y="298"/>
                    <a:pt x="299" y="381"/>
                    <a:pt x="203" y="381"/>
                  </a:cubicBezTo>
                  <a:cubicBezTo>
                    <a:pt x="96" y="381"/>
                    <a:pt x="1" y="286"/>
                    <a:pt x="1" y="191"/>
                  </a:cubicBezTo>
                  <a:cubicBezTo>
                    <a:pt x="1" y="84"/>
                    <a:pt x="96" y="0"/>
                    <a:pt x="203" y="0"/>
                  </a:cubicBezTo>
                  <a:cubicBezTo>
                    <a:pt x="299" y="0"/>
                    <a:pt x="394" y="84"/>
                    <a:pt x="394" y="19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8" name="Google Shape;4838;p52"/>
            <p:cNvSpPr/>
            <p:nvPr/>
          </p:nvSpPr>
          <p:spPr>
            <a:xfrm>
              <a:off x="4902675" y="3159450"/>
              <a:ext cx="9850" cy="9550"/>
            </a:xfrm>
            <a:custGeom>
              <a:avLst/>
              <a:gdLst/>
              <a:ahLst/>
              <a:cxnLst/>
              <a:rect l="l" t="t" r="r" b="b"/>
              <a:pathLst>
                <a:path w="394" h="382" extrusionOk="0">
                  <a:moveTo>
                    <a:pt x="394" y="191"/>
                  </a:moveTo>
                  <a:cubicBezTo>
                    <a:pt x="394" y="298"/>
                    <a:pt x="299" y="381"/>
                    <a:pt x="203" y="381"/>
                  </a:cubicBezTo>
                  <a:cubicBezTo>
                    <a:pt x="96" y="381"/>
                    <a:pt x="1" y="298"/>
                    <a:pt x="1" y="191"/>
                  </a:cubicBezTo>
                  <a:cubicBezTo>
                    <a:pt x="1" y="84"/>
                    <a:pt x="96" y="0"/>
                    <a:pt x="203" y="0"/>
                  </a:cubicBezTo>
                  <a:cubicBezTo>
                    <a:pt x="299" y="0"/>
                    <a:pt x="394" y="96"/>
                    <a:pt x="394" y="19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9" name="Google Shape;4839;p52"/>
            <p:cNvSpPr/>
            <p:nvPr/>
          </p:nvSpPr>
          <p:spPr>
            <a:xfrm>
              <a:off x="4775575" y="2017925"/>
              <a:ext cx="6875" cy="232500"/>
            </a:xfrm>
            <a:custGeom>
              <a:avLst/>
              <a:gdLst/>
              <a:ahLst/>
              <a:cxnLst/>
              <a:rect l="l" t="t" r="r" b="b"/>
              <a:pathLst>
                <a:path w="275" h="9300" extrusionOk="0">
                  <a:moveTo>
                    <a:pt x="1" y="1"/>
                  </a:moveTo>
                  <a:lnTo>
                    <a:pt x="275" y="1"/>
                  </a:lnTo>
                  <a:lnTo>
                    <a:pt x="275" y="9300"/>
                  </a:lnTo>
                  <a:lnTo>
                    <a:pt x="1" y="9300"/>
                  </a:ln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0" name="Google Shape;4840;p52"/>
            <p:cNvSpPr/>
            <p:nvPr/>
          </p:nvSpPr>
          <p:spPr>
            <a:xfrm>
              <a:off x="4745525" y="2017925"/>
              <a:ext cx="6875" cy="232500"/>
            </a:xfrm>
            <a:custGeom>
              <a:avLst/>
              <a:gdLst/>
              <a:ahLst/>
              <a:cxnLst/>
              <a:rect l="l" t="t" r="r" b="b"/>
              <a:pathLst>
                <a:path w="275" h="9300" extrusionOk="0">
                  <a:moveTo>
                    <a:pt x="0" y="1"/>
                  </a:moveTo>
                  <a:lnTo>
                    <a:pt x="274" y="1"/>
                  </a:lnTo>
                  <a:lnTo>
                    <a:pt x="274" y="9300"/>
                  </a:lnTo>
                  <a:lnTo>
                    <a:pt x="0" y="9300"/>
                  </a:ln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1" name="Google Shape;4841;p52"/>
            <p:cNvSpPr/>
            <p:nvPr/>
          </p:nvSpPr>
          <p:spPr>
            <a:xfrm>
              <a:off x="4758925" y="2043250"/>
              <a:ext cx="9550" cy="9825"/>
            </a:xfrm>
            <a:custGeom>
              <a:avLst/>
              <a:gdLst/>
              <a:ahLst/>
              <a:cxnLst/>
              <a:rect l="l" t="t" r="r" b="b"/>
              <a:pathLst>
                <a:path w="382" h="393" extrusionOk="0">
                  <a:moveTo>
                    <a:pt x="381" y="191"/>
                  </a:moveTo>
                  <a:cubicBezTo>
                    <a:pt x="381" y="298"/>
                    <a:pt x="298" y="393"/>
                    <a:pt x="191" y="393"/>
                  </a:cubicBezTo>
                  <a:cubicBezTo>
                    <a:pt x="83" y="393"/>
                    <a:pt x="0" y="298"/>
                    <a:pt x="0" y="191"/>
                  </a:cubicBezTo>
                  <a:cubicBezTo>
                    <a:pt x="0" y="95"/>
                    <a:pt x="83" y="0"/>
                    <a:pt x="191" y="0"/>
                  </a:cubicBezTo>
                  <a:cubicBezTo>
                    <a:pt x="298" y="12"/>
                    <a:pt x="381" y="95"/>
                    <a:pt x="381" y="19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2" name="Google Shape;4842;p52"/>
            <p:cNvSpPr/>
            <p:nvPr/>
          </p:nvSpPr>
          <p:spPr>
            <a:xfrm>
              <a:off x="4758925" y="2071825"/>
              <a:ext cx="9550" cy="9825"/>
            </a:xfrm>
            <a:custGeom>
              <a:avLst/>
              <a:gdLst/>
              <a:ahLst/>
              <a:cxnLst/>
              <a:rect l="l" t="t" r="r" b="b"/>
              <a:pathLst>
                <a:path w="382" h="393" extrusionOk="0">
                  <a:moveTo>
                    <a:pt x="381" y="202"/>
                  </a:moveTo>
                  <a:cubicBezTo>
                    <a:pt x="381" y="298"/>
                    <a:pt x="298" y="393"/>
                    <a:pt x="191" y="393"/>
                  </a:cubicBezTo>
                  <a:cubicBezTo>
                    <a:pt x="83" y="393"/>
                    <a:pt x="0" y="298"/>
                    <a:pt x="0" y="202"/>
                  </a:cubicBezTo>
                  <a:cubicBezTo>
                    <a:pt x="0" y="95"/>
                    <a:pt x="83" y="0"/>
                    <a:pt x="191" y="0"/>
                  </a:cubicBezTo>
                  <a:cubicBezTo>
                    <a:pt x="298" y="24"/>
                    <a:pt x="381" y="95"/>
                    <a:pt x="381" y="202"/>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3" name="Google Shape;4843;p52"/>
            <p:cNvSpPr/>
            <p:nvPr/>
          </p:nvSpPr>
          <p:spPr>
            <a:xfrm>
              <a:off x="4758925" y="2100975"/>
              <a:ext cx="9550" cy="9550"/>
            </a:xfrm>
            <a:custGeom>
              <a:avLst/>
              <a:gdLst/>
              <a:ahLst/>
              <a:cxnLst/>
              <a:rect l="l" t="t" r="r" b="b"/>
              <a:pathLst>
                <a:path w="382" h="382" extrusionOk="0">
                  <a:moveTo>
                    <a:pt x="381" y="191"/>
                  </a:moveTo>
                  <a:cubicBezTo>
                    <a:pt x="381" y="298"/>
                    <a:pt x="298" y="382"/>
                    <a:pt x="191" y="382"/>
                  </a:cubicBezTo>
                  <a:cubicBezTo>
                    <a:pt x="83" y="382"/>
                    <a:pt x="0" y="298"/>
                    <a:pt x="0" y="191"/>
                  </a:cubicBezTo>
                  <a:cubicBezTo>
                    <a:pt x="0" y="84"/>
                    <a:pt x="83" y="1"/>
                    <a:pt x="191" y="1"/>
                  </a:cubicBezTo>
                  <a:cubicBezTo>
                    <a:pt x="298" y="1"/>
                    <a:pt x="381" y="84"/>
                    <a:pt x="381" y="19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4" name="Google Shape;4844;p52"/>
            <p:cNvSpPr/>
            <p:nvPr/>
          </p:nvSpPr>
          <p:spPr>
            <a:xfrm>
              <a:off x="4758925" y="2129550"/>
              <a:ext cx="9550" cy="9850"/>
            </a:xfrm>
            <a:custGeom>
              <a:avLst/>
              <a:gdLst/>
              <a:ahLst/>
              <a:cxnLst/>
              <a:rect l="l" t="t" r="r" b="b"/>
              <a:pathLst>
                <a:path w="382" h="394" extrusionOk="0">
                  <a:moveTo>
                    <a:pt x="381" y="191"/>
                  </a:moveTo>
                  <a:cubicBezTo>
                    <a:pt x="381" y="298"/>
                    <a:pt x="298" y="394"/>
                    <a:pt x="191" y="394"/>
                  </a:cubicBezTo>
                  <a:cubicBezTo>
                    <a:pt x="83" y="394"/>
                    <a:pt x="0" y="298"/>
                    <a:pt x="0" y="191"/>
                  </a:cubicBezTo>
                  <a:cubicBezTo>
                    <a:pt x="0" y="96"/>
                    <a:pt x="83" y="1"/>
                    <a:pt x="191" y="1"/>
                  </a:cubicBezTo>
                  <a:cubicBezTo>
                    <a:pt x="298" y="1"/>
                    <a:pt x="381" y="96"/>
                    <a:pt x="381" y="19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5" name="Google Shape;4845;p52"/>
            <p:cNvSpPr/>
            <p:nvPr/>
          </p:nvSpPr>
          <p:spPr>
            <a:xfrm>
              <a:off x="4758925" y="2158125"/>
              <a:ext cx="9550" cy="9850"/>
            </a:xfrm>
            <a:custGeom>
              <a:avLst/>
              <a:gdLst/>
              <a:ahLst/>
              <a:cxnLst/>
              <a:rect l="l" t="t" r="r" b="b"/>
              <a:pathLst>
                <a:path w="382" h="394" extrusionOk="0">
                  <a:moveTo>
                    <a:pt x="381" y="203"/>
                  </a:moveTo>
                  <a:cubicBezTo>
                    <a:pt x="381" y="298"/>
                    <a:pt x="298" y="394"/>
                    <a:pt x="191" y="394"/>
                  </a:cubicBezTo>
                  <a:cubicBezTo>
                    <a:pt x="83" y="394"/>
                    <a:pt x="0" y="298"/>
                    <a:pt x="0" y="203"/>
                  </a:cubicBezTo>
                  <a:cubicBezTo>
                    <a:pt x="0" y="96"/>
                    <a:pt x="83" y="1"/>
                    <a:pt x="191" y="1"/>
                  </a:cubicBezTo>
                  <a:cubicBezTo>
                    <a:pt x="298" y="25"/>
                    <a:pt x="381" y="96"/>
                    <a:pt x="381" y="203"/>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6" name="Google Shape;4846;p52"/>
            <p:cNvSpPr/>
            <p:nvPr/>
          </p:nvSpPr>
          <p:spPr>
            <a:xfrm>
              <a:off x="4758925" y="2187300"/>
              <a:ext cx="9550" cy="9550"/>
            </a:xfrm>
            <a:custGeom>
              <a:avLst/>
              <a:gdLst/>
              <a:ahLst/>
              <a:cxnLst/>
              <a:rect l="l" t="t" r="r" b="b"/>
              <a:pathLst>
                <a:path w="382" h="382" extrusionOk="0">
                  <a:moveTo>
                    <a:pt x="381" y="191"/>
                  </a:moveTo>
                  <a:cubicBezTo>
                    <a:pt x="381" y="298"/>
                    <a:pt x="298" y="382"/>
                    <a:pt x="191" y="382"/>
                  </a:cubicBezTo>
                  <a:cubicBezTo>
                    <a:pt x="83" y="382"/>
                    <a:pt x="0" y="298"/>
                    <a:pt x="0" y="191"/>
                  </a:cubicBezTo>
                  <a:cubicBezTo>
                    <a:pt x="0" y="84"/>
                    <a:pt x="83" y="1"/>
                    <a:pt x="191" y="1"/>
                  </a:cubicBezTo>
                  <a:cubicBezTo>
                    <a:pt x="298" y="1"/>
                    <a:pt x="381" y="84"/>
                    <a:pt x="381" y="19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7" name="Google Shape;4847;p52"/>
            <p:cNvSpPr/>
            <p:nvPr/>
          </p:nvSpPr>
          <p:spPr>
            <a:xfrm>
              <a:off x="4758925" y="2215875"/>
              <a:ext cx="9550" cy="9850"/>
            </a:xfrm>
            <a:custGeom>
              <a:avLst/>
              <a:gdLst/>
              <a:ahLst/>
              <a:cxnLst/>
              <a:rect l="l" t="t" r="r" b="b"/>
              <a:pathLst>
                <a:path w="382" h="394" extrusionOk="0">
                  <a:moveTo>
                    <a:pt x="381" y="191"/>
                  </a:moveTo>
                  <a:cubicBezTo>
                    <a:pt x="381" y="298"/>
                    <a:pt x="298" y="394"/>
                    <a:pt x="191" y="394"/>
                  </a:cubicBezTo>
                  <a:cubicBezTo>
                    <a:pt x="83" y="394"/>
                    <a:pt x="0" y="298"/>
                    <a:pt x="0" y="191"/>
                  </a:cubicBezTo>
                  <a:cubicBezTo>
                    <a:pt x="0" y="96"/>
                    <a:pt x="83" y="1"/>
                    <a:pt x="191" y="1"/>
                  </a:cubicBezTo>
                  <a:cubicBezTo>
                    <a:pt x="298" y="1"/>
                    <a:pt x="381" y="96"/>
                    <a:pt x="381" y="19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8" name="Google Shape;4848;p52"/>
            <p:cNvSpPr/>
            <p:nvPr/>
          </p:nvSpPr>
          <p:spPr>
            <a:xfrm>
              <a:off x="4092750" y="2575750"/>
              <a:ext cx="97675" cy="15500"/>
            </a:xfrm>
            <a:custGeom>
              <a:avLst/>
              <a:gdLst/>
              <a:ahLst/>
              <a:cxnLst/>
              <a:rect l="l" t="t" r="r" b="b"/>
              <a:pathLst>
                <a:path w="3907" h="620" extrusionOk="0">
                  <a:moveTo>
                    <a:pt x="215" y="0"/>
                  </a:moveTo>
                  <a:lnTo>
                    <a:pt x="3704" y="0"/>
                  </a:lnTo>
                  <a:cubicBezTo>
                    <a:pt x="3811" y="0"/>
                    <a:pt x="3906" y="84"/>
                    <a:pt x="3906" y="191"/>
                  </a:cubicBezTo>
                  <a:lnTo>
                    <a:pt x="3906" y="429"/>
                  </a:lnTo>
                  <a:cubicBezTo>
                    <a:pt x="3906" y="536"/>
                    <a:pt x="3811" y="619"/>
                    <a:pt x="3704" y="619"/>
                  </a:cubicBezTo>
                  <a:lnTo>
                    <a:pt x="215" y="619"/>
                  </a:lnTo>
                  <a:cubicBezTo>
                    <a:pt x="108" y="619"/>
                    <a:pt x="13" y="536"/>
                    <a:pt x="13" y="429"/>
                  </a:cubicBezTo>
                  <a:lnTo>
                    <a:pt x="13" y="191"/>
                  </a:lnTo>
                  <a:cubicBezTo>
                    <a:pt x="1" y="84"/>
                    <a:pt x="84" y="0"/>
                    <a:pt x="215" y="0"/>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9" name="Google Shape;4849;p52"/>
            <p:cNvSpPr/>
            <p:nvPr/>
          </p:nvSpPr>
          <p:spPr>
            <a:xfrm>
              <a:off x="4092750" y="2601350"/>
              <a:ext cx="97675" cy="15800"/>
            </a:xfrm>
            <a:custGeom>
              <a:avLst/>
              <a:gdLst/>
              <a:ahLst/>
              <a:cxnLst/>
              <a:rect l="l" t="t" r="r" b="b"/>
              <a:pathLst>
                <a:path w="3907" h="632" extrusionOk="0">
                  <a:moveTo>
                    <a:pt x="215" y="0"/>
                  </a:moveTo>
                  <a:lnTo>
                    <a:pt x="3704" y="0"/>
                  </a:lnTo>
                  <a:cubicBezTo>
                    <a:pt x="3811" y="0"/>
                    <a:pt x="3906" y="95"/>
                    <a:pt x="3906" y="191"/>
                  </a:cubicBezTo>
                  <a:lnTo>
                    <a:pt x="3906" y="429"/>
                  </a:lnTo>
                  <a:cubicBezTo>
                    <a:pt x="3906" y="536"/>
                    <a:pt x="3811" y="631"/>
                    <a:pt x="3704" y="631"/>
                  </a:cubicBezTo>
                  <a:lnTo>
                    <a:pt x="215" y="631"/>
                  </a:lnTo>
                  <a:cubicBezTo>
                    <a:pt x="108" y="631"/>
                    <a:pt x="13" y="536"/>
                    <a:pt x="13" y="429"/>
                  </a:cubicBezTo>
                  <a:lnTo>
                    <a:pt x="13" y="191"/>
                  </a:lnTo>
                  <a:cubicBezTo>
                    <a:pt x="1" y="95"/>
                    <a:pt x="84" y="0"/>
                    <a:pt x="215" y="0"/>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0" name="Google Shape;4850;p52"/>
            <p:cNvSpPr/>
            <p:nvPr/>
          </p:nvSpPr>
          <p:spPr>
            <a:xfrm>
              <a:off x="4092750" y="2626950"/>
              <a:ext cx="97675" cy="15800"/>
            </a:xfrm>
            <a:custGeom>
              <a:avLst/>
              <a:gdLst/>
              <a:ahLst/>
              <a:cxnLst/>
              <a:rect l="l" t="t" r="r" b="b"/>
              <a:pathLst>
                <a:path w="3907" h="632" extrusionOk="0">
                  <a:moveTo>
                    <a:pt x="215" y="0"/>
                  </a:moveTo>
                  <a:lnTo>
                    <a:pt x="3704" y="0"/>
                  </a:lnTo>
                  <a:cubicBezTo>
                    <a:pt x="3811" y="0"/>
                    <a:pt x="3906" y="95"/>
                    <a:pt x="3906" y="203"/>
                  </a:cubicBezTo>
                  <a:lnTo>
                    <a:pt x="3906" y="441"/>
                  </a:lnTo>
                  <a:cubicBezTo>
                    <a:pt x="3906" y="536"/>
                    <a:pt x="3811" y="631"/>
                    <a:pt x="3704" y="631"/>
                  </a:cubicBezTo>
                  <a:lnTo>
                    <a:pt x="215" y="631"/>
                  </a:lnTo>
                  <a:cubicBezTo>
                    <a:pt x="108" y="631"/>
                    <a:pt x="13" y="536"/>
                    <a:pt x="13" y="441"/>
                  </a:cubicBezTo>
                  <a:lnTo>
                    <a:pt x="13" y="203"/>
                  </a:lnTo>
                  <a:cubicBezTo>
                    <a:pt x="1" y="95"/>
                    <a:pt x="84" y="0"/>
                    <a:pt x="215" y="0"/>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1" name="Google Shape;4851;p52"/>
            <p:cNvSpPr/>
            <p:nvPr/>
          </p:nvSpPr>
          <p:spPr>
            <a:xfrm>
              <a:off x="4092750" y="2652825"/>
              <a:ext cx="97675" cy="15525"/>
            </a:xfrm>
            <a:custGeom>
              <a:avLst/>
              <a:gdLst/>
              <a:ahLst/>
              <a:cxnLst/>
              <a:rect l="l" t="t" r="r" b="b"/>
              <a:pathLst>
                <a:path w="3907" h="621" extrusionOk="0">
                  <a:moveTo>
                    <a:pt x="215" y="1"/>
                  </a:moveTo>
                  <a:lnTo>
                    <a:pt x="3704" y="1"/>
                  </a:lnTo>
                  <a:cubicBezTo>
                    <a:pt x="3811" y="1"/>
                    <a:pt x="3906" y="84"/>
                    <a:pt x="3906" y="191"/>
                  </a:cubicBezTo>
                  <a:lnTo>
                    <a:pt x="3906" y="430"/>
                  </a:lnTo>
                  <a:cubicBezTo>
                    <a:pt x="3906" y="537"/>
                    <a:pt x="3811" y="620"/>
                    <a:pt x="3704" y="620"/>
                  </a:cubicBezTo>
                  <a:lnTo>
                    <a:pt x="215" y="620"/>
                  </a:lnTo>
                  <a:cubicBezTo>
                    <a:pt x="108" y="620"/>
                    <a:pt x="13" y="537"/>
                    <a:pt x="13" y="430"/>
                  </a:cubicBezTo>
                  <a:lnTo>
                    <a:pt x="13" y="191"/>
                  </a:lnTo>
                  <a:cubicBezTo>
                    <a:pt x="1" y="84"/>
                    <a:pt x="84" y="1"/>
                    <a:pt x="215"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2" name="Google Shape;4852;p52"/>
            <p:cNvSpPr/>
            <p:nvPr/>
          </p:nvSpPr>
          <p:spPr>
            <a:xfrm>
              <a:off x="4092750" y="2678150"/>
              <a:ext cx="97675" cy="15500"/>
            </a:xfrm>
            <a:custGeom>
              <a:avLst/>
              <a:gdLst/>
              <a:ahLst/>
              <a:cxnLst/>
              <a:rect l="l" t="t" r="r" b="b"/>
              <a:pathLst>
                <a:path w="3907" h="620" extrusionOk="0">
                  <a:moveTo>
                    <a:pt x="215" y="0"/>
                  </a:moveTo>
                  <a:lnTo>
                    <a:pt x="3704" y="0"/>
                  </a:lnTo>
                  <a:cubicBezTo>
                    <a:pt x="3811" y="0"/>
                    <a:pt x="3906" y="83"/>
                    <a:pt x="3906" y="191"/>
                  </a:cubicBezTo>
                  <a:lnTo>
                    <a:pt x="3906" y="429"/>
                  </a:lnTo>
                  <a:cubicBezTo>
                    <a:pt x="3906" y="536"/>
                    <a:pt x="3811" y="619"/>
                    <a:pt x="3704" y="619"/>
                  </a:cubicBezTo>
                  <a:lnTo>
                    <a:pt x="215" y="619"/>
                  </a:lnTo>
                  <a:cubicBezTo>
                    <a:pt x="108" y="619"/>
                    <a:pt x="13" y="536"/>
                    <a:pt x="13" y="429"/>
                  </a:cubicBezTo>
                  <a:lnTo>
                    <a:pt x="13" y="191"/>
                  </a:lnTo>
                  <a:cubicBezTo>
                    <a:pt x="1" y="83"/>
                    <a:pt x="84" y="0"/>
                    <a:pt x="215" y="0"/>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3" name="Google Shape;4853;p52"/>
            <p:cNvSpPr/>
            <p:nvPr/>
          </p:nvSpPr>
          <p:spPr>
            <a:xfrm>
              <a:off x="4092750" y="2730525"/>
              <a:ext cx="97675" cy="15500"/>
            </a:xfrm>
            <a:custGeom>
              <a:avLst/>
              <a:gdLst/>
              <a:ahLst/>
              <a:cxnLst/>
              <a:rect l="l" t="t" r="r" b="b"/>
              <a:pathLst>
                <a:path w="3907" h="620" extrusionOk="0">
                  <a:moveTo>
                    <a:pt x="215" y="0"/>
                  </a:moveTo>
                  <a:lnTo>
                    <a:pt x="3704" y="0"/>
                  </a:lnTo>
                  <a:cubicBezTo>
                    <a:pt x="3811" y="0"/>
                    <a:pt x="3906" y="84"/>
                    <a:pt x="3906" y="191"/>
                  </a:cubicBezTo>
                  <a:lnTo>
                    <a:pt x="3906" y="429"/>
                  </a:lnTo>
                  <a:cubicBezTo>
                    <a:pt x="3906" y="536"/>
                    <a:pt x="3811" y="620"/>
                    <a:pt x="3704" y="620"/>
                  </a:cubicBezTo>
                  <a:lnTo>
                    <a:pt x="215" y="620"/>
                  </a:lnTo>
                  <a:cubicBezTo>
                    <a:pt x="108" y="620"/>
                    <a:pt x="13" y="536"/>
                    <a:pt x="13" y="429"/>
                  </a:cubicBezTo>
                  <a:lnTo>
                    <a:pt x="13" y="191"/>
                  </a:lnTo>
                  <a:cubicBezTo>
                    <a:pt x="1" y="72"/>
                    <a:pt x="84" y="0"/>
                    <a:pt x="215" y="0"/>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4" name="Google Shape;4854;p52"/>
            <p:cNvSpPr/>
            <p:nvPr/>
          </p:nvSpPr>
          <p:spPr>
            <a:xfrm>
              <a:off x="4092750" y="2755825"/>
              <a:ext cx="97675" cy="15500"/>
            </a:xfrm>
            <a:custGeom>
              <a:avLst/>
              <a:gdLst/>
              <a:ahLst/>
              <a:cxnLst/>
              <a:rect l="l" t="t" r="r" b="b"/>
              <a:pathLst>
                <a:path w="3907" h="620" extrusionOk="0">
                  <a:moveTo>
                    <a:pt x="215" y="1"/>
                  </a:moveTo>
                  <a:lnTo>
                    <a:pt x="3704" y="1"/>
                  </a:lnTo>
                  <a:cubicBezTo>
                    <a:pt x="3811" y="1"/>
                    <a:pt x="3906" y="84"/>
                    <a:pt x="3906" y="191"/>
                  </a:cubicBezTo>
                  <a:lnTo>
                    <a:pt x="3906" y="429"/>
                  </a:lnTo>
                  <a:cubicBezTo>
                    <a:pt x="3906" y="536"/>
                    <a:pt x="3811" y="620"/>
                    <a:pt x="3704" y="620"/>
                  </a:cubicBezTo>
                  <a:lnTo>
                    <a:pt x="215" y="620"/>
                  </a:lnTo>
                  <a:cubicBezTo>
                    <a:pt x="108" y="620"/>
                    <a:pt x="13" y="536"/>
                    <a:pt x="13" y="429"/>
                  </a:cubicBezTo>
                  <a:lnTo>
                    <a:pt x="13" y="191"/>
                  </a:lnTo>
                  <a:cubicBezTo>
                    <a:pt x="1" y="84"/>
                    <a:pt x="84" y="1"/>
                    <a:pt x="215"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5" name="Google Shape;4855;p52"/>
            <p:cNvSpPr/>
            <p:nvPr/>
          </p:nvSpPr>
          <p:spPr>
            <a:xfrm>
              <a:off x="4092750" y="2781425"/>
              <a:ext cx="97675" cy="15500"/>
            </a:xfrm>
            <a:custGeom>
              <a:avLst/>
              <a:gdLst/>
              <a:ahLst/>
              <a:cxnLst/>
              <a:rect l="l" t="t" r="r" b="b"/>
              <a:pathLst>
                <a:path w="3907" h="620" extrusionOk="0">
                  <a:moveTo>
                    <a:pt x="215" y="0"/>
                  </a:moveTo>
                  <a:lnTo>
                    <a:pt x="3704" y="0"/>
                  </a:lnTo>
                  <a:cubicBezTo>
                    <a:pt x="3811" y="0"/>
                    <a:pt x="3906" y="96"/>
                    <a:pt x="3906" y="191"/>
                  </a:cubicBezTo>
                  <a:lnTo>
                    <a:pt x="3906" y="429"/>
                  </a:lnTo>
                  <a:cubicBezTo>
                    <a:pt x="3906" y="536"/>
                    <a:pt x="3811" y="620"/>
                    <a:pt x="3704" y="620"/>
                  </a:cubicBezTo>
                  <a:lnTo>
                    <a:pt x="215" y="620"/>
                  </a:lnTo>
                  <a:cubicBezTo>
                    <a:pt x="108" y="620"/>
                    <a:pt x="13" y="536"/>
                    <a:pt x="13" y="429"/>
                  </a:cubicBezTo>
                  <a:lnTo>
                    <a:pt x="13" y="191"/>
                  </a:lnTo>
                  <a:cubicBezTo>
                    <a:pt x="1" y="96"/>
                    <a:pt x="84" y="0"/>
                    <a:pt x="215" y="0"/>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6" name="Google Shape;4856;p52"/>
            <p:cNvSpPr/>
            <p:nvPr/>
          </p:nvSpPr>
          <p:spPr>
            <a:xfrm>
              <a:off x="4092750" y="2807025"/>
              <a:ext cx="97675" cy="15800"/>
            </a:xfrm>
            <a:custGeom>
              <a:avLst/>
              <a:gdLst/>
              <a:ahLst/>
              <a:cxnLst/>
              <a:rect l="l" t="t" r="r" b="b"/>
              <a:pathLst>
                <a:path w="3907" h="632" extrusionOk="0">
                  <a:moveTo>
                    <a:pt x="215" y="0"/>
                  </a:moveTo>
                  <a:lnTo>
                    <a:pt x="3704" y="0"/>
                  </a:lnTo>
                  <a:cubicBezTo>
                    <a:pt x="3811" y="0"/>
                    <a:pt x="3906" y="96"/>
                    <a:pt x="3906" y="191"/>
                  </a:cubicBezTo>
                  <a:lnTo>
                    <a:pt x="3906" y="429"/>
                  </a:lnTo>
                  <a:cubicBezTo>
                    <a:pt x="3906" y="536"/>
                    <a:pt x="3811" y="631"/>
                    <a:pt x="3704" y="631"/>
                  </a:cubicBezTo>
                  <a:lnTo>
                    <a:pt x="215" y="631"/>
                  </a:lnTo>
                  <a:cubicBezTo>
                    <a:pt x="108" y="631"/>
                    <a:pt x="13" y="536"/>
                    <a:pt x="13" y="429"/>
                  </a:cubicBezTo>
                  <a:lnTo>
                    <a:pt x="13" y="191"/>
                  </a:lnTo>
                  <a:cubicBezTo>
                    <a:pt x="1" y="96"/>
                    <a:pt x="84" y="0"/>
                    <a:pt x="215" y="0"/>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7" name="Google Shape;4857;p52"/>
            <p:cNvSpPr/>
            <p:nvPr/>
          </p:nvSpPr>
          <p:spPr>
            <a:xfrm>
              <a:off x="4092750" y="2860000"/>
              <a:ext cx="97675" cy="15500"/>
            </a:xfrm>
            <a:custGeom>
              <a:avLst/>
              <a:gdLst/>
              <a:ahLst/>
              <a:cxnLst/>
              <a:rect l="l" t="t" r="r" b="b"/>
              <a:pathLst>
                <a:path w="3907" h="620" extrusionOk="0">
                  <a:moveTo>
                    <a:pt x="215" y="1"/>
                  </a:moveTo>
                  <a:lnTo>
                    <a:pt x="3704" y="1"/>
                  </a:lnTo>
                  <a:cubicBezTo>
                    <a:pt x="3811" y="1"/>
                    <a:pt x="3906" y="84"/>
                    <a:pt x="3906" y="191"/>
                  </a:cubicBezTo>
                  <a:lnTo>
                    <a:pt x="3906" y="429"/>
                  </a:lnTo>
                  <a:cubicBezTo>
                    <a:pt x="3906" y="536"/>
                    <a:pt x="3811" y="620"/>
                    <a:pt x="3704" y="620"/>
                  </a:cubicBezTo>
                  <a:lnTo>
                    <a:pt x="215" y="620"/>
                  </a:lnTo>
                  <a:cubicBezTo>
                    <a:pt x="108" y="620"/>
                    <a:pt x="13" y="536"/>
                    <a:pt x="13" y="429"/>
                  </a:cubicBezTo>
                  <a:lnTo>
                    <a:pt x="13" y="191"/>
                  </a:lnTo>
                  <a:cubicBezTo>
                    <a:pt x="1" y="84"/>
                    <a:pt x="84" y="1"/>
                    <a:pt x="215"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8" name="Google Shape;4858;p52"/>
            <p:cNvSpPr/>
            <p:nvPr/>
          </p:nvSpPr>
          <p:spPr>
            <a:xfrm>
              <a:off x="4092750" y="2885600"/>
              <a:ext cx="97675" cy="15500"/>
            </a:xfrm>
            <a:custGeom>
              <a:avLst/>
              <a:gdLst/>
              <a:ahLst/>
              <a:cxnLst/>
              <a:rect l="l" t="t" r="r" b="b"/>
              <a:pathLst>
                <a:path w="3907" h="620" extrusionOk="0">
                  <a:moveTo>
                    <a:pt x="215" y="1"/>
                  </a:moveTo>
                  <a:lnTo>
                    <a:pt x="3704" y="1"/>
                  </a:lnTo>
                  <a:cubicBezTo>
                    <a:pt x="3811" y="1"/>
                    <a:pt x="3906" y="96"/>
                    <a:pt x="3906" y="191"/>
                  </a:cubicBezTo>
                  <a:lnTo>
                    <a:pt x="3906" y="429"/>
                  </a:lnTo>
                  <a:cubicBezTo>
                    <a:pt x="3906" y="536"/>
                    <a:pt x="3811" y="620"/>
                    <a:pt x="3704" y="620"/>
                  </a:cubicBezTo>
                  <a:lnTo>
                    <a:pt x="215" y="620"/>
                  </a:lnTo>
                  <a:cubicBezTo>
                    <a:pt x="108" y="620"/>
                    <a:pt x="13" y="536"/>
                    <a:pt x="13" y="429"/>
                  </a:cubicBezTo>
                  <a:lnTo>
                    <a:pt x="13" y="191"/>
                  </a:lnTo>
                  <a:cubicBezTo>
                    <a:pt x="1" y="96"/>
                    <a:pt x="84" y="1"/>
                    <a:pt x="215"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9" name="Google Shape;4859;p52"/>
            <p:cNvSpPr/>
            <p:nvPr/>
          </p:nvSpPr>
          <p:spPr>
            <a:xfrm>
              <a:off x="4213600" y="2546275"/>
              <a:ext cx="15225" cy="380725"/>
            </a:xfrm>
            <a:custGeom>
              <a:avLst/>
              <a:gdLst/>
              <a:ahLst/>
              <a:cxnLst/>
              <a:rect l="l" t="t" r="r" b="b"/>
              <a:pathLst>
                <a:path w="609" h="15229" extrusionOk="0">
                  <a:moveTo>
                    <a:pt x="310" y="1"/>
                  </a:moveTo>
                  <a:lnTo>
                    <a:pt x="310" y="1"/>
                  </a:lnTo>
                  <a:cubicBezTo>
                    <a:pt x="477" y="1"/>
                    <a:pt x="608" y="132"/>
                    <a:pt x="608" y="298"/>
                  </a:cubicBezTo>
                  <a:lnTo>
                    <a:pt x="608" y="14931"/>
                  </a:lnTo>
                  <a:cubicBezTo>
                    <a:pt x="608" y="15098"/>
                    <a:pt x="477" y="15229"/>
                    <a:pt x="310" y="15229"/>
                  </a:cubicBezTo>
                  <a:lnTo>
                    <a:pt x="310" y="15229"/>
                  </a:lnTo>
                  <a:cubicBezTo>
                    <a:pt x="156" y="15229"/>
                    <a:pt x="13" y="15098"/>
                    <a:pt x="13" y="14931"/>
                  </a:cubicBezTo>
                  <a:lnTo>
                    <a:pt x="13" y="298"/>
                  </a:lnTo>
                  <a:cubicBezTo>
                    <a:pt x="1" y="132"/>
                    <a:pt x="156" y="1"/>
                    <a:pt x="310"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0" name="Google Shape;4860;p52"/>
            <p:cNvSpPr/>
            <p:nvPr/>
          </p:nvSpPr>
          <p:spPr>
            <a:xfrm>
              <a:off x="2961375" y="3711600"/>
              <a:ext cx="790300" cy="37225"/>
            </a:xfrm>
            <a:custGeom>
              <a:avLst/>
              <a:gdLst/>
              <a:ahLst/>
              <a:cxnLst/>
              <a:rect l="l" t="t" r="r" b="b"/>
              <a:pathLst>
                <a:path w="31612" h="1489" extrusionOk="0">
                  <a:moveTo>
                    <a:pt x="0" y="1191"/>
                  </a:moveTo>
                  <a:lnTo>
                    <a:pt x="31611" y="1191"/>
                  </a:lnTo>
                  <a:lnTo>
                    <a:pt x="31611" y="1489"/>
                  </a:lnTo>
                  <a:lnTo>
                    <a:pt x="0" y="1489"/>
                  </a:lnTo>
                  <a:close/>
                  <a:moveTo>
                    <a:pt x="0" y="596"/>
                  </a:moveTo>
                  <a:lnTo>
                    <a:pt x="31611" y="596"/>
                  </a:lnTo>
                  <a:lnTo>
                    <a:pt x="31611" y="893"/>
                  </a:lnTo>
                  <a:lnTo>
                    <a:pt x="0" y="893"/>
                  </a:lnTo>
                  <a:close/>
                  <a:moveTo>
                    <a:pt x="0" y="0"/>
                  </a:moveTo>
                  <a:lnTo>
                    <a:pt x="31611" y="0"/>
                  </a:lnTo>
                  <a:lnTo>
                    <a:pt x="31611" y="298"/>
                  </a:lnTo>
                  <a:lnTo>
                    <a:pt x="0" y="298"/>
                  </a:ln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1" name="Google Shape;4861;p52"/>
            <p:cNvSpPr/>
            <p:nvPr/>
          </p:nvSpPr>
          <p:spPr>
            <a:xfrm>
              <a:off x="2961375" y="3093950"/>
              <a:ext cx="790300" cy="37250"/>
            </a:xfrm>
            <a:custGeom>
              <a:avLst/>
              <a:gdLst/>
              <a:ahLst/>
              <a:cxnLst/>
              <a:rect l="l" t="t" r="r" b="b"/>
              <a:pathLst>
                <a:path w="31612" h="1490" extrusionOk="0">
                  <a:moveTo>
                    <a:pt x="0" y="1192"/>
                  </a:moveTo>
                  <a:lnTo>
                    <a:pt x="31611" y="1192"/>
                  </a:lnTo>
                  <a:lnTo>
                    <a:pt x="31611" y="1489"/>
                  </a:lnTo>
                  <a:lnTo>
                    <a:pt x="0" y="1489"/>
                  </a:lnTo>
                  <a:close/>
                  <a:moveTo>
                    <a:pt x="0" y="596"/>
                  </a:moveTo>
                  <a:lnTo>
                    <a:pt x="31611" y="596"/>
                  </a:lnTo>
                  <a:lnTo>
                    <a:pt x="31611" y="894"/>
                  </a:lnTo>
                  <a:lnTo>
                    <a:pt x="0" y="894"/>
                  </a:lnTo>
                  <a:close/>
                  <a:moveTo>
                    <a:pt x="0" y="1"/>
                  </a:moveTo>
                  <a:lnTo>
                    <a:pt x="31611" y="1"/>
                  </a:lnTo>
                  <a:lnTo>
                    <a:pt x="31611" y="299"/>
                  </a:lnTo>
                  <a:lnTo>
                    <a:pt x="0" y="299"/>
                  </a:ln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2" name="Google Shape;4862;p52"/>
            <p:cNvSpPr/>
            <p:nvPr/>
          </p:nvSpPr>
          <p:spPr>
            <a:xfrm>
              <a:off x="3001850" y="3246950"/>
              <a:ext cx="709925" cy="348875"/>
            </a:xfrm>
            <a:custGeom>
              <a:avLst/>
              <a:gdLst/>
              <a:ahLst/>
              <a:cxnLst/>
              <a:rect l="l" t="t" r="r" b="b"/>
              <a:pathLst>
                <a:path w="28397" h="13955" extrusionOk="0">
                  <a:moveTo>
                    <a:pt x="10419" y="12550"/>
                  </a:moveTo>
                  <a:close/>
                  <a:moveTo>
                    <a:pt x="18670" y="775"/>
                  </a:moveTo>
                  <a:lnTo>
                    <a:pt x="18670" y="1382"/>
                  </a:lnTo>
                  <a:lnTo>
                    <a:pt x="17717" y="1382"/>
                  </a:lnTo>
                  <a:lnTo>
                    <a:pt x="17693" y="1382"/>
                  </a:lnTo>
                  <a:lnTo>
                    <a:pt x="10585" y="1382"/>
                  </a:lnTo>
                  <a:cubicBezTo>
                    <a:pt x="10538" y="1382"/>
                    <a:pt x="10478" y="1418"/>
                    <a:pt x="10466" y="1453"/>
                  </a:cubicBezTo>
                  <a:cubicBezTo>
                    <a:pt x="10454" y="1513"/>
                    <a:pt x="10478" y="1572"/>
                    <a:pt x="10538" y="1608"/>
                  </a:cubicBezTo>
                  <a:lnTo>
                    <a:pt x="14038" y="2811"/>
                  </a:lnTo>
                  <a:lnTo>
                    <a:pt x="14062" y="2811"/>
                  </a:lnTo>
                  <a:cubicBezTo>
                    <a:pt x="14086" y="2811"/>
                    <a:pt x="15931" y="2846"/>
                    <a:pt x="17538" y="2823"/>
                  </a:cubicBezTo>
                  <a:lnTo>
                    <a:pt x="17562" y="2823"/>
                  </a:lnTo>
                  <a:lnTo>
                    <a:pt x="18134" y="2823"/>
                  </a:lnTo>
                  <a:lnTo>
                    <a:pt x="18146" y="2823"/>
                  </a:lnTo>
                  <a:cubicBezTo>
                    <a:pt x="18967" y="2811"/>
                    <a:pt x="19634" y="2787"/>
                    <a:pt x="19860" y="2739"/>
                  </a:cubicBezTo>
                  <a:cubicBezTo>
                    <a:pt x="20551" y="2584"/>
                    <a:pt x="22622" y="1608"/>
                    <a:pt x="22634" y="1608"/>
                  </a:cubicBezTo>
                  <a:cubicBezTo>
                    <a:pt x="22682" y="1596"/>
                    <a:pt x="22694" y="1549"/>
                    <a:pt x="22694" y="1501"/>
                  </a:cubicBezTo>
                  <a:cubicBezTo>
                    <a:pt x="22694" y="1441"/>
                    <a:pt x="22658" y="1394"/>
                    <a:pt x="22599" y="1394"/>
                  </a:cubicBezTo>
                  <a:lnTo>
                    <a:pt x="18884" y="1394"/>
                  </a:lnTo>
                  <a:lnTo>
                    <a:pt x="18884" y="787"/>
                  </a:lnTo>
                  <a:lnTo>
                    <a:pt x="23861" y="787"/>
                  </a:lnTo>
                  <a:cubicBezTo>
                    <a:pt x="24516" y="787"/>
                    <a:pt x="25611" y="810"/>
                    <a:pt x="26540" y="1168"/>
                  </a:cubicBezTo>
                  <a:cubicBezTo>
                    <a:pt x="27444" y="1513"/>
                    <a:pt x="28195" y="2156"/>
                    <a:pt x="28195" y="3346"/>
                  </a:cubicBezTo>
                  <a:lnTo>
                    <a:pt x="28195" y="6978"/>
                  </a:lnTo>
                  <a:lnTo>
                    <a:pt x="28195" y="10621"/>
                  </a:lnTo>
                  <a:cubicBezTo>
                    <a:pt x="28195" y="11836"/>
                    <a:pt x="27444" y="12467"/>
                    <a:pt x="26540" y="12800"/>
                  </a:cubicBezTo>
                  <a:cubicBezTo>
                    <a:pt x="25611" y="13145"/>
                    <a:pt x="24516" y="13181"/>
                    <a:pt x="23861" y="13181"/>
                  </a:cubicBezTo>
                  <a:lnTo>
                    <a:pt x="18884" y="13181"/>
                  </a:lnTo>
                  <a:lnTo>
                    <a:pt x="18884" y="12574"/>
                  </a:lnTo>
                  <a:lnTo>
                    <a:pt x="22599" y="12574"/>
                  </a:lnTo>
                  <a:cubicBezTo>
                    <a:pt x="22658" y="12574"/>
                    <a:pt x="22694" y="12526"/>
                    <a:pt x="22694" y="12467"/>
                  </a:cubicBezTo>
                  <a:cubicBezTo>
                    <a:pt x="22694" y="12431"/>
                    <a:pt x="22670" y="12383"/>
                    <a:pt x="22634" y="12371"/>
                  </a:cubicBezTo>
                  <a:cubicBezTo>
                    <a:pt x="22634" y="12371"/>
                    <a:pt x="20551" y="11383"/>
                    <a:pt x="19860" y="11228"/>
                  </a:cubicBezTo>
                  <a:cubicBezTo>
                    <a:pt x="19634" y="11193"/>
                    <a:pt x="18967" y="11157"/>
                    <a:pt x="18146" y="11145"/>
                  </a:cubicBezTo>
                  <a:lnTo>
                    <a:pt x="18134" y="11145"/>
                  </a:lnTo>
                  <a:lnTo>
                    <a:pt x="17562" y="11145"/>
                  </a:lnTo>
                  <a:lnTo>
                    <a:pt x="17538" y="11145"/>
                  </a:lnTo>
                  <a:cubicBezTo>
                    <a:pt x="15907" y="11133"/>
                    <a:pt x="14062" y="11157"/>
                    <a:pt x="14062" y="11157"/>
                  </a:cubicBezTo>
                  <a:lnTo>
                    <a:pt x="14038" y="11157"/>
                  </a:lnTo>
                  <a:lnTo>
                    <a:pt x="10538" y="12371"/>
                  </a:lnTo>
                  <a:cubicBezTo>
                    <a:pt x="10478" y="12383"/>
                    <a:pt x="10454" y="12455"/>
                    <a:pt x="10466" y="12514"/>
                  </a:cubicBezTo>
                  <a:cubicBezTo>
                    <a:pt x="10478" y="12562"/>
                    <a:pt x="10526" y="12586"/>
                    <a:pt x="10585" y="12586"/>
                  </a:cubicBezTo>
                  <a:lnTo>
                    <a:pt x="17693" y="12586"/>
                  </a:lnTo>
                  <a:lnTo>
                    <a:pt x="17717" y="12586"/>
                  </a:lnTo>
                  <a:lnTo>
                    <a:pt x="18670" y="12586"/>
                  </a:lnTo>
                  <a:lnTo>
                    <a:pt x="18670" y="13205"/>
                  </a:lnTo>
                  <a:lnTo>
                    <a:pt x="10466" y="13205"/>
                  </a:lnTo>
                  <a:lnTo>
                    <a:pt x="10419" y="13205"/>
                  </a:lnTo>
                  <a:lnTo>
                    <a:pt x="10419" y="12562"/>
                  </a:lnTo>
                  <a:cubicBezTo>
                    <a:pt x="10419" y="12514"/>
                    <a:pt x="10395" y="12467"/>
                    <a:pt x="10347" y="12455"/>
                  </a:cubicBezTo>
                  <a:lnTo>
                    <a:pt x="10002" y="12336"/>
                  </a:lnTo>
                  <a:lnTo>
                    <a:pt x="13050" y="11038"/>
                  </a:lnTo>
                  <a:cubicBezTo>
                    <a:pt x="13074" y="11038"/>
                    <a:pt x="13086" y="11026"/>
                    <a:pt x="13097" y="11014"/>
                  </a:cubicBezTo>
                  <a:lnTo>
                    <a:pt x="20789" y="11014"/>
                  </a:lnTo>
                  <a:cubicBezTo>
                    <a:pt x="20813" y="11026"/>
                    <a:pt x="20825" y="11038"/>
                    <a:pt x="20848" y="11038"/>
                  </a:cubicBezTo>
                  <a:lnTo>
                    <a:pt x="24230" y="11717"/>
                  </a:lnTo>
                  <a:cubicBezTo>
                    <a:pt x="24277" y="11728"/>
                    <a:pt x="24301" y="11717"/>
                    <a:pt x="24337" y="11681"/>
                  </a:cubicBezTo>
                  <a:lnTo>
                    <a:pt x="26944" y="11681"/>
                  </a:lnTo>
                  <a:cubicBezTo>
                    <a:pt x="27266" y="11681"/>
                    <a:pt x="27504" y="11395"/>
                    <a:pt x="27659" y="11014"/>
                  </a:cubicBezTo>
                  <a:cubicBezTo>
                    <a:pt x="27802" y="10633"/>
                    <a:pt x="27873" y="10181"/>
                    <a:pt x="27873" y="9800"/>
                  </a:cubicBezTo>
                  <a:lnTo>
                    <a:pt x="27873" y="6978"/>
                  </a:lnTo>
                  <a:lnTo>
                    <a:pt x="27873" y="4180"/>
                  </a:lnTo>
                  <a:cubicBezTo>
                    <a:pt x="27873" y="3799"/>
                    <a:pt x="27802" y="3335"/>
                    <a:pt x="27659" y="2977"/>
                  </a:cubicBezTo>
                  <a:cubicBezTo>
                    <a:pt x="27504" y="2584"/>
                    <a:pt x="27254" y="2311"/>
                    <a:pt x="26944" y="2311"/>
                  </a:cubicBezTo>
                  <a:lnTo>
                    <a:pt x="24337" y="2311"/>
                  </a:lnTo>
                  <a:cubicBezTo>
                    <a:pt x="24301" y="2275"/>
                    <a:pt x="24277" y="2263"/>
                    <a:pt x="24230" y="2275"/>
                  </a:cubicBezTo>
                  <a:lnTo>
                    <a:pt x="20848" y="2942"/>
                  </a:lnTo>
                  <a:cubicBezTo>
                    <a:pt x="20825" y="2942"/>
                    <a:pt x="20813" y="2965"/>
                    <a:pt x="20789" y="2977"/>
                  </a:cubicBezTo>
                  <a:lnTo>
                    <a:pt x="13097" y="2977"/>
                  </a:lnTo>
                  <a:cubicBezTo>
                    <a:pt x="13086" y="2965"/>
                    <a:pt x="13074" y="2942"/>
                    <a:pt x="13050" y="2942"/>
                  </a:cubicBezTo>
                  <a:lnTo>
                    <a:pt x="10002" y="1656"/>
                  </a:lnTo>
                  <a:lnTo>
                    <a:pt x="10347" y="1537"/>
                  </a:lnTo>
                  <a:cubicBezTo>
                    <a:pt x="10395" y="1513"/>
                    <a:pt x="10419" y="1477"/>
                    <a:pt x="10419" y="1430"/>
                  </a:cubicBezTo>
                  <a:lnTo>
                    <a:pt x="10419" y="787"/>
                  </a:lnTo>
                  <a:lnTo>
                    <a:pt x="10466" y="787"/>
                  </a:lnTo>
                  <a:lnTo>
                    <a:pt x="18670" y="787"/>
                  </a:lnTo>
                  <a:close/>
                  <a:moveTo>
                    <a:pt x="17800" y="1596"/>
                  </a:moveTo>
                  <a:lnTo>
                    <a:pt x="17681" y="2573"/>
                  </a:lnTo>
                  <a:lnTo>
                    <a:pt x="18074" y="2573"/>
                  </a:lnTo>
                  <a:lnTo>
                    <a:pt x="18586" y="1596"/>
                  </a:lnTo>
                  <a:close/>
                  <a:moveTo>
                    <a:pt x="17574" y="1596"/>
                  </a:moveTo>
                  <a:lnTo>
                    <a:pt x="11240" y="1596"/>
                  </a:lnTo>
                  <a:lnTo>
                    <a:pt x="14098" y="2573"/>
                  </a:lnTo>
                  <a:cubicBezTo>
                    <a:pt x="14288" y="2573"/>
                    <a:pt x="15955" y="2584"/>
                    <a:pt x="17455" y="2584"/>
                  </a:cubicBezTo>
                  <a:close/>
                  <a:moveTo>
                    <a:pt x="13097" y="3108"/>
                  </a:moveTo>
                  <a:cubicBezTo>
                    <a:pt x="12621" y="4394"/>
                    <a:pt x="12562" y="6906"/>
                    <a:pt x="12562" y="6978"/>
                  </a:cubicBezTo>
                  <a:cubicBezTo>
                    <a:pt x="12562" y="7073"/>
                    <a:pt x="12621" y="9573"/>
                    <a:pt x="13097" y="10835"/>
                  </a:cubicBezTo>
                  <a:lnTo>
                    <a:pt x="20765" y="10835"/>
                  </a:lnTo>
                  <a:cubicBezTo>
                    <a:pt x="21003" y="9490"/>
                    <a:pt x="21015" y="7037"/>
                    <a:pt x="21015" y="6978"/>
                  </a:cubicBezTo>
                  <a:lnTo>
                    <a:pt x="21015" y="6978"/>
                  </a:lnTo>
                  <a:cubicBezTo>
                    <a:pt x="21015" y="6906"/>
                    <a:pt x="20991" y="4454"/>
                    <a:pt x="20765" y="3120"/>
                  </a:cubicBezTo>
                  <a:lnTo>
                    <a:pt x="13097" y="3120"/>
                  </a:lnTo>
                  <a:close/>
                  <a:moveTo>
                    <a:pt x="12335" y="6978"/>
                  </a:moveTo>
                  <a:lnTo>
                    <a:pt x="12335" y="6978"/>
                  </a:lnTo>
                  <a:lnTo>
                    <a:pt x="12335" y="6978"/>
                  </a:lnTo>
                  <a:cubicBezTo>
                    <a:pt x="12335" y="6859"/>
                    <a:pt x="12395" y="4418"/>
                    <a:pt x="12871" y="3096"/>
                  </a:cubicBezTo>
                  <a:lnTo>
                    <a:pt x="9799" y="1787"/>
                  </a:lnTo>
                  <a:cubicBezTo>
                    <a:pt x="9561" y="2072"/>
                    <a:pt x="8573" y="3477"/>
                    <a:pt x="8573" y="6978"/>
                  </a:cubicBezTo>
                  <a:lnTo>
                    <a:pt x="8573" y="6978"/>
                  </a:lnTo>
                  <a:cubicBezTo>
                    <a:pt x="8573" y="10466"/>
                    <a:pt x="9561" y="11871"/>
                    <a:pt x="9799" y="12169"/>
                  </a:cubicBezTo>
                  <a:lnTo>
                    <a:pt x="12871" y="10859"/>
                  </a:lnTo>
                  <a:cubicBezTo>
                    <a:pt x="12383" y="9514"/>
                    <a:pt x="12335" y="6978"/>
                    <a:pt x="12335" y="6978"/>
                  </a:cubicBezTo>
                  <a:close/>
                  <a:moveTo>
                    <a:pt x="8335" y="6978"/>
                  </a:moveTo>
                  <a:close/>
                  <a:moveTo>
                    <a:pt x="9526" y="1775"/>
                  </a:moveTo>
                  <a:cubicBezTo>
                    <a:pt x="9168" y="2275"/>
                    <a:pt x="8347" y="3775"/>
                    <a:pt x="8347" y="6966"/>
                  </a:cubicBezTo>
                  <a:lnTo>
                    <a:pt x="8347" y="6966"/>
                  </a:lnTo>
                  <a:cubicBezTo>
                    <a:pt x="8347" y="10145"/>
                    <a:pt x="9180" y="11669"/>
                    <a:pt x="9526" y="12169"/>
                  </a:cubicBezTo>
                  <a:cubicBezTo>
                    <a:pt x="8633" y="12014"/>
                    <a:pt x="5608" y="11431"/>
                    <a:pt x="4430" y="11193"/>
                  </a:cubicBezTo>
                  <a:cubicBezTo>
                    <a:pt x="3763" y="11038"/>
                    <a:pt x="3049" y="10764"/>
                    <a:pt x="2501" y="10121"/>
                  </a:cubicBezTo>
                  <a:cubicBezTo>
                    <a:pt x="1953" y="9478"/>
                    <a:pt x="1572" y="8502"/>
                    <a:pt x="1572" y="6978"/>
                  </a:cubicBezTo>
                  <a:lnTo>
                    <a:pt x="1572" y="6978"/>
                  </a:lnTo>
                  <a:cubicBezTo>
                    <a:pt x="1572" y="5454"/>
                    <a:pt x="1965" y="4478"/>
                    <a:pt x="2501" y="3835"/>
                  </a:cubicBezTo>
                  <a:cubicBezTo>
                    <a:pt x="3049" y="3192"/>
                    <a:pt x="3763" y="2918"/>
                    <a:pt x="4430" y="2763"/>
                  </a:cubicBezTo>
                  <a:cubicBezTo>
                    <a:pt x="5596" y="2513"/>
                    <a:pt x="8633" y="1930"/>
                    <a:pt x="9526" y="1775"/>
                  </a:cubicBezTo>
                  <a:close/>
                  <a:moveTo>
                    <a:pt x="18789" y="548"/>
                  </a:moveTo>
                  <a:lnTo>
                    <a:pt x="10478" y="548"/>
                  </a:lnTo>
                  <a:lnTo>
                    <a:pt x="10430" y="548"/>
                  </a:lnTo>
                  <a:lnTo>
                    <a:pt x="10430" y="215"/>
                  </a:lnTo>
                  <a:cubicBezTo>
                    <a:pt x="10430" y="156"/>
                    <a:pt x="10395" y="120"/>
                    <a:pt x="10335" y="96"/>
                  </a:cubicBezTo>
                  <a:cubicBezTo>
                    <a:pt x="10252" y="84"/>
                    <a:pt x="9418" y="1"/>
                    <a:pt x="9335" y="799"/>
                  </a:cubicBezTo>
                  <a:cubicBezTo>
                    <a:pt x="9180" y="668"/>
                    <a:pt x="8990" y="548"/>
                    <a:pt x="8728" y="548"/>
                  </a:cubicBezTo>
                  <a:lnTo>
                    <a:pt x="4108" y="548"/>
                  </a:lnTo>
                  <a:cubicBezTo>
                    <a:pt x="3561" y="548"/>
                    <a:pt x="2537" y="608"/>
                    <a:pt x="1644" y="1453"/>
                  </a:cubicBezTo>
                  <a:cubicBezTo>
                    <a:pt x="751" y="2287"/>
                    <a:pt x="1" y="3894"/>
                    <a:pt x="1" y="6978"/>
                  </a:cubicBezTo>
                  <a:cubicBezTo>
                    <a:pt x="1" y="10050"/>
                    <a:pt x="763" y="11657"/>
                    <a:pt x="1644" y="12502"/>
                  </a:cubicBezTo>
                  <a:cubicBezTo>
                    <a:pt x="2537" y="13348"/>
                    <a:pt x="3572" y="13407"/>
                    <a:pt x="4108" y="13407"/>
                  </a:cubicBezTo>
                  <a:lnTo>
                    <a:pt x="8728" y="13407"/>
                  </a:lnTo>
                  <a:cubicBezTo>
                    <a:pt x="8978" y="13407"/>
                    <a:pt x="9180" y="13276"/>
                    <a:pt x="9335" y="13157"/>
                  </a:cubicBezTo>
                  <a:cubicBezTo>
                    <a:pt x="9418" y="13955"/>
                    <a:pt x="10252" y="13872"/>
                    <a:pt x="10335" y="13860"/>
                  </a:cubicBezTo>
                  <a:cubicBezTo>
                    <a:pt x="10395" y="13860"/>
                    <a:pt x="10430" y="13800"/>
                    <a:pt x="10430" y="13741"/>
                  </a:cubicBezTo>
                  <a:lnTo>
                    <a:pt x="10430" y="13407"/>
                  </a:lnTo>
                  <a:lnTo>
                    <a:pt x="10478" y="13407"/>
                  </a:lnTo>
                  <a:lnTo>
                    <a:pt x="18789" y="13407"/>
                  </a:lnTo>
                  <a:lnTo>
                    <a:pt x="23861" y="13407"/>
                  </a:lnTo>
                  <a:cubicBezTo>
                    <a:pt x="24527" y="13407"/>
                    <a:pt x="25647" y="13383"/>
                    <a:pt x="26611" y="13002"/>
                  </a:cubicBezTo>
                  <a:cubicBezTo>
                    <a:pt x="27599" y="12633"/>
                    <a:pt x="28397" y="11931"/>
                    <a:pt x="28397" y="10621"/>
                  </a:cubicBezTo>
                  <a:lnTo>
                    <a:pt x="28397" y="6978"/>
                  </a:lnTo>
                  <a:lnTo>
                    <a:pt x="28397" y="3335"/>
                  </a:lnTo>
                  <a:cubicBezTo>
                    <a:pt x="28397" y="2013"/>
                    <a:pt x="27599" y="1310"/>
                    <a:pt x="26611" y="953"/>
                  </a:cubicBezTo>
                  <a:cubicBezTo>
                    <a:pt x="25647" y="596"/>
                    <a:pt x="24527" y="548"/>
                    <a:pt x="23861" y="548"/>
                  </a:cubicBezTo>
                  <a:close/>
                  <a:moveTo>
                    <a:pt x="9597" y="1608"/>
                  </a:moveTo>
                  <a:lnTo>
                    <a:pt x="9597" y="1608"/>
                  </a:lnTo>
                  <a:cubicBezTo>
                    <a:pt x="8883" y="1751"/>
                    <a:pt x="5620" y="2370"/>
                    <a:pt x="4406" y="2620"/>
                  </a:cubicBezTo>
                  <a:cubicBezTo>
                    <a:pt x="3799" y="2751"/>
                    <a:pt x="3144" y="3001"/>
                    <a:pt x="2596" y="3525"/>
                  </a:cubicBezTo>
                  <a:lnTo>
                    <a:pt x="3334" y="2132"/>
                  </a:lnTo>
                  <a:cubicBezTo>
                    <a:pt x="3346" y="2096"/>
                    <a:pt x="3346" y="2072"/>
                    <a:pt x="3334" y="2049"/>
                  </a:cubicBezTo>
                  <a:cubicBezTo>
                    <a:pt x="3334" y="2049"/>
                    <a:pt x="3239" y="1930"/>
                    <a:pt x="3108" y="1846"/>
                  </a:cubicBezTo>
                  <a:lnTo>
                    <a:pt x="9287" y="1132"/>
                  </a:lnTo>
                  <a:cubicBezTo>
                    <a:pt x="9323" y="1180"/>
                    <a:pt x="9347" y="1203"/>
                    <a:pt x="9347" y="1215"/>
                  </a:cubicBezTo>
                  <a:close/>
                  <a:moveTo>
                    <a:pt x="9597" y="12348"/>
                  </a:moveTo>
                  <a:lnTo>
                    <a:pt x="9597" y="12348"/>
                  </a:lnTo>
                  <a:lnTo>
                    <a:pt x="9347" y="12764"/>
                  </a:lnTo>
                  <a:cubicBezTo>
                    <a:pt x="9347" y="12788"/>
                    <a:pt x="9311" y="12812"/>
                    <a:pt x="9287" y="12860"/>
                  </a:cubicBezTo>
                  <a:lnTo>
                    <a:pt x="3108" y="12145"/>
                  </a:lnTo>
                  <a:cubicBezTo>
                    <a:pt x="3239" y="12050"/>
                    <a:pt x="3334" y="11931"/>
                    <a:pt x="3334" y="11931"/>
                  </a:cubicBezTo>
                  <a:cubicBezTo>
                    <a:pt x="3346" y="11919"/>
                    <a:pt x="3346" y="11871"/>
                    <a:pt x="3334" y="11859"/>
                  </a:cubicBezTo>
                  <a:lnTo>
                    <a:pt x="2596" y="10466"/>
                  </a:lnTo>
                  <a:cubicBezTo>
                    <a:pt x="3132" y="10978"/>
                    <a:pt x="3787" y="11240"/>
                    <a:pt x="4406" y="11371"/>
                  </a:cubicBezTo>
                  <a:cubicBezTo>
                    <a:pt x="5632" y="11597"/>
                    <a:pt x="8871" y="12205"/>
                    <a:pt x="9597" y="12348"/>
                  </a:cubicBezTo>
                  <a:close/>
                  <a:moveTo>
                    <a:pt x="2787" y="1858"/>
                  </a:moveTo>
                  <a:lnTo>
                    <a:pt x="2787" y="1858"/>
                  </a:lnTo>
                  <a:lnTo>
                    <a:pt x="2787" y="1858"/>
                  </a:lnTo>
                  <a:cubicBezTo>
                    <a:pt x="2751" y="1858"/>
                    <a:pt x="2739" y="1870"/>
                    <a:pt x="2715" y="1870"/>
                  </a:cubicBezTo>
                  <a:cubicBezTo>
                    <a:pt x="2453" y="1977"/>
                    <a:pt x="2037" y="2275"/>
                    <a:pt x="1941" y="2346"/>
                  </a:cubicBezTo>
                  <a:lnTo>
                    <a:pt x="1525" y="4394"/>
                  </a:lnTo>
                  <a:lnTo>
                    <a:pt x="1798" y="4668"/>
                  </a:lnTo>
                  <a:cubicBezTo>
                    <a:pt x="1894" y="4454"/>
                    <a:pt x="2001" y="4251"/>
                    <a:pt x="2096" y="4097"/>
                  </a:cubicBezTo>
                  <a:lnTo>
                    <a:pt x="3156" y="2084"/>
                  </a:lnTo>
                  <a:cubicBezTo>
                    <a:pt x="3132" y="2013"/>
                    <a:pt x="2965" y="1846"/>
                    <a:pt x="2787" y="1858"/>
                  </a:cubicBezTo>
                  <a:close/>
                  <a:moveTo>
                    <a:pt x="2775" y="12228"/>
                  </a:moveTo>
                  <a:lnTo>
                    <a:pt x="2775" y="12228"/>
                  </a:lnTo>
                  <a:lnTo>
                    <a:pt x="9168" y="12979"/>
                  </a:lnTo>
                  <a:cubicBezTo>
                    <a:pt x="9061" y="13086"/>
                    <a:pt x="8906" y="13169"/>
                    <a:pt x="8704" y="13169"/>
                  </a:cubicBezTo>
                  <a:lnTo>
                    <a:pt x="4096" y="13169"/>
                  </a:lnTo>
                  <a:cubicBezTo>
                    <a:pt x="3584" y="13169"/>
                    <a:pt x="2608" y="13110"/>
                    <a:pt x="1775" y="12324"/>
                  </a:cubicBezTo>
                  <a:cubicBezTo>
                    <a:pt x="917" y="11514"/>
                    <a:pt x="215" y="9966"/>
                    <a:pt x="215" y="6966"/>
                  </a:cubicBezTo>
                  <a:cubicBezTo>
                    <a:pt x="215" y="3966"/>
                    <a:pt x="917" y="2406"/>
                    <a:pt x="1775" y="1608"/>
                  </a:cubicBezTo>
                  <a:cubicBezTo>
                    <a:pt x="2608" y="810"/>
                    <a:pt x="3572" y="751"/>
                    <a:pt x="4096" y="751"/>
                  </a:cubicBezTo>
                  <a:lnTo>
                    <a:pt x="8704" y="751"/>
                  </a:lnTo>
                  <a:cubicBezTo>
                    <a:pt x="8895" y="751"/>
                    <a:pt x="9049" y="858"/>
                    <a:pt x="9168" y="953"/>
                  </a:cubicBezTo>
                  <a:lnTo>
                    <a:pt x="2775" y="1691"/>
                  </a:lnTo>
                  <a:lnTo>
                    <a:pt x="2775" y="1691"/>
                  </a:lnTo>
                  <a:cubicBezTo>
                    <a:pt x="2739" y="1691"/>
                    <a:pt x="2715" y="1703"/>
                    <a:pt x="2668" y="1727"/>
                  </a:cubicBezTo>
                  <a:cubicBezTo>
                    <a:pt x="2370" y="1858"/>
                    <a:pt x="1846" y="2227"/>
                    <a:pt x="1846" y="2227"/>
                  </a:cubicBezTo>
                  <a:cubicBezTo>
                    <a:pt x="1834" y="2239"/>
                    <a:pt x="1810" y="2263"/>
                    <a:pt x="1810" y="2275"/>
                  </a:cubicBezTo>
                  <a:lnTo>
                    <a:pt x="1382" y="4382"/>
                  </a:lnTo>
                  <a:cubicBezTo>
                    <a:pt x="1382" y="4418"/>
                    <a:pt x="1382" y="4430"/>
                    <a:pt x="1405" y="4466"/>
                  </a:cubicBezTo>
                  <a:lnTo>
                    <a:pt x="1751" y="4823"/>
                  </a:lnTo>
                  <a:cubicBezTo>
                    <a:pt x="1548" y="5382"/>
                    <a:pt x="1429" y="6085"/>
                    <a:pt x="1429" y="6966"/>
                  </a:cubicBezTo>
                  <a:lnTo>
                    <a:pt x="1429" y="6966"/>
                  </a:lnTo>
                  <a:cubicBezTo>
                    <a:pt x="1429" y="7835"/>
                    <a:pt x="1548" y="8538"/>
                    <a:pt x="1751" y="9109"/>
                  </a:cubicBezTo>
                  <a:lnTo>
                    <a:pt x="1405" y="9466"/>
                  </a:lnTo>
                  <a:cubicBezTo>
                    <a:pt x="1382" y="9478"/>
                    <a:pt x="1370" y="9502"/>
                    <a:pt x="1382" y="9538"/>
                  </a:cubicBezTo>
                  <a:lnTo>
                    <a:pt x="1810" y="11645"/>
                  </a:lnTo>
                  <a:cubicBezTo>
                    <a:pt x="1810" y="11669"/>
                    <a:pt x="1834" y="11681"/>
                    <a:pt x="1846" y="11693"/>
                  </a:cubicBezTo>
                  <a:cubicBezTo>
                    <a:pt x="1846" y="11693"/>
                    <a:pt x="2370" y="12062"/>
                    <a:pt x="2668" y="12205"/>
                  </a:cubicBezTo>
                  <a:cubicBezTo>
                    <a:pt x="2691" y="12217"/>
                    <a:pt x="2727" y="12228"/>
                    <a:pt x="2775" y="12228"/>
                  </a:cubicBezTo>
                  <a:close/>
                  <a:moveTo>
                    <a:pt x="18848" y="1596"/>
                  </a:moveTo>
                  <a:lnTo>
                    <a:pt x="18324" y="2573"/>
                  </a:lnTo>
                  <a:cubicBezTo>
                    <a:pt x="19039" y="2561"/>
                    <a:pt x="19622" y="2525"/>
                    <a:pt x="19813" y="2501"/>
                  </a:cubicBezTo>
                  <a:cubicBezTo>
                    <a:pt x="20289" y="2394"/>
                    <a:pt x="21432" y="1894"/>
                    <a:pt x="22087" y="1608"/>
                  </a:cubicBezTo>
                  <a:lnTo>
                    <a:pt x="18848" y="1608"/>
                  </a:lnTo>
                  <a:close/>
                  <a:moveTo>
                    <a:pt x="21003" y="3120"/>
                  </a:moveTo>
                  <a:cubicBezTo>
                    <a:pt x="21229" y="4478"/>
                    <a:pt x="21253" y="6895"/>
                    <a:pt x="21253" y="6966"/>
                  </a:cubicBezTo>
                  <a:lnTo>
                    <a:pt x="21253" y="6966"/>
                  </a:lnTo>
                  <a:lnTo>
                    <a:pt x="21253" y="6966"/>
                  </a:lnTo>
                  <a:lnTo>
                    <a:pt x="21253" y="6966"/>
                  </a:lnTo>
                  <a:lnTo>
                    <a:pt x="21253" y="6966"/>
                  </a:lnTo>
                  <a:lnTo>
                    <a:pt x="21253" y="6966"/>
                  </a:lnTo>
                  <a:cubicBezTo>
                    <a:pt x="21253" y="7037"/>
                    <a:pt x="21229" y="9454"/>
                    <a:pt x="21003" y="10800"/>
                  </a:cubicBezTo>
                  <a:lnTo>
                    <a:pt x="24206" y="11431"/>
                  </a:lnTo>
                  <a:cubicBezTo>
                    <a:pt x="24361" y="11157"/>
                    <a:pt x="24992" y="9895"/>
                    <a:pt x="24992" y="6954"/>
                  </a:cubicBezTo>
                  <a:cubicBezTo>
                    <a:pt x="24992" y="4001"/>
                    <a:pt x="24361" y="2751"/>
                    <a:pt x="24206" y="2465"/>
                  </a:cubicBezTo>
                  <a:close/>
                  <a:moveTo>
                    <a:pt x="2120" y="9847"/>
                  </a:moveTo>
                  <a:cubicBezTo>
                    <a:pt x="2001" y="9669"/>
                    <a:pt x="1906" y="9478"/>
                    <a:pt x="1822" y="9276"/>
                  </a:cubicBezTo>
                  <a:lnTo>
                    <a:pt x="1536" y="9550"/>
                  </a:lnTo>
                  <a:lnTo>
                    <a:pt x="1953" y="11597"/>
                  </a:lnTo>
                  <a:cubicBezTo>
                    <a:pt x="2060" y="11669"/>
                    <a:pt x="2477" y="11967"/>
                    <a:pt x="2727" y="12074"/>
                  </a:cubicBezTo>
                  <a:cubicBezTo>
                    <a:pt x="2739" y="12086"/>
                    <a:pt x="2775" y="12086"/>
                    <a:pt x="2787" y="12086"/>
                  </a:cubicBezTo>
                  <a:lnTo>
                    <a:pt x="2787" y="12086"/>
                  </a:lnTo>
                  <a:lnTo>
                    <a:pt x="2799" y="12086"/>
                  </a:lnTo>
                  <a:cubicBezTo>
                    <a:pt x="2965" y="12098"/>
                    <a:pt x="3132" y="11931"/>
                    <a:pt x="3191" y="11859"/>
                  </a:cubicBezTo>
                  <a:close/>
                  <a:moveTo>
                    <a:pt x="17681" y="11371"/>
                  </a:moveTo>
                  <a:lnTo>
                    <a:pt x="17800" y="12348"/>
                  </a:lnTo>
                  <a:lnTo>
                    <a:pt x="18586" y="12348"/>
                  </a:lnTo>
                  <a:lnTo>
                    <a:pt x="18074" y="11371"/>
                  </a:lnTo>
                  <a:close/>
                  <a:moveTo>
                    <a:pt x="17455" y="11371"/>
                  </a:moveTo>
                  <a:cubicBezTo>
                    <a:pt x="15955" y="11359"/>
                    <a:pt x="14288" y="11371"/>
                    <a:pt x="14098" y="11383"/>
                  </a:cubicBezTo>
                  <a:lnTo>
                    <a:pt x="11240" y="12371"/>
                  </a:lnTo>
                  <a:lnTo>
                    <a:pt x="17574" y="12371"/>
                  </a:lnTo>
                  <a:close/>
                  <a:moveTo>
                    <a:pt x="25218" y="6978"/>
                  </a:moveTo>
                  <a:cubicBezTo>
                    <a:pt x="25218" y="9776"/>
                    <a:pt x="24646" y="11097"/>
                    <a:pt x="24420" y="11502"/>
                  </a:cubicBezTo>
                  <a:lnTo>
                    <a:pt x="26944" y="11502"/>
                  </a:lnTo>
                  <a:cubicBezTo>
                    <a:pt x="27194" y="11502"/>
                    <a:pt x="27385" y="11264"/>
                    <a:pt x="27516" y="10919"/>
                  </a:cubicBezTo>
                  <a:cubicBezTo>
                    <a:pt x="27659" y="10585"/>
                    <a:pt x="27730" y="10133"/>
                    <a:pt x="27730" y="9776"/>
                  </a:cubicBezTo>
                  <a:lnTo>
                    <a:pt x="27730" y="6978"/>
                  </a:lnTo>
                  <a:lnTo>
                    <a:pt x="27730" y="4180"/>
                  </a:lnTo>
                  <a:cubicBezTo>
                    <a:pt x="27730" y="3823"/>
                    <a:pt x="27659" y="3382"/>
                    <a:pt x="27516" y="3037"/>
                  </a:cubicBezTo>
                  <a:cubicBezTo>
                    <a:pt x="27385" y="2704"/>
                    <a:pt x="27194" y="2453"/>
                    <a:pt x="26944" y="2453"/>
                  </a:cubicBezTo>
                  <a:lnTo>
                    <a:pt x="24420" y="2453"/>
                  </a:lnTo>
                  <a:cubicBezTo>
                    <a:pt x="24635" y="2858"/>
                    <a:pt x="25218" y="4180"/>
                    <a:pt x="25218" y="6978"/>
                  </a:cubicBezTo>
                  <a:close/>
                  <a:moveTo>
                    <a:pt x="19813" y="11455"/>
                  </a:moveTo>
                  <a:cubicBezTo>
                    <a:pt x="19622" y="11419"/>
                    <a:pt x="19039" y="11395"/>
                    <a:pt x="18324" y="11383"/>
                  </a:cubicBezTo>
                  <a:lnTo>
                    <a:pt x="18848" y="12371"/>
                  </a:lnTo>
                  <a:lnTo>
                    <a:pt x="22087" y="12371"/>
                  </a:lnTo>
                  <a:cubicBezTo>
                    <a:pt x="21432" y="12074"/>
                    <a:pt x="20289" y="11562"/>
                    <a:pt x="19813" y="11455"/>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4863" name="Google Shape;4863;p52"/>
          <p:cNvCxnSpPr>
            <a:cxnSpLocks/>
          </p:cNvCxnSpPr>
          <p:nvPr/>
        </p:nvCxnSpPr>
        <p:spPr>
          <a:xfrm flipV="1">
            <a:off x="1755425" y="2200592"/>
            <a:ext cx="640640" cy="589805"/>
          </a:xfrm>
          <a:prstGeom prst="bentConnector3">
            <a:avLst>
              <a:gd name="adj1" fmla="val 50000"/>
            </a:avLst>
          </a:prstGeom>
          <a:noFill/>
          <a:ln w="19050" cap="flat" cmpd="sng">
            <a:solidFill>
              <a:schemeClr val="lt2"/>
            </a:solidFill>
            <a:prstDash val="solid"/>
            <a:round/>
            <a:headEnd type="none" w="med" len="med"/>
            <a:tailEnd type="oval" w="med" len="med"/>
          </a:ln>
        </p:spPr>
      </p:cxnSp>
      <p:cxnSp>
        <p:nvCxnSpPr>
          <p:cNvPr id="4864" name="Google Shape;4864;p52"/>
          <p:cNvCxnSpPr>
            <a:cxnSpLocks/>
          </p:cNvCxnSpPr>
          <p:nvPr/>
        </p:nvCxnSpPr>
        <p:spPr>
          <a:xfrm flipV="1">
            <a:off x="2167979" y="1797663"/>
            <a:ext cx="284954" cy="142823"/>
          </a:xfrm>
          <a:prstGeom prst="bentConnector3">
            <a:avLst>
              <a:gd name="adj1" fmla="val 50000"/>
            </a:avLst>
          </a:prstGeom>
          <a:noFill/>
          <a:ln w="19050" cap="flat" cmpd="sng">
            <a:solidFill>
              <a:schemeClr val="lt2"/>
            </a:solidFill>
            <a:prstDash val="solid"/>
            <a:round/>
            <a:headEnd type="none" w="med" len="med"/>
            <a:tailEnd type="oval" w="med" len="med"/>
          </a:ln>
        </p:spPr>
      </p:cxnSp>
      <p:cxnSp>
        <p:nvCxnSpPr>
          <p:cNvPr id="4865" name="Google Shape;4865;p52"/>
          <p:cNvCxnSpPr>
            <a:stCxn id="4649" idx="1"/>
          </p:cNvCxnSpPr>
          <p:nvPr/>
        </p:nvCxnSpPr>
        <p:spPr>
          <a:xfrm flipH="1">
            <a:off x="5706154" y="1704925"/>
            <a:ext cx="653100" cy="230700"/>
          </a:xfrm>
          <a:prstGeom prst="bentConnector3">
            <a:avLst>
              <a:gd name="adj1" fmla="val 50000"/>
            </a:avLst>
          </a:prstGeom>
          <a:noFill/>
          <a:ln w="19050" cap="flat" cmpd="sng">
            <a:solidFill>
              <a:schemeClr val="lt2"/>
            </a:solidFill>
            <a:prstDash val="solid"/>
            <a:round/>
            <a:headEnd type="none" w="med" len="med"/>
            <a:tailEnd type="oval" w="med" len="med"/>
          </a:ln>
        </p:spPr>
      </p:cxnSp>
      <p:cxnSp>
        <p:nvCxnSpPr>
          <p:cNvPr id="4866" name="Google Shape;4866;p52"/>
          <p:cNvCxnSpPr>
            <a:cxnSpLocks/>
          </p:cNvCxnSpPr>
          <p:nvPr/>
        </p:nvCxnSpPr>
        <p:spPr>
          <a:xfrm rot="10800000">
            <a:off x="5150345" y="2590355"/>
            <a:ext cx="1208885" cy="882171"/>
          </a:xfrm>
          <a:prstGeom prst="bentConnector3">
            <a:avLst>
              <a:gd name="adj1" fmla="val 30009"/>
            </a:avLst>
          </a:prstGeom>
          <a:noFill/>
          <a:ln w="19050" cap="flat" cmpd="sng">
            <a:solidFill>
              <a:schemeClr val="lt2"/>
            </a:solidFill>
            <a:prstDash val="solid"/>
            <a:round/>
            <a:headEnd type="none" w="med" len="med"/>
            <a:tailEnd type="oval" w="med" len="med"/>
          </a:ln>
        </p:spPr>
      </p:cxnSp>
      <p:pic>
        <p:nvPicPr>
          <p:cNvPr id="2054" name="Picture 6" descr="Boiler Services – Easyfix Boilers Larne">
            <a:extLst>
              <a:ext uri="{FF2B5EF4-FFF2-40B4-BE49-F238E27FC236}">
                <a16:creationId xmlns:a16="http://schemas.microsoft.com/office/drawing/2014/main" id="{5AA3A11C-00F1-781D-9575-EC0C6A42A4E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15867" y="1472072"/>
            <a:ext cx="462949" cy="462949"/>
          </a:xfrm>
          <a:prstGeom prst="rect">
            <a:avLst/>
          </a:prstGeom>
          <a:noFill/>
          <a:extLst>
            <a:ext uri="{909E8E84-426E-40DD-AFC4-6F175D3DCCD1}">
              <a14:hiddenFill xmlns:a14="http://schemas.microsoft.com/office/drawing/2010/main">
                <a:solidFill>
                  <a:srgbClr val="FFFFFF"/>
                </a:solidFill>
              </a14:hiddenFill>
            </a:ext>
          </a:extLst>
        </p:spPr>
      </p:pic>
      <p:pic>
        <p:nvPicPr>
          <p:cNvPr id="2" name="Audio 1">
            <a:hlinkClick r:id="" action="ppaction://media"/>
            <a:extLst>
              <a:ext uri="{FF2B5EF4-FFF2-40B4-BE49-F238E27FC236}">
                <a16:creationId xmlns:a16="http://schemas.microsoft.com/office/drawing/2014/main" id="{923348A3-861B-A925-A8E5-CBB300AB3E6D}"/>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51256" t="-119456" r="-251256" b="-119456"/>
          <a:stretch>
            <a:fillRect/>
          </a:stretch>
        </p:blipFill>
        <p:spPr>
          <a:xfrm>
            <a:off x="6858000" y="3857625"/>
            <a:ext cx="2286000" cy="12858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8147"/>
    </mc:Choice>
    <mc:Fallback>
      <p:transition spd="slow" advTm="1814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592"/>
        <p:cNvGrpSpPr/>
        <p:nvPr/>
      </p:nvGrpSpPr>
      <p:grpSpPr>
        <a:xfrm>
          <a:off x="0" y="0"/>
          <a:ext cx="0" cy="0"/>
          <a:chOff x="0" y="0"/>
          <a:chExt cx="0" cy="0"/>
        </a:xfrm>
      </p:grpSpPr>
      <p:sp>
        <p:nvSpPr>
          <p:cNvPr id="4593" name="Google Shape;4593;p49"/>
          <p:cNvSpPr/>
          <p:nvPr/>
        </p:nvSpPr>
        <p:spPr>
          <a:xfrm>
            <a:off x="1631700" y="2520463"/>
            <a:ext cx="727200" cy="727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4" name="Google Shape;4594;p49"/>
          <p:cNvSpPr/>
          <p:nvPr/>
        </p:nvSpPr>
        <p:spPr>
          <a:xfrm>
            <a:off x="6755200" y="2520463"/>
            <a:ext cx="727200" cy="727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5" name="Google Shape;4595;p49"/>
          <p:cNvSpPr/>
          <p:nvPr/>
        </p:nvSpPr>
        <p:spPr>
          <a:xfrm>
            <a:off x="4208450" y="2520463"/>
            <a:ext cx="727200" cy="727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6" name="Google Shape;4596;p49"/>
          <p:cNvSpPr txBox="1">
            <a:spLocks noGrp="1"/>
          </p:cNvSpPr>
          <p:nvPr>
            <p:ph type="title" idx="2"/>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Design and Implementation</a:t>
            </a:r>
            <a:endParaRPr dirty="0"/>
          </a:p>
        </p:txBody>
      </p:sp>
      <p:sp>
        <p:nvSpPr>
          <p:cNvPr id="4597" name="Google Shape;4597;p49"/>
          <p:cNvSpPr txBox="1">
            <a:spLocks noGrp="1"/>
          </p:cNvSpPr>
          <p:nvPr>
            <p:ph type="title" idx="3"/>
          </p:nvPr>
        </p:nvSpPr>
        <p:spPr>
          <a:xfrm>
            <a:off x="844350" y="3236000"/>
            <a:ext cx="2361900" cy="52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IoT device</a:t>
            </a:r>
            <a:endParaRPr dirty="0"/>
          </a:p>
        </p:txBody>
      </p:sp>
      <p:sp>
        <p:nvSpPr>
          <p:cNvPr id="4598" name="Google Shape;4598;p49"/>
          <p:cNvSpPr txBox="1">
            <a:spLocks noGrp="1"/>
          </p:cNvSpPr>
          <p:nvPr>
            <p:ph type="subTitle" idx="1"/>
          </p:nvPr>
        </p:nvSpPr>
        <p:spPr>
          <a:xfrm>
            <a:off x="844350" y="3544450"/>
            <a:ext cx="2361900" cy="869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[Emulators] collect sensory data </a:t>
            </a:r>
            <a:r>
              <a:rPr lang="en-US" dirty="0"/>
              <a:t>And</a:t>
            </a:r>
            <a:r>
              <a:rPr lang="en" dirty="0"/>
              <a:t> send to broker </a:t>
            </a:r>
            <a:endParaRPr dirty="0"/>
          </a:p>
        </p:txBody>
      </p:sp>
      <p:sp>
        <p:nvSpPr>
          <p:cNvPr id="4599" name="Google Shape;4599;p49"/>
          <p:cNvSpPr txBox="1">
            <a:spLocks noGrp="1"/>
          </p:cNvSpPr>
          <p:nvPr>
            <p:ph type="title" idx="4"/>
          </p:nvPr>
        </p:nvSpPr>
        <p:spPr>
          <a:xfrm>
            <a:off x="3391100" y="1385775"/>
            <a:ext cx="2361900" cy="52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MQTT</a:t>
            </a:r>
            <a:endParaRPr dirty="0"/>
          </a:p>
        </p:txBody>
      </p:sp>
      <p:sp>
        <p:nvSpPr>
          <p:cNvPr id="4600" name="Google Shape;4600;p49"/>
          <p:cNvSpPr txBox="1">
            <a:spLocks noGrp="1"/>
          </p:cNvSpPr>
          <p:nvPr>
            <p:ph type="subTitle" idx="5"/>
          </p:nvPr>
        </p:nvSpPr>
        <p:spPr>
          <a:xfrm>
            <a:off x="3391102" y="1694225"/>
            <a:ext cx="2361900" cy="869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B</a:t>
            </a:r>
            <a:r>
              <a:rPr lang="en" dirty="0"/>
              <a:t>roker:</a:t>
            </a:r>
            <a:r>
              <a:rPr lang="en-GB" dirty="0"/>
              <a:t> an intermediary entity that enables communication</a:t>
            </a:r>
            <a:endParaRPr dirty="0"/>
          </a:p>
        </p:txBody>
      </p:sp>
      <p:sp>
        <p:nvSpPr>
          <p:cNvPr id="4601" name="Google Shape;4601;p49"/>
          <p:cNvSpPr txBox="1">
            <a:spLocks noGrp="1"/>
          </p:cNvSpPr>
          <p:nvPr>
            <p:ph type="title" idx="6"/>
          </p:nvPr>
        </p:nvSpPr>
        <p:spPr>
          <a:xfrm>
            <a:off x="5937850" y="3236000"/>
            <a:ext cx="2361900" cy="52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System App</a:t>
            </a:r>
            <a:endParaRPr dirty="0"/>
          </a:p>
        </p:txBody>
      </p:sp>
      <p:sp>
        <p:nvSpPr>
          <p:cNvPr id="4602" name="Google Shape;4602;p49"/>
          <p:cNvSpPr txBox="1">
            <a:spLocks noGrp="1"/>
          </p:cNvSpPr>
          <p:nvPr>
            <p:ph type="subTitle" idx="7"/>
          </p:nvPr>
        </p:nvSpPr>
        <p:spPr>
          <a:xfrm>
            <a:off x="5937854" y="3544449"/>
            <a:ext cx="2361900" cy="1205951"/>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R</a:t>
            </a:r>
            <a:r>
              <a:rPr lang="en" dirty="0"/>
              <a:t>ecives data from broker. </a:t>
            </a:r>
            <a:r>
              <a:rPr lang="en-US" dirty="0"/>
              <a:t>S</a:t>
            </a:r>
            <a:r>
              <a:rPr lang="en" dirty="0"/>
              <a:t>ends back requests (directed by the user) to the connected devices via the broker.</a:t>
            </a:r>
            <a:endParaRPr dirty="0"/>
          </a:p>
        </p:txBody>
      </p:sp>
      <p:sp>
        <p:nvSpPr>
          <p:cNvPr id="4603" name="Google Shape;4603;p49"/>
          <p:cNvSpPr txBox="1">
            <a:spLocks noGrp="1"/>
          </p:cNvSpPr>
          <p:nvPr>
            <p:ph type="title"/>
          </p:nvPr>
        </p:nvSpPr>
        <p:spPr>
          <a:xfrm>
            <a:off x="1705350" y="2620213"/>
            <a:ext cx="579900" cy="52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01</a:t>
            </a:r>
            <a:endParaRPr/>
          </a:p>
        </p:txBody>
      </p:sp>
      <p:sp>
        <p:nvSpPr>
          <p:cNvPr id="4604" name="Google Shape;4604;p49"/>
          <p:cNvSpPr txBox="1">
            <a:spLocks noGrp="1"/>
          </p:cNvSpPr>
          <p:nvPr>
            <p:ph type="title" idx="8"/>
          </p:nvPr>
        </p:nvSpPr>
        <p:spPr>
          <a:xfrm>
            <a:off x="4282100" y="2620213"/>
            <a:ext cx="579900" cy="52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02</a:t>
            </a:r>
            <a:endParaRPr/>
          </a:p>
        </p:txBody>
      </p:sp>
      <p:sp>
        <p:nvSpPr>
          <p:cNvPr id="4605" name="Google Shape;4605;p49"/>
          <p:cNvSpPr txBox="1">
            <a:spLocks noGrp="1"/>
          </p:cNvSpPr>
          <p:nvPr>
            <p:ph type="title" idx="9"/>
          </p:nvPr>
        </p:nvSpPr>
        <p:spPr>
          <a:xfrm>
            <a:off x="6828850" y="2620213"/>
            <a:ext cx="579900" cy="52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03</a:t>
            </a:r>
            <a:endParaRPr/>
          </a:p>
        </p:txBody>
      </p:sp>
      <p:cxnSp>
        <p:nvCxnSpPr>
          <p:cNvPr id="4606" name="Google Shape;4606;p49"/>
          <p:cNvCxnSpPr>
            <a:stCxn id="4593" idx="6"/>
            <a:endCxn id="4595" idx="2"/>
          </p:cNvCxnSpPr>
          <p:nvPr/>
        </p:nvCxnSpPr>
        <p:spPr>
          <a:xfrm>
            <a:off x="2358900" y="2884063"/>
            <a:ext cx="1849500" cy="0"/>
          </a:xfrm>
          <a:prstGeom prst="straightConnector1">
            <a:avLst/>
          </a:prstGeom>
          <a:noFill/>
          <a:ln w="19050" cap="flat" cmpd="sng">
            <a:solidFill>
              <a:schemeClr val="lt2"/>
            </a:solidFill>
            <a:prstDash val="solid"/>
            <a:round/>
            <a:headEnd type="none" w="med" len="med"/>
            <a:tailEnd type="none" w="med" len="med"/>
          </a:ln>
        </p:spPr>
      </p:cxnSp>
      <p:cxnSp>
        <p:nvCxnSpPr>
          <p:cNvPr id="4607" name="Google Shape;4607;p49"/>
          <p:cNvCxnSpPr>
            <a:stCxn id="4595" idx="6"/>
            <a:endCxn id="4594" idx="2"/>
          </p:cNvCxnSpPr>
          <p:nvPr/>
        </p:nvCxnSpPr>
        <p:spPr>
          <a:xfrm>
            <a:off x="4935650" y="2884063"/>
            <a:ext cx="1819500" cy="0"/>
          </a:xfrm>
          <a:prstGeom prst="straightConnector1">
            <a:avLst/>
          </a:prstGeom>
          <a:noFill/>
          <a:ln w="19050" cap="flat" cmpd="sng">
            <a:solidFill>
              <a:schemeClr val="lt2"/>
            </a:solidFill>
            <a:prstDash val="solid"/>
            <a:round/>
            <a:headEnd type="none" w="med" len="med"/>
            <a:tailEnd type="none" w="med" len="med"/>
          </a:ln>
        </p:spPr>
      </p:cxnSp>
      <p:pic>
        <p:nvPicPr>
          <p:cNvPr id="2" name="Audio 1">
            <a:hlinkClick r:id="" action="ppaction://media"/>
            <a:extLst>
              <a:ext uri="{FF2B5EF4-FFF2-40B4-BE49-F238E27FC236}">
                <a16:creationId xmlns:a16="http://schemas.microsoft.com/office/drawing/2014/main" id="{5AF7B36D-6BD7-6F14-8A16-B5D2721257F6}"/>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51256" t="-119456" r="-251256" b="-119456"/>
          <a:stretch>
            <a:fillRect/>
          </a:stretch>
        </p:blipFill>
        <p:spPr>
          <a:xfrm>
            <a:off x="6858000" y="3857625"/>
            <a:ext cx="2286000" cy="12858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8599"/>
    </mc:Choice>
    <mc:Fallback>
      <p:transition spd="slow" advTm="1859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349"/>
        <p:cNvGrpSpPr/>
        <p:nvPr/>
      </p:nvGrpSpPr>
      <p:grpSpPr>
        <a:xfrm>
          <a:off x="0" y="0"/>
          <a:ext cx="0" cy="0"/>
          <a:chOff x="0" y="0"/>
          <a:chExt cx="0" cy="0"/>
        </a:xfrm>
      </p:grpSpPr>
      <p:sp>
        <p:nvSpPr>
          <p:cNvPr id="4350" name="Google Shape;4350;p3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Design and Implementation</a:t>
            </a:r>
            <a:endParaRPr dirty="0"/>
          </a:p>
        </p:txBody>
      </p:sp>
      <p:pic>
        <p:nvPicPr>
          <p:cNvPr id="39" name="Picture 38">
            <a:extLst>
              <a:ext uri="{FF2B5EF4-FFF2-40B4-BE49-F238E27FC236}">
                <a16:creationId xmlns:a16="http://schemas.microsoft.com/office/drawing/2014/main" id="{178707DF-C799-8438-3399-A122B7C6AED2}"/>
              </a:ext>
            </a:extLst>
          </p:cNvPr>
          <p:cNvPicPr>
            <a:picLocks noChangeAspect="1"/>
          </p:cNvPicPr>
          <p:nvPr/>
        </p:nvPicPr>
        <p:blipFill>
          <a:blip r:embed="rId5"/>
          <a:stretch>
            <a:fillRect/>
          </a:stretch>
        </p:blipFill>
        <p:spPr>
          <a:xfrm>
            <a:off x="2013344" y="1248423"/>
            <a:ext cx="5117312" cy="3553689"/>
          </a:xfrm>
          <a:prstGeom prst="rect">
            <a:avLst/>
          </a:prstGeom>
        </p:spPr>
      </p:pic>
      <p:pic>
        <p:nvPicPr>
          <p:cNvPr id="4" name="Audio 3">
            <a:hlinkClick r:id="" action="ppaction://media"/>
            <a:extLst>
              <a:ext uri="{FF2B5EF4-FFF2-40B4-BE49-F238E27FC236}">
                <a16:creationId xmlns:a16="http://schemas.microsoft.com/office/drawing/2014/main" id="{D25FDE00-5C76-7419-C290-B5C664B2EC9A}"/>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51256" t="-119456" r="-251256" b="-119456"/>
          <a:stretch>
            <a:fillRect/>
          </a:stretch>
        </p:blipFill>
        <p:spPr>
          <a:xfrm>
            <a:off x="6858000" y="3857625"/>
            <a:ext cx="2286000" cy="1285875"/>
          </a:xfrm>
          <a:prstGeom prst="rect">
            <a:avLst/>
          </a:prstGeom>
        </p:spPr>
      </p:pic>
    </p:spTree>
    <p:extLst>
      <p:ext uri="{BB962C8B-B14F-4D97-AF65-F5344CB8AC3E}">
        <p14:creationId xmlns:p14="http://schemas.microsoft.com/office/powerpoint/2010/main" val="2988630911"/>
      </p:ext>
    </p:extLst>
  </p:cSld>
  <p:clrMapOvr>
    <a:masterClrMapping/>
  </p:clrMapOvr>
  <mc:AlternateContent xmlns:mc="http://schemas.openxmlformats.org/markup-compatibility/2006">
    <mc:Choice xmlns:p14="http://schemas.microsoft.com/office/powerpoint/2010/main" Requires="p14">
      <p:transition spd="slow" p14:dur="2000" advTm="17048"/>
    </mc:Choice>
    <mc:Fallback>
      <p:transition spd="slow" advTm="1704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extLst>
    <p:ext uri="{3A86A75C-4F4B-4683-9AE1-C65F6400EC91}">
      <p14:laserTraceLst xmlns:p14="http://schemas.microsoft.com/office/powerpoint/2010/main">
        <p14:tracePtLst>
          <p14:tracePt t="3997" x="2193925" y="2095500"/>
          <p14:tracePt t="4005" x="2208213" y="2095500"/>
          <p14:tracePt t="4016" x="2243138" y="2095500"/>
          <p14:tracePt t="4027" x="2257425" y="2095500"/>
          <p14:tracePt t="4033" x="2341563" y="2109788"/>
          <p14:tracePt t="4037" x="2378075" y="2124075"/>
          <p14:tracePt t="4045" x="2413000" y="2138363"/>
          <p14:tracePt t="4052" x="2447925" y="2144713"/>
          <p14:tracePt t="4061" x="2482850" y="2159000"/>
          <p14:tracePt t="4069" x="2517775" y="2181225"/>
          <p14:tracePt t="4073" x="2546350" y="2193925"/>
          <p14:tracePt t="4079" x="2574925" y="2216150"/>
          <p14:tracePt t="4087" x="2589213" y="2230438"/>
          <p14:tracePt t="4094" x="2609850" y="2251075"/>
          <p14:tracePt t="4103" x="2630488" y="2257425"/>
          <p14:tracePt t="4111" x="2651125" y="2279650"/>
          <p14:tracePt t="4115" x="2679700" y="2300288"/>
          <p14:tracePt t="4122" x="2693988" y="2314575"/>
          <p14:tracePt t="4129" x="2728913" y="2320925"/>
          <p14:tracePt t="4136" x="2757488" y="2349500"/>
          <p14:tracePt t="4144" x="2778125" y="2363788"/>
          <p14:tracePt t="4154" x="2806700" y="2384425"/>
          <p14:tracePt t="4163" x="2876550" y="2419350"/>
          <p14:tracePt t="4170" x="2919413" y="2441575"/>
          <p14:tracePt t="4178" x="2968625" y="2468563"/>
          <p14:tracePt t="4186" x="3017838" y="2490788"/>
          <p14:tracePt t="4194" x="3073400" y="2511425"/>
          <p14:tracePt t="4198" x="3108325" y="2525713"/>
          <p14:tracePt t="4204" x="3157538" y="2540000"/>
          <p14:tracePt t="4211" x="3179763" y="2546350"/>
          <p14:tracePt t="4219" x="3214688" y="2552700"/>
          <p14:tracePt t="4227" x="3243263" y="2574925"/>
          <p14:tracePt t="4236" x="3255963" y="2581275"/>
          <p14:tracePt t="4240" x="3284538" y="2601913"/>
          <p14:tracePt t="4246" x="3298825" y="2630488"/>
          <p14:tracePt t="4253" x="3319463" y="2659063"/>
          <p14:tracePt t="4260" x="3333750" y="2673350"/>
          <p14:tracePt t="4269" x="3341688" y="2693988"/>
          <p14:tracePt t="4277" x="3348038" y="2722563"/>
          <p14:tracePt t="4280" x="3354388" y="2751138"/>
          <p14:tracePt t="4288" x="3368675" y="2771775"/>
          <p14:tracePt t="4295" x="3368675" y="2792413"/>
          <p14:tracePt t="4302" x="3368675" y="2827338"/>
          <p14:tracePt t="4311" x="3368675" y="2862263"/>
          <p14:tracePt t="4319" x="3368675" y="2890838"/>
          <p14:tracePt t="4322" x="3368675" y="2911475"/>
          <p14:tracePt t="4331" x="3362325" y="2947988"/>
          <p14:tracePt t="4337" x="3348038" y="2982913"/>
          <p14:tracePt t="4344" x="3327400" y="3017838"/>
          <p14:tracePt t="4352" x="3305175" y="3087688"/>
          <p14:tracePt t="4360" x="3278188" y="3136900"/>
          <p14:tracePt t="4364" x="3255963" y="3171825"/>
          <p14:tracePt t="4370" x="3228975" y="3214688"/>
          <p14:tracePt t="4378" x="3194050" y="3270250"/>
          <p14:tracePt t="4387" x="3136900" y="3313113"/>
          <p14:tracePt t="4396" x="3101975" y="3341688"/>
          <p14:tracePt t="4403" x="3067050" y="3362325"/>
          <p14:tracePt t="4411" x="3038475" y="3368675"/>
          <p14:tracePt t="4413" x="2989263" y="3376613"/>
          <p14:tracePt t="4420" x="2946400" y="3382963"/>
          <p14:tracePt t="4427" x="2897188" y="3382963"/>
          <p14:tracePt t="4436" x="2862263" y="3382963"/>
          <p14:tracePt t="4443" x="2827338" y="3382963"/>
          <p14:tracePt t="4447" x="2778125" y="3376613"/>
          <p14:tracePt t="4454" x="2743200" y="3355975"/>
          <p14:tracePt t="4462" x="2708275" y="3333750"/>
          <p14:tracePt t="4469" x="2679700" y="3319463"/>
          <p14:tracePt t="4478" x="2651125" y="3306763"/>
          <p14:tracePt t="4486" x="2630488" y="3278188"/>
          <p14:tracePt t="4489" x="2601913" y="3249613"/>
          <p14:tracePt t="4495" x="2560638" y="3221038"/>
          <p14:tracePt t="4503" x="2540000" y="3194050"/>
          <p14:tracePt t="4513" x="2511425" y="3171825"/>
          <p14:tracePt t="4520" x="2482850" y="3130550"/>
          <p14:tracePt t="4527" x="2462213" y="3095625"/>
          <p14:tracePt t="4530" x="2447925" y="3067050"/>
          <p14:tracePt t="4537" x="2427288" y="3046413"/>
          <p14:tracePt t="4544" x="2419350" y="3024188"/>
          <p14:tracePt t="4552" x="2413000" y="2997200"/>
          <p14:tracePt t="4561" x="2413000" y="2960688"/>
          <p14:tracePt t="4569" x="2413000" y="2925763"/>
          <p14:tracePt t="4573" x="2419350" y="2898775"/>
          <p14:tracePt t="4579" x="2433638" y="2876550"/>
          <p14:tracePt t="4587" x="2447925" y="2849563"/>
          <p14:tracePt t="4593" x="2462213" y="2827338"/>
          <p14:tracePt t="4602" x="2482850" y="2800350"/>
          <p14:tracePt t="4610" x="2497138" y="2786063"/>
          <p14:tracePt t="4613" x="2511425" y="2763838"/>
          <p14:tracePt t="4621" x="2532063" y="2757488"/>
          <p14:tracePt t="4628" x="2540000" y="2751138"/>
          <p14:tracePt t="4636" x="2560638" y="2743200"/>
          <p14:tracePt t="4645" x="2574925" y="2736850"/>
          <p14:tracePt t="4655" x="2589213" y="2736850"/>
          <p14:tracePt t="4658" x="2601913" y="2728913"/>
          <p14:tracePt t="4664" x="2630488" y="2728913"/>
          <p14:tracePt t="4671" x="2659063" y="2728913"/>
          <p14:tracePt t="4679" x="2693988" y="2728913"/>
          <p14:tracePt t="4685" x="2743200" y="2743200"/>
          <p14:tracePt t="4695" x="2778125" y="2743200"/>
          <p14:tracePt t="4704" x="2847975" y="2757488"/>
          <p14:tracePt t="4713" x="2870200" y="2763838"/>
          <p14:tracePt t="4720" x="2905125" y="2778125"/>
          <p14:tracePt t="4727" x="2933700" y="2792413"/>
          <p14:tracePt t="4735" x="2954338" y="2806700"/>
          <p14:tracePt t="4739" x="2982913" y="2820988"/>
          <p14:tracePt t="4746" x="2997200" y="2835275"/>
          <p14:tracePt t="4752" x="3003550" y="2849563"/>
          <p14:tracePt t="4760" x="3009900" y="2862263"/>
          <p14:tracePt t="4769" x="3017838" y="2876550"/>
          <p14:tracePt t="4776" x="3017838" y="2898775"/>
          <p14:tracePt t="4780" x="3017838" y="2911475"/>
          <p14:tracePt t="4788" x="3017838" y="2925763"/>
          <p14:tracePt t="4794" x="3009900" y="2947988"/>
          <p14:tracePt t="4802" x="3003550" y="2960688"/>
          <p14:tracePt t="4810" x="2997200" y="2989263"/>
          <p14:tracePt t="4820" x="2974975" y="3024188"/>
          <p14:tracePt t="4823" x="2968625" y="3052763"/>
          <p14:tracePt t="4829" x="2954338" y="3073400"/>
          <p14:tracePt t="4836" x="2940050" y="3109913"/>
          <p14:tracePt t="4843" x="2925763" y="3144838"/>
          <p14:tracePt t="4851" x="2919413" y="3165475"/>
          <p14:tracePt t="4861" x="2911475" y="3179763"/>
          <p14:tracePt t="4864" x="2890838" y="3200400"/>
          <p14:tracePt t="4871" x="2890838" y="3208338"/>
          <p14:tracePt t="4878" x="2884488" y="3214688"/>
          <p14:tracePt t="4885" x="2870200" y="3221038"/>
          <p14:tracePt t="4894" x="2862263" y="3228975"/>
          <p14:tracePt t="4902" x="2855913" y="3235325"/>
          <p14:tracePt t="4906" x="2841625" y="3235325"/>
          <p14:tracePt t="4913" x="2827338" y="3243263"/>
          <p14:tracePt t="4919" x="2806700" y="3243263"/>
          <p14:tracePt t="4927" x="2778125" y="3243263"/>
          <p14:tracePt t="4935" x="2749550" y="3249613"/>
          <p14:tracePt t="4940" x="2714625" y="3249613"/>
          <p14:tracePt t="4948" x="2665413" y="3263900"/>
          <p14:tracePt t="4953" x="2630488" y="3263900"/>
          <p14:tracePt t="4960" x="2589213" y="3270250"/>
          <p14:tracePt t="4968" x="2552700" y="3270250"/>
          <p14:tracePt t="4976" x="2517775" y="3270250"/>
          <p14:tracePt t="4985" x="2497138" y="3270250"/>
          <p14:tracePt t="4988" x="2462213" y="3270250"/>
          <p14:tracePt t="4996" x="2447925" y="3263900"/>
          <p14:tracePt t="5003" x="2427288" y="3257550"/>
          <p14:tracePt t="5011" x="2405063" y="3257550"/>
          <p14:tracePt t="5018" x="2398713" y="3249613"/>
          <p14:tracePt t="5027" x="2390775" y="3243263"/>
          <p14:tracePt t="5030" x="2378075" y="3235325"/>
          <p14:tracePt t="5037" x="2370138" y="3228975"/>
          <p14:tracePt t="5044" x="2363788" y="3214688"/>
          <p14:tracePt t="5052" x="2349500" y="3200400"/>
          <p14:tracePt t="5060" x="2349500" y="3186113"/>
          <p14:tracePt t="5069" x="2341563" y="3165475"/>
          <p14:tracePt t="5073" x="2335213" y="3144838"/>
          <p14:tracePt t="5079" x="2320925" y="3116263"/>
          <p14:tracePt t="5085" x="2320925" y="3101975"/>
          <p14:tracePt t="5094" x="2320925" y="3081338"/>
          <p14:tracePt t="5102" x="2320925" y="3052763"/>
          <p14:tracePt t="5110" x="2328863" y="3038475"/>
          <p14:tracePt t="5113" x="2335213" y="3024188"/>
          <p14:tracePt t="5120" x="2341563" y="3017838"/>
          <p14:tracePt t="5128" x="2349500" y="3003550"/>
          <p14:tracePt t="5135" x="2355850" y="2989263"/>
          <p14:tracePt t="5144" x="2363788" y="2982913"/>
          <p14:tracePt t="5152" x="2378075" y="2968625"/>
          <p14:tracePt t="5156" x="2384425" y="2954338"/>
          <p14:tracePt t="5162" x="2398713" y="2947988"/>
          <p14:tracePt t="5170" x="2413000" y="2940050"/>
          <p14:tracePt t="5177" x="2419350" y="2933700"/>
          <p14:tracePt t="5185" x="2433638" y="2919413"/>
          <p14:tracePt t="5193" x="2439988" y="2919413"/>
          <p14:tracePt t="5197" x="2447925" y="2911475"/>
          <p14:tracePt t="5203" x="2454275" y="2911475"/>
          <p14:tracePt t="5211" x="2462213" y="2905125"/>
          <p14:tracePt t="5239" x="2468563" y="2898775"/>
          <p14:tracePt t="5274" x="2476500" y="2890838"/>
          <p14:tracePt t="5287" x="2482850" y="2884488"/>
          <p14:tracePt t="5309" x="2489200" y="2876550"/>
          <p14:tracePt t="5329" x="2497138" y="2870200"/>
          <p14:tracePt t="5336" x="2503488" y="2862263"/>
          <p14:tracePt t="5351" x="2511425" y="2862263"/>
          <p14:tracePt t="5361" x="2517775" y="2862263"/>
          <p14:tracePt t="5377" x="2525713" y="2855913"/>
          <p14:tracePt t="5392" x="2532063" y="2855913"/>
          <p14:tracePt t="5413" x="2540000" y="2849563"/>
          <p14:tracePt t="5420" x="2546350" y="2849563"/>
          <p14:tracePt t="5428" x="2552700" y="2841625"/>
          <p14:tracePt t="5436" x="2552700" y="2835275"/>
          <p14:tracePt t="5445" x="2560638" y="2827338"/>
          <p14:tracePt t="5447" x="2566988" y="2827338"/>
          <p14:tracePt t="5453" x="2581275" y="2820988"/>
          <p14:tracePt t="5460" x="2609850" y="2820988"/>
          <p14:tracePt t="5468" x="2624138" y="2820988"/>
          <p14:tracePt t="5476" x="2638425" y="2813050"/>
          <p14:tracePt t="5481" x="2651125" y="2813050"/>
          <p14:tracePt t="5487" x="2673350" y="2813050"/>
          <p14:tracePt t="5494" x="2700338" y="2813050"/>
          <p14:tracePt t="5501" x="2714625" y="2813050"/>
          <p14:tracePt t="5509" x="2736850" y="2813050"/>
          <p14:tracePt t="5518" x="2757488" y="2820988"/>
          <p14:tracePt t="5522" x="2771775" y="2820988"/>
          <p14:tracePt t="5529" x="2786063" y="2835275"/>
          <p14:tracePt t="5536" x="2798763" y="2841625"/>
          <p14:tracePt t="5543" x="2813050" y="2841625"/>
          <p14:tracePt t="5550" x="2820988" y="2849563"/>
          <p14:tracePt t="5559" x="2835275" y="2855913"/>
          <p14:tracePt t="5564" x="2847975" y="2862263"/>
          <p14:tracePt t="5570" x="2855913" y="2870200"/>
          <p14:tracePt t="5577" x="2870200" y="2876550"/>
          <p14:tracePt t="5585" x="2876550" y="2884488"/>
          <p14:tracePt t="5593" x="2890838" y="2898775"/>
          <p14:tracePt t="5600" x="2897188" y="2925763"/>
          <p14:tracePt t="5606" x="2919413" y="2940050"/>
          <p14:tracePt t="5612" x="2933700" y="2954338"/>
          <p14:tracePt t="5619" x="2940050" y="2960688"/>
          <p14:tracePt t="5627" x="2954338" y="2982913"/>
          <p14:tracePt t="5635" x="2960688" y="2989263"/>
          <p14:tracePt t="5642" x="2968625" y="3003550"/>
          <p14:tracePt t="5648" x="2974975" y="3024188"/>
          <p14:tracePt t="5654" x="2989263" y="3038475"/>
          <p14:tracePt t="5661" x="2989263" y="3046413"/>
          <p14:tracePt t="5668" x="2997200" y="3052763"/>
          <p14:tracePt t="5676" x="2997200" y="3067050"/>
          <p14:tracePt t="5685" x="3003550" y="3067050"/>
          <p14:tracePt t="5704" x="3003550" y="3073400"/>
          <p14:tracePt t="5717" x="3003550" y="3081338"/>
          <p14:tracePt t="5732" x="3003550" y="3087688"/>
          <p14:tracePt t="5752" x="3003550" y="3095625"/>
          <p14:tracePt t="5773" x="2997200" y="3095625"/>
          <p14:tracePt t="5786" x="2997200" y="3101975"/>
          <p14:tracePt t="5800" x="2997200" y="3109913"/>
          <p14:tracePt t="5816" x="2997200" y="3116263"/>
          <p14:tracePt t="5821" x="2989263" y="3122613"/>
          <p14:tracePt t="5828" x="2989263" y="3130550"/>
          <p14:tracePt t="5835" x="2982913" y="3136900"/>
          <p14:tracePt t="5843" x="2982913" y="3144838"/>
          <p14:tracePt t="5855" x="2982913" y="3151188"/>
          <p14:tracePt t="5862" x="2974975" y="3165475"/>
          <p14:tracePt t="5869" x="2968625" y="3171825"/>
          <p14:tracePt t="5876" x="2960688" y="3186113"/>
          <p14:tracePt t="5884" x="2954338" y="3200400"/>
          <p14:tracePt t="5894" x="2946400" y="3208338"/>
          <p14:tracePt t="5897" x="2940050" y="3214688"/>
          <p14:tracePt t="5904" x="2933700" y="3221038"/>
          <p14:tracePt t="5911" x="2925763" y="3228975"/>
          <p14:tracePt t="5918" x="2925763" y="3235325"/>
          <p14:tracePt t="5926" x="2919413" y="3243263"/>
          <p14:tracePt t="5935" x="2911475" y="3249613"/>
          <p14:tracePt t="5939" x="2905125" y="3249613"/>
          <p14:tracePt t="5945" x="2905125" y="3257550"/>
          <p14:tracePt t="5952" x="2897188" y="3257550"/>
          <p14:tracePt t="5959" x="2890838" y="3263900"/>
          <p14:tracePt t="5974" x="2884488" y="3263900"/>
          <p14:tracePt t="5980" x="2884488" y="3270250"/>
          <p14:tracePt t="5987" x="2876550" y="3278188"/>
          <p14:tracePt t="5994" x="2870200" y="3278188"/>
          <p14:tracePt t="6001" x="2855913" y="3284538"/>
          <p14:tracePt t="6010" x="2847975" y="3284538"/>
          <p14:tracePt t="6017" x="2835275" y="3284538"/>
          <p14:tracePt t="6022" x="2827338" y="3292475"/>
          <p14:tracePt t="6029" x="2813050" y="3298825"/>
          <p14:tracePt t="6036" x="2806700" y="3298825"/>
          <p14:tracePt t="6043" x="2792413" y="3306763"/>
          <p14:tracePt t="6051" x="2771775" y="3306763"/>
          <p14:tracePt t="6059" x="2749550" y="3313113"/>
          <p14:tracePt t="6063" x="2736850" y="3313113"/>
          <p14:tracePt t="6070" x="2722563" y="3327400"/>
          <p14:tracePt t="6077" x="2708275" y="3327400"/>
          <p14:tracePt t="6084" x="2700338" y="3327400"/>
          <p14:tracePt t="6094" x="2687638" y="3327400"/>
          <p14:tracePt t="6100" x="2673350" y="3327400"/>
          <p14:tracePt t="6106" x="2665413" y="3327400"/>
          <p14:tracePt t="6112" x="2651125" y="3327400"/>
          <p14:tracePt t="6119" x="2644775" y="3327400"/>
          <p14:tracePt t="6140" x="2624138" y="3327400"/>
          <p14:tracePt t="6160" x="2609850" y="3313113"/>
          <p14:tracePt t="6175" x="2601913" y="3313113"/>
          <p14:tracePt t="6188" x="2589213" y="3306763"/>
          <p14:tracePt t="6210" x="2581275" y="3306763"/>
          <p14:tracePt t="6237" x="2574925" y="3306763"/>
          <p14:tracePt t="6258" x="2566988" y="3298825"/>
          <p14:tracePt t="6279" x="2560638" y="3292475"/>
          <p14:tracePt t="6321" x="2552700" y="3284538"/>
          <p14:tracePt t="6327" x="2552700" y="3278188"/>
          <p14:tracePt t="6342" x="2552700" y="3270250"/>
          <p14:tracePt t="6349" x="2546350" y="3270250"/>
          <p14:tracePt t="6355" x="2540000" y="3263900"/>
          <p14:tracePt t="6369" x="2532063" y="3257550"/>
          <p14:tracePt t="6376" x="2525713" y="3249613"/>
          <p14:tracePt t="6383" x="2517775" y="3243263"/>
          <p14:tracePt t="6391" x="2517775" y="3235325"/>
          <p14:tracePt t="6397" x="2503488" y="3228975"/>
          <p14:tracePt t="6404" x="2503488" y="3221038"/>
          <p14:tracePt t="6410" x="2497138" y="3221038"/>
          <p14:tracePt t="6418" x="2497138" y="3214688"/>
          <p14:tracePt t="6427" x="2489200" y="3208338"/>
          <p14:tracePt t="6434" x="2482850" y="3208338"/>
          <p14:tracePt t="6438" x="2482850" y="3200400"/>
          <p14:tracePt t="6445" x="2476500" y="3194050"/>
          <p14:tracePt t="6459" x="2476500" y="3186113"/>
          <p14:tracePt t="6466" x="2468563" y="3186113"/>
          <p14:tracePt t="6487" x="2462213" y="3179763"/>
          <p14:tracePt t="6516" x="2462213" y="3171825"/>
          <p14:tracePt t="6557" x="2454275" y="3165475"/>
          <p14:tracePt t="6655" x="2454275" y="3159125"/>
          <p14:tracePt t="6676" x="2454275" y="3151188"/>
          <p14:tracePt t="6697" x="2454275" y="3136900"/>
          <p14:tracePt t="6704" x="2454275" y="3130550"/>
          <p14:tracePt t="6713" x="2462213" y="3122613"/>
          <p14:tracePt t="6722" x="2462213" y="3116263"/>
          <p14:tracePt t="6733" x="2482850" y="3095625"/>
          <p14:tracePt t="6745" x="2517775" y="3052763"/>
          <p14:tracePt t="6757" x="2525713" y="3038475"/>
          <p14:tracePt t="6761" x="2540000" y="3017838"/>
          <p14:tracePt t="6770" x="2552700" y="3003550"/>
          <p14:tracePt t="6775" x="2574925" y="2989263"/>
          <p14:tracePt t="6783" x="2589213" y="2968625"/>
          <p14:tracePt t="6788" x="2595563" y="2954338"/>
          <p14:tracePt t="6799" x="2609850" y="2940050"/>
          <p14:tracePt t="6808" x="2630488" y="2925763"/>
          <p14:tracePt t="6822" x="2651125" y="2905125"/>
          <p14:tracePt t="6832" x="2665413" y="2898775"/>
          <p14:tracePt t="6837" x="2693988" y="2876550"/>
          <p14:tracePt t="6845" x="2708275" y="2870200"/>
          <p14:tracePt t="6857" x="2743200" y="2855913"/>
          <p14:tracePt t="6868" x="2757488" y="2849563"/>
          <p14:tracePt t="6878" x="2778125" y="2835275"/>
          <p14:tracePt t="6888" x="2786063" y="2835275"/>
          <p14:tracePt t="6899" x="2798763" y="2827338"/>
          <p14:tracePt t="6908" x="2806700" y="2820988"/>
          <p14:tracePt t="6916" x="2813050" y="2813050"/>
          <p14:tracePt t="6927" x="2820988" y="2806700"/>
          <p14:tracePt t="6935" x="2827338" y="2806700"/>
          <p14:tracePt t="6943" x="2835275" y="2800350"/>
          <p14:tracePt t="6947" x="2847975" y="2800350"/>
          <p14:tracePt t="6953" x="2855913" y="2800350"/>
          <p14:tracePt t="6960" x="2870200" y="2800350"/>
          <p14:tracePt t="6969" x="2884488" y="2792413"/>
          <p14:tracePt t="6977" x="2897188" y="2792413"/>
          <p14:tracePt t="6981" x="2925763" y="2792413"/>
          <p14:tracePt t="6988" x="2940050" y="2792413"/>
          <p14:tracePt t="6995" x="2960688" y="2792413"/>
          <p14:tracePt t="7003" x="2989263" y="2792413"/>
          <p14:tracePt t="7010" x="3009900" y="2792413"/>
          <p14:tracePt t="7020" x="3032125" y="2792413"/>
          <p14:tracePt t="7027" x="3067050" y="2792413"/>
          <p14:tracePt t="7031" x="3095625" y="2792413"/>
          <p14:tracePt t="7037" x="3122613" y="2792413"/>
          <p14:tracePt t="7044" x="3171825" y="2792413"/>
          <p14:tracePt t="7053" x="3206750" y="2792413"/>
          <p14:tracePt t="7061" x="3249613" y="2800350"/>
          <p14:tracePt t="7065" x="3327400" y="2800350"/>
          <p14:tracePt t="7071" x="3390900" y="2800350"/>
          <p14:tracePt t="7078" x="3454400" y="2806700"/>
          <p14:tracePt t="7086" x="3516313" y="2806700"/>
          <p14:tracePt t="7094" x="3573463" y="2806700"/>
          <p14:tracePt t="7102" x="3636963" y="2806700"/>
          <p14:tracePt t="7106" x="3686175" y="2806700"/>
          <p14:tracePt t="7113" x="3727450" y="2806700"/>
          <p14:tracePt t="7120" x="3776663" y="2806700"/>
          <p14:tracePt t="7127" x="3811588" y="2806700"/>
          <p14:tracePt t="7135" x="3848100" y="2806700"/>
          <p14:tracePt t="7144" x="3875088" y="2806700"/>
          <p14:tracePt t="7148" x="3924300" y="2813050"/>
          <p14:tracePt t="7155" x="3987800" y="2813050"/>
          <p14:tracePt t="7162" x="4030663" y="2813050"/>
          <p14:tracePt t="7169" x="4065588" y="2813050"/>
          <p14:tracePt t="7178" x="4094163" y="2813050"/>
          <p14:tracePt t="7186" x="4129088" y="2813050"/>
          <p14:tracePt t="7190" x="4157663" y="2813050"/>
          <p14:tracePt t="7197" x="4184650" y="2813050"/>
          <p14:tracePt t="7204" x="4206875" y="2813050"/>
          <p14:tracePt t="7211" x="4219575" y="2813050"/>
          <p14:tracePt t="7219" x="4233863" y="2813050"/>
          <p14:tracePt t="7227" x="4248150" y="2813050"/>
          <p14:tracePt t="7231" x="4256088" y="2813050"/>
          <p14:tracePt t="7238" x="4262438" y="2813050"/>
          <p14:tracePt t="7245" x="4276725" y="2813050"/>
          <p14:tracePt t="7258" x="4283075" y="2813050"/>
          <p14:tracePt t="7267" x="4291013" y="2813050"/>
          <p14:tracePt t="7274" x="4297363" y="2813050"/>
          <p14:tracePt t="7286" x="4305300" y="2813050"/>
          <p14:tracePt t="7293" x="4311650" y="2813050"/>
          <p14:tracePt t="7301" x="4318000" y="2813050"/>
          <p14:tracePt t="7309" x="4325938" y="2813050"/>
          <p14:tracePt t="7316" x="4332288" y="2820988"/>
          <p14:tracePt t="7329" x="4340225" y="2820988"/>
          <p14:tracePt t="7335" x="4346575" y="2820988"/>
          <p14:tracePt t="7342" x="4354513" y="2820988"/>
          <p14:tracePt t="7353" x="4360863" y="2820988"/>
          <p14:tracePt t="7363" x="4368800" y="2820988"/>
          <p14:tracePt t="7370" x="4375150" y="2820988"/>
          <p14:tracePt t="7383" x="4381500" y="2820988"/>
          <p14:tracePt t="7393" x="4395788" y="2820988"/>
          <p14:tracePt t="7399" x="4403725" y="2813050"/>
          <p14:tracePt t="7406" x="4418013" y="2813050"/>
          <p14:tracePt t="7414" x="4430713" y="2806700"/>
          <p14:tracePt t="7422" x="4445000" y="2806700"/>
          <p14:tracePt t="7430" x="4467225" y="2806700"/>
          <p14:tracePt t="7437" x="4487863" y="2800350"/>
          <p14:tracePt t="7441" x="4508500" y="2800350"/>
          <p14:tracePt t="7448" x="4522788" y="2800350"/>
          <p14:tracePt t="7452" x="4543425" y="2800350"/>
          <p14:tracePt t="7460" x="4557713" y="2800350"/>
          <p14:tracePt t="7468" x="4578350" y="2800350"/>
          <p14:tracePt t="7481" x="4586288" y="2800350"/>
          <p14:tracePt t="7488" x="4592638" y="2800350"/>
          <p14:tracePt t="7495" x="4606925" y="2800350"/>
          <p14:tracePt t="7503" x="4614863" y="2800350"/>
          <p14:tracePt t="7511" x="4621213" y="2800350"/>
          <p14:tracePt t="7515" x="4627563" y="2800350"/>
          <p14:tracePt t="7523" x="4635500" y="2800350"/>
          <p14:tracePt t="7531" x="4649788" y="2800350"/>
          <p14:tracePt t="7538" x="4656138" y="2806700"/>
          <p14:tracePt t="7545" x="4664075" y="2806700"/>
          <p14:tracePt t="7552" x="4670425" y="2806700"/>
          <p14:tracePt t="7561" x="4670425" y="2813050"/>
          <p14:tracePt t="7565" x="4676775" y="2813050"/>
          <p14:tracePt t="7571" x="4684713" y="2813050"/>
          <p14:tracePt t="7592" x="4691063" y="2820988"/>
          <p14:tracePt t="7598" x="4699000" y="2820988"/>
          <p14:tracePt t="7647" x="4705350" y="2827338"/>
          <p14:tracePt t="7981" x="4705350" y="2835275"/>
          <p14:tracePt t="8168" x="4705350" y="2841625"/>
          <p14:tracePt t="8224" x="4705350" y="2849563"/>
          <p14:tracePt t="8307" x="4705350" y="2855913"/>
          <p14:tracePt t="9091" x="4713288" y="2855913"/>
          <p14:tracePt t="9106" x="4719638" y="2855913"/>
          <p14:tracePt t="9126" x="4725988" y="2855913"/>
          <p14:tracePt t="9355" x="4740275" y="2841625"/>
          <p14:tracePt t="9363" x="4762500" y="2813050"/>
          <p14:tracePt t="9374" x="4783138" y="2792413"/>
          <p14:tracePt t="9379" x="4811713" y="2763838"/>
          <p14:tracePt t="9387" x="4838700" y="2728913"/>
          <p14:tracePt t="9392" x="4860925" y="2701925"/>
          <p14:tracePt t="9397" x="4895850" y="2659063"/>
          <p14:tracePt t="9406" x="4924425" y="2624138"/>
          <p14:tracePt t="9418" x="4965700" y="2566988"/>
          <p14:tracePt t="9424" x="5043488" y="2447925"/>
          <p14:tracePt t="9431" x="5084763" y="2392363"/>
          <p14:tracePt t="9440" x="5127625" y="2335213"/>
          <p14:tracePt t="9447" x="5183188" y="2271713"/>
          <p14:tracePt t="9455" x="5254625" y="2201863"/>
          <p14:tracePt t="9461" x="5310188" y="2144713"/>
          <p14:tracePt t="9472" x="5408613" y="2068513"/>
          <p14:tracePt t="9484" x="5457825" y="2039938"/>
          <p14:tracePt t="9489" x="5492750" y="2019300"/>
          <p14:tracePt t="9499" x="5535613" y="2005013"/>
          <p14:tracePt t="9508" x="5549900" y="1990725"/>
          <p14:tracePt t="9518" x="5564188" y="1976438"/>
          <p14:tracePt t="9526" x="5605463" y="1947863"/>
          <p14:tracePt t="9531" x="5619750" y="1927225"/>
          <p14:tracePt t="9543" x="5640388" y="1912938"/>
          <p14:tracePt t="9550" x="5676900" y="1871663"/>
          <p14:tracePt t="9557" x="5703888" y="1835150"/>
          <p14:tracePt t="9564" x="5746750" y="1808163"/>
          <p14:tracePt t="9569" x="5761038" y="1779588"/>
          <p14:tracePt t="9577" x="5802313" y="1758950"/>
          <p14:tracePt t="9585" x="5824538" y="1744663"/>
          <p14:tracePt t="9589" x="5859463" y="1736725"/>
          <p14:tracePt t="9597" x="5894388" y="1724025"/>
          <p14:tracePt t="9604" x="5922963" y="1716088"/>
          <p14:tracePt t="9610" x="5957888" y="1701800"/>
          <p14:tracePt t="9618" x="5986463" y="1701800"/>
          <p14:tracePt t="9626" x="6021388" y="1701800"/>
          <p14:tracePt t="9631" x="6048375" y="1701800"/>
          <p14:tracePt t="9638" x="6070600" y="1701800"/>
          <p14:tracePt t="9646" x="6084888" y="1709738"/>
          <p14:tracePt t="9652" x="6126163" y="1730375"/>
          <p14:tracePt t="9660" x="6140450" y="1736725"/>
          <p14:tracePt t="9668" x="6161088" y="1751013"/>
          <p14:tracePt t="9673" x="6189663" y="1765300"/>
          <p14:tracePt t="9680" x="6197600" y="1773238"/>
          <p14:tracePt t="9686" x="6218238" y="1785938"/>
          <p14:tracePt t="9693" x="6232525" y="1808163"/>
          <p14:tracePt t="9702" x="6253163" y="1822450"/>
          <p14:tracePt t="9710" x="6267450" y="1835150"/>
          <p14:tracePt t="9714" x="6273800" y="1863725"/>
          <p14:tracePt t="9722" x="6302375" y="1878013"/>
          <p14:tracePt t="9728" x="6316663" y="1906588"/>
          <p14:tracePt t="9736" x="6345238" y="1912938"/>
          <p14:tracePt t="9743" x="6357938" y="1920875"/>
          <p14:tracePt t="9752" x="6372225" y="1935163"/>
          <p14:tracePt t="9756" x="6400800" y="1962150"/>
          <p14:tracePt t="9764" x="6421438" y="1990725"/>
          <p14:tracePt t="9769" x="6443663" y="2025650"/>
          <p14:tracePt t="9777" x="6470650" y="2054225"/>
          <p14:tracePt t="9785" x="6484938" y="2074863"/>
          <p14:tracePt t="9793" x="6505575" y="2103438"/>
          <p14:tracePt t="9798" x="6519863" y="2132013"/>
          <p14:tracePt t="9805" x="6534150" y="2144713"/>
          <p14:tracePt t="9811" x="6542088" y="2159000"/>
          <p14:tracePt t="9818" x="6554788" y="2187575"/>
          <p14:tracePt t="9826" x="6562725" y="2208213"/>
          <p14:tracePt t="9834" x="6577013" y="2243138"/>
          <p14:tracePt t="9839" x="6577013" y="2271713"/>
          <p14:tracePt t="9847" x="6583363" y="2293938"/>
          <p14:tracePt t="9853" x="6604000" y="2343150"/>
          <p14:tracePt t="9860" x="6618288" y="2392363"/>
          <p14:tracePt t="9868" x="6626225" y="2427288"/>
          <p14:tracePt t="9877" x="6632575" y="2462213"/>
          <p14:tracePt t="9881" x="6654800" y="2511425"/>
          <p14:tracePt t="9888" x="6661150" y="2560638"/>
          <p14:tracePt t="9894" x="6675438" y="2609850"/>
          <p14:tracePt t="9903" x="6681788" y="2659063"/>
          <p14:tracePt t="9910" x="6689725" y="2693988"/>
          <p14:tracePt t="9918" x="6704013" y="2743200"/>
          <p14:tracePt t="9923" x="6710363" y="2792413"/>
          <p14:tracePt t="9929" x="6710363" y="2841625"/>
          <p14:tracePt t="9936" x="6710363" y="2870200"/>
          <p14:tracePt t="9944" x="6710363" y="2919413"/>
          <p14:tracePt t="9951" x="6710363" y="2968625"/>
          <p14:tracePt t="9961" x="6689725" y="3017838"/>
          <p14:tracePt t="9964" x="6675438" y="3081338"/>
          <p14:tracePt t="9971" x="6667500" y="3159125"/>
          <p14:tracePt t="9978" x="6654800" y="3221038"/>
          <p14:tracePt t="9986" x="6632575" y="3270250"/>
          <p14:tracePt t="9993" x="6632575" y="3319463"/>
          <p14:tracePt t="10002" x="6611938" y="3368675"/>
          <p14:tracePt t="10006" x="6604000" y="3405188"/>
          <p14:tracePt t="10013" x="6597650" y="3440113"/>
          <p14:tracePt t="10020" x="6577013" y="3475038"/>
          <p14:tracePt t="10027" x="6569075" y="3509963"/>
          <p14:tracePt t="10035" x="6548438" y="3552825"/>
          <p14:tracePt t="10044" x="6519863" y="3602038"/>
          <p14:tracePt t="10047" x="6484938" y="3678238"/>
          <p14:tracePt t="10055" x="6421438" y="3776663"/>
          <p14:tracePt t="10061" x="6365875" y="3875088"/>
          <p14:tracePt t="10069" x="6302375" y="3960813"/>
          <p14:tracePt t="10077" x="6246813" y="4044950"/>
          <p14:tracePt t="10085" x="6203950" y="4108450"/>
          <p14:tracePt t="10089" x="6169025" y="4149725"/>
          <p14:tracePt t="10097" x="6146800" y="4178300"/>
          <p14:tracePt t="10102" x="6126163" y="4198938"/>
          <p14:tracePt t="10111" x="6111875" y="4213225"/>
          <p14:tracePt t="10118" x="6097588" y="4233863"/>
          <p14:tracePt t="10127" x="6091238" y="4233863"/>
          <p14:tracePt t="10131" x="6084888" y="4233863"/>
          <p14:tracePt t="10145" x="6076950" y="4227513"/>
          <p14:tracePt t="10152" x="6070600" y="4221163"/>
          <p14:tracePt t="10160" x="6062663" y="4206875"/>
          <p14:tracePt t="10168" x="6056313" y="4192588"/>
          <p14:tracePt t="10173" x="6042025" y="4164013"/>
          <p14:tracePt t="10179" x="6013450" y="4129088"/>
          <p14:tracePt t="10187" x="5992813" y="4079875"/>
          <p14:tracePt t="10194" x="5972175" y="4037013"/>
          <p14:tracePt t="10202" x="5943600" y="3987800"/>
          <p14:tracePt t="10211" x="5908675" y="3932238"/>
          <p14:tracePt t="10220" x="5873750" y="3854450"/>
          <p14:tracePt t="10223" x="5830888" y="3798888"/>
          <p14:tracePt t="10232" x="5810250" y="3749675"/>
          <p14:tracePt t="10237" x="5789613" y="3700463"/>
          <p14:tracePt t="10243" x="5767388" y="3629025"/>
          <p14:tracePt t="10252" x="5746750" y="3567113"/>
          <p14:tracePt t="10256" x="5726113" y="3503613"/>
          <p14:tracePt t="10263" x="5711825" y="3440113"/>
          <p14:tracePt t="10271" x="5703888" y="3376613"/>
          <p14:tracePt t="10278" x="5683250" y="3327400"/>
          <p14:tracePt t="10285" x="5668963" y="3263900"/>
          <p14:tracePt t="10293" x="5662613" y="3214688"/>
          <p14:tracePt t="10297" x="5640388" y="3171825"/>
          <p14:tracePt t="10305" x="5640388" y="3130550"/>
          <p14:tracePt t="10311" x="5634038" y="3081338"/>
          <p14:tracePt t="10319" x="5634038" y="3046413"/>
          <p14:tracePt t="10328" x="5634038" y="3003550"/>
          <p14:tracePt t="10336" x="5634038" y="2954338"/>
          <p14:tracePt t="10339" x="5634038" y="2905125"/>
          <p14:tracePt t="10346" x="5634038" y="2849563"/>
          <p14:tracePt t="10353" x="5640388" y="2786063"/>
          <p14:tracePt t="10360" x="5648325" y="2722563"/>
          <p14:tracePt t="10369" x="5648325" y="2673350"/>
          <p14:tracePt t="10377" x="5654675" y="2624138"/>
          <p14:tracePt t="10381" x="5654675" y="2581275"/>
          <p14:tracePt t="10411" x="5683250" y="2433638"/>
          <p14:tracePt t="10420" x="5689600" y="2413000"/>
          <p14:tracePt t="10427" x="5703888" y="2378075"/>
          <p14:tracePt t="10429" x="5718175" y="2349500"/>
          <p14:tracePt t="10435" x="5740400" y="2314575"/>
          <p14:tracePt t="10442" x="5753100" y="2293938"/>
          <p14:tracePt t="10450" x="5781675" y="2265363"/>
          <p14:tracePt t="10459" x="5816600" y="2222500"/>
          <p14:tracePt t="10463" x="5859463" y="2193925"/>
          <p14:tracePt t="10470" x="5880100" y="2159000"/>
          <p14:tracePt t="10477" x="5915025" y="2138363"/>
          <p14:tracePt t="10485" x="5929313" y="2109788"/>
          <p14:tracePt t="10492" x="5972175" y="2082800"/>
          <p14:tracePt t="10501" x="5986463" y="2068513"/>
          <p14:tracePt t="10504" x="6007100" y="2060575"/>
          <p14:tracePt t="10511" x="6027738" y="2046288"/>
          <p14:tracePt t="10519" x="6042025" y="2025650"/>
          <p14:tracePt t="10525" x="6056313" y="2019300"/>
          <p14:tracePt t="10533" x="6076950" y="2005013"/>
          <p14:tracePt t="10543" x="6076950" y="1997075"/>
          <p14:tracePt t="10548" x="6097588" y="1984375"/>
          <p14:tracePt t="10555" x="6111875" y="1976438"/>
          <p14:tracePt t="10561" x="6119813" y="1962150"/>
          <p14:tracePt t="10567" x="6134100" y="1941513"/>
          <p14:tracePt t="10576" x="6146800" y="1927225"/>
          <p14:tracePt t="10584" x="6169025" y="1912938"/>
          <p14:tracePt t="10588" x="6183313" y="1906588"/>
          <p14:tracePt t="10595" x="6203950" y="1898650"/>
          <p14:tracePt t="10602" x="6224588" y="1892300"/>
          <p14:tracePt t="10609" x="6238875" y="1892300"/>
          <p14:tracePt t="10617" x="6253163" y="1878013"/>
          <p14:tracePt t="10626" x="6267450" y="1878013"/>
          <p14:tracePt t="10629" x="6281738" y="1878013"/>
          <p14:tracePt t="10636" x="6296025" y="1871663"/>
          <p14:tracePt t="10644" x="6308725" y="1871663"/>
          <p14:tracePt t="10650" x="6316663" y="1871663"/>
          <p14:tracePt t="10660" x="6330950" y="1871663"/>
          <p14:tracePt t="10667" x="6337300" y="1878013"/>
          <p14:tracePt t="10672" x="6351588" y="1878013"/>
          <p14:tracePt t="10678" x="6357938" y="1885950"/>
          <p14:tracePt t="10685" x="6372225" y="1892300"/>
          <p14:tracePt t="10692" x="6386513" y="1898650"/>
          <p14:tracePt t="10700" x="6394450" y="1906588"/>
          <p14:tracePt t="10709" x="6407150" y="1912938"/>
          <p14:tracePt t="10713" x="6415088" y="1912938"/>
          <p14:tracePt t="10720" x="6429375" y="1920875"/>
          <p14:tracePt t="10727" x="6435725" y="1927225"/>
          <p14:tracePt t="10734" x="6443663" y="1935163"/>
          <p14:tracePt t="10742" x="6456363" y="1941513"/>
          <p14:tracePt t="10751" x="6464300" y="1947863"/>
          <p14:tracePt t="10755" x="6478588" y="1955800"/>
          <p14:tracePt t="10762" x="6478588" y="1962150"/>
          <p14:tracePt t="10769" x="6499225" y="1976438"/>
          <p14:tracePt t="10776" x="6513513" y="1990725"/>
          <p14:tracePt t="10784" x="6527800" y="2005013"/>
          <p14:tracePt t="10792" x="6554788" y="2025650"/>
          <p14:tracePt t="10796" x="6569075" y="2046288"/>
          <p14:tracePt t="10803" x="6597650" y="2074863"/>
          <p14:tracePt t="10811" x="6611938" y="2103438"/>
          <p14:tracePt t="10818" x="6626225" y="2117725"/>
          <p14:tracePt t="10825" x="6646863" y="2144713"/>
          <p14:tracePt t="10834" x="6675438" y="2166938"/>
          <p14:tracePt t="10838" x="6689725" y="2193925"/>
          <p14:tracePt t="10845" x="6710363" y="2230438"/>
          <p14:tracePt t="10852" x="6724650" y="2257425"/>
          <p14:tracePt t="10859" x="6753225" y="2293938"/>
          <p14:tracePt t="10867" x="6765925" y="2314575"/>
          <p14:tracePt t="10876" x="6794500" y="2355850"/>
          <p14:tracePt t="10879" x="6802438" y="2370138"/>
          <p14:tracePt t="10886" x="6823075" y="2398713"/>
          <p14:tracePt t="10894" x="6837363" y="2419350"/>
          <p14:tracePt t="10900" x="6858000" y="2447925"/>
          <p14:tracePt t="10909" x="6864350" y="2468563"/>
          <p14:tracePt t="10918" x="6878638" y="2497138"/>
          <p14:tracePt t="10921" x="6892925" y="2517775"/>
          <p14:tracePt t="10928" x="6907213" y="2552700"/>
          <p14:tracePt t="10935" x="6913563" y="2581275"/>
          <p14:tracePt t="10942" x="6927850" y="2601913"/>
          <p14:tracePt t="10950" x="6942138" y="2638425"/>
          <p14:tracePt t="10959" x="6956425" y="2679700"/>
          <p14:tracePt t="10963" x="6977063" y="2714625"/>
          <p14:tracePt t="10969" x="6991350" y="2743200"/>
          <p14:tracePt t="10977" x="6999288" y="2771775"/>
          <p14:tracePt t="10983" x="7011988" y="2800350"/>
          <p14:tracePt t="10992" x="7026275" y="2827338"/>
          <p14:tracePt t="11000" x="7034213" y="2841625"/>
          <p14:tracePt t="11004" x="7034213" y="2862263"/>
          <p14:tracePt t="11011" x="7040563" y="2890838"/>
          <p14:tracePt t="11018" x="7048500" y="2911475"/>
          <p14:tracePt t="11025" x="7048500" y="2925763"/>
          <p14:tracePt t="11034" x="7061200" y="2954338"/>
          <p14:tracePt t="11041" x="7069138" y="2968625"/>
          <p14:tracePt t="11046" x="7069138" y="3003550"/>
          <p14:tracePt t="11053" x="7075488" y="3017838"/>
          <p14:tracePt t="11060" x="7075488" y="3038475"/>
          <p14:tracePt t="11067" x="7075488" y="3067050"/>
          <p14:tracePt t="11076" x="7083425" y="3081338"/>
          <p14:tracePt t="11083" x="7083425" y="3109913"/>
          <p14:tracePt t="11087" x="7083425" y="3130550"/>
          <p14:tracePt t="11099" x="7083425" y="3165475"/>
          <p14:tracePt t="11101" x="7083425" y="3186113"/>
          <p14:tracePt t="11108" x="7089775" y="3214688"/>
          <p14:tracePt t="11116" x="7089775" y="3235325"/>
          <p14:tracePt t="11124" x="7089775" y="3263900"/>
          <p14:tracePt t="11129" x="7083425" y="3284538"/>
          <p14:tracePt t="11136" x="7083425" y="3313113"/>
          <p14:tracePt t="11143" x="7083425" y="3327400"/>
          <p14:tracePt t="11151" x="7083425" y="3341688"/>
          <p14:tracePt t="11158" x="7075488" y="3355975"/>
          <p14:tracePt t="11167" x="7075488" y="3362325"/>
          <p14:tracePt t="11171" x="7075488" y="3376613"/>
          <p14:tracePt t="11178" x="7075488" y="3390900"/>
          <p14:tracePt t="11185" x="7069138" y="3405188"/>
          <p14:tracePt t="11192" x="7054850" y="3417888"/>
          <p14:tracePt t="11201" x="7054850" y="3432175"/>
          <p14:tracePt t="11209" x="7048500" y="3460750"/>
          <p14:tracePt t="11212" x="7040563" y="3475038"/>
          <p14:tracePt t="11219" x="7040563" y="3489325"/>
          <p14:tracePt t="11227" x="7034213" y="3503613"/>
          <p14:tracePt t="11234" x="7026275" y="3517900"/>
          <p14:tracePt t="11241" x="7019925" y="3538538"/>
          <p14:tracePt t="11251" x="7011988" y="3552825"/>
          <p14:tracePt t="11254" x="7005638" y="3567113"/>
          <p14:tracePt t="11261" x="6999288" y="3579813"/>
          <p14:tracePt t="11268" x="6999288" y="3587750"/>
          <p14:tracePt t="11275" x="6991350" y="3602038"/>
          <p14:tracePt t="11283" x="6985000" y="3616325"/>
          <p14:tracePt t="11289" x="6970713" y="3629025"/>
          <p14:tracePt t="11296" x="6962775" y="3651250"/>
          <p14:tracePt t="11303" x="6950075" y="3665538"/>
          <p14:tracePt t="11311" x="6942138" y="3686175"/>
          <p14:tracePt t="11317" x="6935788" y="3706813"/>
          <p14:tracePt t="11325" x="6913563" y="3721100"/>
          <p14:tracePt t="11330" x="6900863" y="3749675"/>
          <p14:tracePt t="11337" x="6886575" y="3770313"/>
          <p14:tracePt t="11344" x="6864350" y="3798888"/>
          <p14:tracePt t="11352" x="6851650" y="3813175"/>
          <p14:tracePt t="11359" x="6837363" y="3840163"/>
          <p14:tracePt t="11367" x="6815138" y="3862388"/>
          <p14:tracePt t="11375" x="6802438" y="3875088"/>
          <p14:tracePt t="11379" x="6794500" y="3897313"/>
          <p14:tracePt t="11387" x="6780213" y="3911600"/>
          <p14:tracePt t="11393" x="6765925" y="3925888"/>
          <p14:tracePt t="11403" x="6753225" y="3932238"/>
          <p14:tracePt t="11411" x="6745288" y="3938588"/>
          <p14:tracePt t="11417" x="6731000" y="3946525"/>
          <p14:tracePt t="11421" x="6724650" y="3952875"/>
          <p14:tracePt t="11428" x="6710363" y="3960813"/>
          <p14:tracePt t="11435" x="6704013" y="3975100"/>
          <p14:tracePt t="11442" x="6689725" y="3981450"/>
          <p14:tracePt t="11450" x="6681788" y="3987800"/>
          <p14:tracePt t="11458" x="6667500" y="4002088"/>
          <p14:tracePt t="11463" x="6654800" y="4010025"/>
          <p14:tracePt t="11470" x="6626225" y="4037013"/>
          <p14:tracePt t="11477" x="6611938" y="4051300"/>
          <p14:tracePt t="11484" x="6583363" y="4073525"/>
          <p14:tracePt t="11491" x="6562725" y="4086225"/>
          <p14:tracePt t="11500" x="6548438" y="4094163"/>
          <p14:tracePt t="11504" x="6519863" y="4114800"/>
          <p14:tracePt t="11511" x="6505575" y="4122738"/>
          <p14:tracePt t="11518" x="6492875" y="4122738"/>
          <p14:tracePt t="11525" x="6464300" y="4129088"/>
          <p14:tracePt t="11533" x="6443663" y="4135438"/>
          <p14:tracePt t="11539" x="6415088" y="4143375"/>
          <p14:tracePt t="11546" x="6400800" y="4149725"/>
          <p14:tracePt t="11553" x="6380163" y="4149725"/>
          <p14:tracePt t="11560" x="6345238" y="4149725"/>
          <p14:tracePt t="11567" x="6308725" y="4149725"/>
          <p14:tracePt t="11575" x="6273800" y="4149725"/>
          <p14:tracePt t="11581" x="6238875" y="4149725"/>
          <p14:tracePt t="11587" x="6210300" y="4149725"/>
          <p14:tracePt t="11595" x="6175375" y="4164013"/>
          <p14:tracePt t="11602" x="6140450" y="4164013"/>
          <p14:tracePt t="11609" x="6105525" y="4157663"/>
          <p14:tracePt t="11617" x="6084888" y="4157663"/>
          <p14:tracePt t="11622" x="6048375" y="4149725"/>
          <p14:tracePt t="11629" x="6021388" y="4143375"/>
          <p14:tracePt t="11636" x="6007100" y="4135438"/>
          <p14:tracePt t="11643" x="5992813" y="4135438"/>
          <p14:tracePt t="11650" x="5978525" y="4135438"/>
          <p14:tracePt t="11660" x="5964238" y="4129088"/>
          <p14:tracePt t="11669" x="5937250" y="4122738"/>
          <p14:tracePt t="11673" x="5922963" y="4122738"/>
          <p14:tracePt t="11680" x="5908675" y="4114800"/>
          <p14:tracePt t="11687" x="5880100" y="4094163"/>
          <p14:tracePt t="11696" x="5865813" y="4079875"/>
          <p14:tracePt t="11703" x="5830888" y="4059238"/>
          <p14:tracePt t="11713" x="5753100" y="4002088"/>
          <p14:tracePt t="11721" x="5711825" y="3975100"/>
          <p14:tracePt t="11729" x="5683250" y="3932238"/>
          <p14:tracePt t="11737" x="5640388" y="3903663"/>
          <p14:tracePt t="11744" x="5613400" y="3862388"/>
          <p14:tracePt t="11747" x="5570538" y="3825875"/>
          <p14:tracePt t="11754" x="5541963" y="3784600"/>
          <p14:tracePt t="11761" x="5529263" y="3749675"/>
          <p14:tracePt t="11768" x="5507038" y="3706813"/>
          <p14:tracePt t="11776" x="5492750" y="3686175"/>
          <p14:tracePt t="11784" x="5480050" y="3636963"/>
          <p14:tracePt t="11789" x="5465763" y="3616325"/>
          <p14:tracePt t="11795" x="5465763" y="3567113"/>
          <p14:tracePt t="11802" x="5457825" y="3530600"/>
          <p14:tracePt t="11810" x="5443538" y="3481388"/>
          <p14:tracePt t="11817" x="5437188" y="3432175"/>
          <p14:tracePt t="11825" x="5437188" y="3390900"/>
          <p14:tracePt t="11831" x="5430838" y="3355975"/>
          <p14:tracePt t="11837" x="5416550" y="3306763"/>
          <p14:tracePt t="11844" x="5408613" y="3257550"/>
          <p14:tracePt t="11851" x="5408613" y="3208338"/>
          <p14:tracePt t="11859" x="5408613" y="3165475"/>
          <p14:tracePt t="11867" x="5408613" y="3116263"/>
          <p14:tracePt t="11872" x="5394325" y="3038475"/>
          <p14:tracePt t="11879" x="5402263" y="2960688"/>
          <p14:tracePt t="11890" x="5402263" y="2884488"/>
          <p14:tracePt t="11894" x="5402263" y="2792413"/>
          <p14:tracePt t="11900" x="5408613" y="2714625"/>
          <p14:tracePt t="11910" x="5422900" y="2638425"/>
          <p14:tracePt t="11913" x="5437188" y="2546350"/>
          <p14:tracePt t="11920" x="5451475" y="2497138"/>
          <p14:tracePt t="11927" x="5465763" y="2433638"/>
          <p14:tracePt t="11934" x="5472113" y="2384425"/>
          <p14:tracePt t="11942" x="5486400" y="2335213"/>
          <p14:tracePt t="11951" x="5500688" y="2300288"/>
          <p14:tracePt t="11955" x="5521325" y="2271713"/>
          <p14:tracePt t="11962" x="5535613" y="2243138"/>
          <p14:tracePt t="11969" x="5556250" y="2208213"/>
          <p14:tracePt t="11976" x="5570538" y="2173288"/>
          <p14:tracePt t="11984" x="5605463" y="2132013"/>
          <p14:tracePt t="11992" x="5627688" y="2068513"/>
          <p14:tracePt t="11997" x="5654675" y="2005013"/>
          <p14:tracePt t="12004" x="5703888" y="1947863"/>
          <p14:tracePt t="12011" x="5732463" y="1885950"/>
          <p14:tracePt t="12018" x="5775325" y="1828800"/>
          <p14:tracePt t="12025" x="5810250" y="1785938"/>
          <p14:tracePt t="12034" x="5830888" y="1765300"/>
          <p14:tracePt t="12038" x="5859463" y="1736725"/>
          <p14:tracePt t="12045" x="5888038" y="1724025"/>
          <p14:tracePt t="12053" x="5894388" y="1701800"/>
          <p14:tracePt t="12060" x="5915025" y="1695450"/>
          <p14:tracePt t="12067" x="5929313" y="1687513"/>
          <p14:tracePt t="12076" x="5937250" y="1687513"/>
          <p14:tracePt t="12080" x="5957888" y="1681163"/>
          <p14:tracePt t="12087" x="5986463" y="1681163"/>
          <p14:tracePt t="12094" x="5999163" y="1674813"/>
          <p14:tracePt t="12101" x="6007100" y="1674813"/>
          <p14:tracePt t="12109" x="6021388" y="1674813"/>
          <p14:tracePt t="12117" x="6035675" y="1674813"/>
          <p14:tracePt t="12122" x="6042025" y="1674813"/>
          <p14:tracePt t="12129" x="6056313" y="1674813"/>
          <p14:tracePt t="12136" x="6070600" y="1674813"/>
          <p14:tracePt t="12142" x="6084888" y="1681163"/>
          <p14:tracePt t="12150" x="6097588" y="1681163"/>
          <p14:tracePt t="12159" x="6105525" y="1695450"/>
          <p14:tracePt t="12163" x="6134100" y="1695450"/>
          <p14:tracePt t="12170" x="6140450" y="1701800"/>
          <p14:tracePt t="12178" x="6154738" y="1709738"/>
          <p14:tracePt t="12185" x="6169025" y="1716088"/>
          <p14:tracePt t="12191" x="6175375" y="1730375"/>
          <p14:tracePt t="12201" x="6189663" y="1744663"/>
          <p14:tracePt t="12205" x="6218238" y="1751013"/>
          <p14:tracePt t="12212" x="6232525" y="1758950"/>
          <p14:tracePt t="12219" x="6253163" y="1765300"/>
          <p14:tracePt t="12226" x="6281738" y="1779588"/>
          <p14:tracePt t="12235" x="6316663" y="1800225"/>
          <p14:tracePt t="12242" x="6345238" y="1828800"/>
          <p14:tracePt t="12247" x="6380163" y="1843088"/>
          <p14:tracePt t="12254" x="6407150" y="1863725"/>
          <p14:tracePt t="12260" x="6429375" y="1885950"/>
          <p14:tracePt t="12268" x="6470650" y="1906588"/>
          <p14:tracePt t="12275" x="6492875" y="1935163"/>
          <p14:tracePt t="12284" x="6513513" y="1955800"/>
          <p14:tracePt t="12288" x="6542088" y="1984375"/>
          <p14:tracePt t="12295" x="6554788" y="1997075"/>
          <p14:tracePt t="12302" x="6569075" y="2025650"/>
          <p14:tracePt t="12310" x="6591300" y="2054225"/>
          <p14:tracePt t="12317" x="6604000" y="2068513"/>
          <p14:tracePt t="12325" x="6611938" y="2089150"/>
          <p14:tracePt t="12330" x="6618288" y="2117725"/>
          <p14:tracePt t="12337" x="6626225" y="2132013"/>
          <p14:tracePt t="12344" x="6640513" y="2159000"/>
          <p14:tracePt t="12351" x="6646863" y="2181225"/>
          <p14:tracePt t="12358" x="6654800" y="2208213"/>
          <p14:tracePt t="12367" x="6654800" y="2222500"/>
          <p14:tracePt t="12372" x="6661150" y="2243138"/>
          <p14:tracePt t="12381" x="6661150" y="2257425"/>
          <p14:tracePt t="12385" x="6667500" y="2286000"/>
          <p14:tracePt t="12393" x="6667500" y="2300288"/>
          <p14:tracePt t="12400" x="6675438" y="2314575"/>
          <p14:tracePt t="12409" x="6675438" y="2335213"/>
          <p14:tracePt t="12413" x="6681788" y="2355850"/>
          <p14:tracePt t="12420" x="6681788" y="2370138"/>
          <p14:tracePt t="12427" x="6696075" y="2384425"/>
          <p14:tracePt t="12434" x="6696075" y="2398713"/>
          <p14:tracePt t="12442" x="6696075" y="2413000"/>
          <p14:tracePt t="12450" x="6696075" y="2419350"/>
          <p14:tracePt t="12455" x="6696075" y="2427288"/>
          <p14:tracePt t="12462" x="6696075" y="2441575"/>
          <p14:tracePt t="12469" x="6696075" y="2447925"/>
          <p14:tracePt t="12483" x="6696075" y="2454275"/>
          <p14:tracePt t="12496" x="6696075" y="2462213"/>
          <p14:tracePt t="12525" x="6696075" y="2468563"/>
          <p14:tracePt t="12545" x="6696075" y="2476500"/>
          <p14:tracePt t="12566" x="6696075" y="2482850"/>
          <p14:tracePt t="12574" x="6696075" y="2490788"/>
          <p14:tracePt t="12586" x="6696075" y="2497138"/>
          <p14:tracePt t="12601" x="6696075" y="2503488"/>
          <p14:tracePt t="12621" x="6696075" y="2511425"/>
          <p14:tracePt t="12635" x="6696075" y="2517775"/>
          <p14:tracePt t="12663" x="6696075" y="2532063"/>
          <p14:tracePt t="12691" x="6696075" y="2540000"/>
          <p14:tracePt t="12712" x="6696075" y="2546350"/>
          <p14:tracePt t="12739" x="6696075" y="2552700"/>
          <p14:tracePt t="12809" x="6696075" y="2560638"/>
          <p14:tracePt t="12844" x="6696075" y="2566988"/>
          <p14:tracePt t="12872" x="6696075" y="2574925"/>
          <p14:tracePt t="12899" x="6696075" y="2581275"/>
          <p14:tracePt t="12920" x="6696075" y="2589213"/>
          <p14:tracePt t="12934" x="6696075" y="2595563"/>
          <p14:tracePt t="12941" x="6696075" y="2601913"/>
          <p14:tracePt t="12955" x="6696075" y="2609850"/>
          <p14:tracePt t="12962" x="6696075" y="2616200"/>
          <p14:tracePt t="12968" x="6696075" y="2624138"/>
          <p14:tracePt t="12983" x="6704013" y="2630488"/>
          <p14:tracePt t="12991" x="6704013" y="2638425"/>
          <p14:tracePt t="12996" x="6704013" y="2644775"/>
          <p14:tracePt t="13003" x="6710363" y="2659063"/>
          <p14:tracePt t="13010" x="6710363" y="2665413"/>
          <p14:tracePt t="13017" x="6710363" y="2673350"/>
          <p14:tracePt t="13025" x="6710363" y="2679700"/>
          <p14:tracePt t="13034" x="6716713" y="2687638"/>
          <p14:tracePt t="13038" x="6716713" y="2701925"/>
          <p14:tracePt t="13045" x="6716713" y="2708275"/>
          <p14:tracePt t="13052" x="6724650" y="2714625"/>
          <p14:tracePt t="13058" x="6724650" y="2722563"/>
          <p14:tracePt t="13074" x="6724650" y="2728913"/>
          <p14:tracePt t="13079" x="6724650" y="2736850"/>
          <p14:tracePt t="13086" x="6731000" y="2743200"/>
          <p14:tracePt t="13094" x="6731000" y="2751138"/>
          <p14:tracePt t="13108" x="6731000" y="2757488"/>
          <p14:tracePt t="13117" x="6738938" y="2763838"/>
          <p14:tracePt t="13128" x="6738938" y="2771775"/>
          <p14:tracePt t="13142" x="6738938" y="2778125"/>
          <p14:tracePt t="13149" x="6745288" y="2786063"/>
          <p14:tracePt t="13158" x="6745288" y="2792413"/>
          <p14:tracePt t="13170" x="6745288" y="2800350"/>
          <p14:tracePt t="13198" x="6745288" y="2806700"/>
          <p14:tracePt t="13211" x="6745288" y="2813050"/>
          <p14:tracePt t="13218" x="6745288" y="2820988"/>
          <p14:tracePt t="13225" x="6753225" y="2827338"/>
          <p14:tracePt t="13240" x="6753225" y="2835275"/>
          <p14:tracePt t="13246" x="6753225" y="2841625"/>
          <p14:tracePt t="13260" x="6753225" y="2849563"/>
          <p14:tracePt t="13267" x="6753225" y="2855913"/>
          <p14:tracePt t="13289" x="6753225" y="2862263"/>
          <p14:tracePt t="13295" x="6759575" y="2870200"/>
          <p14:tracePt t="13316" x="6759575" y="2876550"/>
          <p14:tracePt t="13329" x="6759575" y="2884488"/>
          <p14:tracePt t="13351" x="6759575" y="2890838"/>
          <p14:tracePt t="13358" x="6759575" y="2898775"/>
          <p14:tracePt t="13366" x="6759575" y="2905125"/>
          <p14:tracePt t="13378" x="6759575" y="2911475"/>
          <p14:tracePt t="13385" x="6753225" y="2919413"/>
          <p14:tracePt t="13392" x="6753225" y="2925763"/>
          <p14:tracePt t="13399" x="6753225" y="2933700"/>
          <p14:tracePt t="13407" x="6753225" y="2940050"/>
          <p14:tracePt t="13413" x="6753225" y="2947988"/>
          <p14:tracePt t="13420" x="6745288" y="2947988"/>
          <p14:tracePt t="13434" x="6738938" y="2960688"/>
          <p14:tracePt t="13448" x="6731000" y="2968625"/>
          <p14:tracePt t="13455" x="6731000" y="2982913"/>
          <p14:tracePt t="13462" x="6731000" y="2989263"/>
          <p14:tracePt t="13468" x="6731000" y="2997200"/>
          <p14:tracePt t="13475" x="6724650" y="3003550"/>
          <p14:tracePt t="13484" x="6724650" y="3017838"/>
          <p14:tracePt t="13492" x="6716713" y="3032125"/>
          <p14:tracePt t="13496" x="6716713" y="3046413"/>
          <p14:tracePt t="13503" x="6704013" y="3059113"/>
          <p14:tracePt t="13510" x="6696075" y="3087688"/>
          <p14:tracePt t="13517" x="6681788" y="3116263"/>
          <p14:tracePt t="13525" x="6675438" y="3130550"/>
          <p14:tracePt t="13534" x="6661150" y="3151188"/>
          <p14:tracePt t="13537" x="6654800" y="3186113"/>
          <p14:tracePt t="13544" x="6632575" y="3214688"/>
          <p14:tracePt t="13552" x="6618288" y="3235325"/>
          <p14:tracePt t="13559" x="6611938" y="3263900"/>
          <p14:tracePt t="13567" x="6591300" y="3292475"/>
          <p14:tracePt t="13576" x="6577013" y="3306763"/>
          <p14:tracePt t="13579" x="6548438" y="3319463"/>
          <p14:tracePt t="13586" x="6527800" y="3341688"/>
          <p14:tracePt t="13594" x="6513513" y="3355975"/>
          <p14:tracePt t="13601" x="6484938" y="3368675"/>
          <p14:tracePt t="13609" x="6450013" y="3390900"/>
          <p14:tracePt t="13616" x="6400800" y="3397250"/>
          <p14:tracePt t="13621" x="6351588" y="3411538"/>
          <p14:tracePt t="13628" x="6302375" y="3417888"/>
          <p14:tracePt t="13635" x="6253163" y="3417888"/>
          <p14:tracePt t="13642" x="6189663" y="3432175"/>
          <p14:tracePt t="13650" x="6140450" y="3440113"/>
          <p14:tracePt t="13658" x="6097588" y="3440113"/>
          <p14:tracePt t="13663" x="6048375" y="3440113"/>
          <p14:tracePt t="13669" x="6013450" y="3440113"/>
          <p14:tracePt t="13676" x="5972175" y="3440113"/>
          <p14:tracePt t="13684" x="5949950" y="3440113"/>
          <p14:tracePt t="13691" x="5915025" y="3440113"/>
          <p14:tracePt t="13700" x="5880100" y="3440113"/>
          <p14:tracePt t="13704" x="5845175" y="3425825"/>
          <p14:tracePt t="13711" x="5810250" y="3417888"/>
          <p14:tracePt t="13718" x="5775325" y="3405188"/>
          <p14:tracePt t="13725" x="5732463" y="3368675"/>
          <p14:tracePt t="13734" x="5703888" y="3355975"/>
          <p14:tracePt t="13741" x="5683250" y="3341688"/>
          <p14:tracePt t="13746" x="5668963" y="3319463"/>
          <p14:tracePt t="13753" x="5640388" y="3298825"/>
          <p14:tracePt t="13760" x="5627688" y="3278188"/>
          <p14:tracePt t="13767" x="5599113" y="3257550"/>
          <p14:tracePt t="13776" x="5591175" y="3243263"/>
          <p14:tracePt t="13783" x="5570538" y="3214688"/>
          <p14:tracePt t="13787" x="5556250" y="3179763"/>
          <p14:tracePt t="13795" x="5535613" y="3130550"/>
          <p14:tracePt t="13802" x="5529263" y="3101975"/>
          <p14:tracePt t="13809" x="5507038" y="3067050"/>
          <p14:tracePt t="13817" x="5492750" y="3032125"/>
          <p14:tracePt t="13825" x="5472113" y="2960688"/>
          <p14:tracePt t="13829" x="5457825" y="2911475"/>
          <p14:tracePt t="13836" x="5437188" y="2862263"/>
          <p14:tracePt t="13843" x="5430838" y="2813050"/>
          <p14:tracePt t="13850" x="5416550" y="2763838"/>
          <p14:tracePt t="13859" x="5402263" y="2728913"/>
          <p14:tracePt t="13864" x="5402263" y="2701925"/>
          <p14:tracePt t="13871" x="5394325" y="2679700"/>
          <p14:tracePt t="13877" x="5394325" y="2659063"/>
          <p14:tracePt t="13885" x="5387975" y="2638425"/>
          <p14:tracePt t="13892" x="5387975" y="2616200"/>
          <p14:tracePt t="13901" x="5387975" y="2589213"/>
          <p14:tracePt t="13906" x="5387975" y="2566988"/>
          <p14:tracePt t="13912" x="5394325" y="2540000"/>
          <p14:tracePt t="13919" x="5402263" y="2511425"/>
          <p14:tracePt t="13927" x="5408613" y="2476500"/>
          <p14:tracePt t="13934" x="5430838" y="2433638"/>
          <p14:tracePt t="13942" x="5451475" y="2398713"/>
          <p14:tracePt t="13950" x="5457825" y="2370138"/>
          <p14:tracePt t="13954" x="5465763" y="2349500"/>
          <p14:tracePt t="13961" x="5472113" y="2314575"/>
          <p14:tracePt t="13968" x="5492750" y="2300288"/>
          <p14:tracePt t="13975" x="5500688" y="2286000"/>
          <p14:tracePt t="13984" x="5514975" y="2265363"/>
          <p14:tracePt t="13989" x="5514975" y="2251075"/>
          <p14:tracePt t="13995" x="5521325" y="2243138"/>
          <p14:tracePt t="14002" x="5529263" y="2230438"/>
          <p14:tracePt t="14010" x="5535613" y="2216150"/>
          <p14:tracePt t="14017" x="5541963" y="2208213"/>
          <p14:tracePt t="14025" x="5549900" y="2193925"/>
          <p14:tracePt t="14031" x="5564188" y="2181225"/>
          <p14:tracePt t="14037" x="5578475" y="2166938"/>
          <p14:tracePt t="14044" x="5605463" y="2138363"/>
          <p14:tracePt t="14052" x="5634038" y="2124075"/>
          <p14:tracePt t="14059" x="5662613" y="2082800"/>
          <p14:tracePt t="14067" x="5697538" y="2054225"/>
          <p14:tracePt t="14072" x="5726113" y="2025650"/>
          <p14:tracePt t="14079" x="5761038" y="2011363"/>
          <p14:tracePt t="14086" x="5789613" y="1990725"/>
          <p14:tracePt t="14093" x="5810250" y="1976438"/>
          <p14:tracePt t="14100" x="5845175" y="1970088"/>
          <p14:tracePt t="14109" x="5865813" y="1962150"/>
          <p14:tracePt t="14114" x="5880100" y="1947863"/>
          <p14:tracePt t="14120" x="5894388" y="1941513"/>
          <p14:tracePt t="14128" x="5908675" y="1941513"/>
          <p14:tracePt t="14135" x="5922963" y="1941513"/>
          <p14:tracePt t="14142" x="5937250" y="1941513"/>
          <p14:tracePt t="14150" x="5949950" y="1941513"/>
          <p14:tracePt t="14156" x="5978525" y="1955800"/>
          <p14:tracePt t="14162" x="5999163" y="1955800"/>
          <p14:tracePt t="14169" x="6027738" y="1962150"/>
          <p14:tracePt t="14176" x="6048375" y="1962150"/>
          <p14:tracePt t="14184" x="6084888" y="1970088"/>
          <p14:tracePt t="14192" x="6105525" y="1970088"/>
          <p14:tracePt t="14197" x="6134100" y="1976438"/>
          <p14:tracePt t="14204" x="6161088" y="1984375"/>
          <p14:tracePt t="14211" x="6189663" y="1997075"/>
          <p14:tracePt t="14218" x="6218238" y="2005013"/>
          <p14:tracePt t="14225" x="6253163" y="2011363"/>
          <p14:tracePt t="14235" x="6288088" y="2039938"/>
          <p14:tracePt t="14239" x="6316663" y="2060575"/>
          <p14:tracePt t="14245" x="6345238" y="2068513"/>
          <p14:tracePt t="14252" x="6365875" y="2082800"/>
          <p14:tracePt t="14259" x="6394450" y="2089150"/>
          <p14:tracePt t="14267" x="6400800" y="2109788"/>
          <p14:tracePt t="14275" x="6421438" y="2109788"/>
          <p14:tracePt t="14281" x="6429375" y="2109788"/>
          <p14:tracePt t="14287" x="6443663" y="2124075"/>
          <p14:tracePt t="14294" x="6450013" y="2124075"/>
          <p14:tracePt t="14301" x="6456363" y="2132013"/>
          <p14:tracePt t="14308" x="6464300" y="2144713"/>
          <p14:tracePt t="14317" x="6470650" y="2144713"/>
          <p14:tracePt t="14322" x="6484938" y="2159000"/>
          <p14:tracePt t="14329" x="6492875" y="2166938"/>
          <p14:tracePt t="14335" x="6499225" y="2181225"/>
          <p14:tracePt t="14343" x="6513513" y="2201863"/>
          <p14:tracePt t="14350" x="6519863" y="2216150"/>
          <p14:tracePt t="14359" x="6542088" y="2243138"/>
          <p14:tracePt t="14364" x="6554788" y="2257425"/>
          <p14:tracePt t="14371" x="6577013" y="2286000"/>
          <p14:tracePt t="14379" x="6583363" y="2306638"/>
          <p14:tracePt t="14384" x="6597650" y="2335213"/>
          <p14:tracePt t="14393" x="6611938" y="2363788"/>
          <p14:tracePt t="14400" x="6611938" y="2378075"/>
          <p14:tracePt t="14405" x="6632575" y="2398713"/>
          <p14:tracePt t="14412" x="6646863" y="2427288"/>
          <p14:tracePt t="14419" x="6667500" y="2447925"/>
          <p14:tracePt t="14426" x="6675438" y="2476500"/>
          <p14:tracePt t="14434" x="6689725" y="2497138"/>
          <p14:tracePt t="14442" x="6689725" y="2517775"/>
          <p14:tracePt t="14447" x="6710363" y="2540000"/>
          <p14:tracePt t="14454" x="6716713" y="2566988"/>
          <p14:tracePt t="14460" x="6724650" y="2589213"/>
          <p14:tracePt t="14468" x="6731000" y="2616200"/>
          <p14:tracePt t="14475" x="6731000" y="2638425"/>
          <p14:tracePt t="14484" x="6738938" y="2651125"/>
          <p14:tracePt t="14488" x="6745288" y="2679700"/>
          <p14:tracePt t="14495" x="6759575" y="2701925"/>
          <p14:tracePt t="14504" x="6759575" y="2728913"/>
          <p14:tracePt t="14509" x="6759575" y="2743200"/>
          <p14:tracePt t="14518" x="6765925" y="2757488"/>
          <p14:tracePt t="14526" x="6765925" y="2778125"/>
          <p14:tracePt t="14530" x="6765925" y="2800350"/>
          <p14:tracePt t="14537" x="6765925" y="2813050"/>
          <p14:tracePt t="14544" x="6765925" y="2827338"/>
          <p14:tracePt t="14551" x="6773863" y="2849563"/>
          <p14:tracePt t="14558" x="6773863" y="2876550"/>
          <p14:tracePt t="14567" x="6773863" y="2905125"/>
          <p14:tracePt t="14572" x="6773863" y="2933700"/>
          <p14:tracePt t="14578" x="6773863" y="2954338"/>
          <p14:tracePt t="14586" x="6759575" y="2989263"/>
          <p14:tracePt t="14593" x="6759575" y="3017838"/>
          <p14:tracePt t="14601" x="6753225" y="3038475"/>
          <p14:tracePt t="14608" x="6738938" y="3067050"/>
          <p14:tracePt t="14613" x="6738938" y="3101975"/>
          <p14:tracePt t="14620" x="6731000" y="3122613"/>
          <p14:tracePt t="14627" x="6724650" y="3159125"/>
          <p14:tracePt t="14635" x="6724650" y="3171825"/>
          <p14:tracePt t="14642" x="6710363" y="3200400"/>
          <p14:tracePt t="14650" x="6696075" y="3214688"/>
          <p14:tracePt t="14655" x="6689725" y="3235325"/>
          <p14:tracePt t="14662" x="6681788" y="3257550"/>
          <p14:tracePt t="14669" x="6661150" y="3278188"/>
          <p14:tracePt t="14676" x="6646863" y="3298825"/>
          <p14:tracePt t="14685" x="6632575" y="3319463"/>
          <p14:tracePt t="14692" x="6611938" y="3333750"/>
          <p14:tracePt t="14697" x="6597650" y="3362325"/>
          <p14:tracePt t="14703" x="6583363" y="3390900"/>
          <p14:tracePt t="14710" x="6562725" y="3425825"/>
          <p14:tracePt t="14718" x="6548438" y="3446463"/>
          <p14:tracePt t="14725" x="6527800" y="3481388"/>
          <p14:tracePt t="14734" x="6519863" y="3517900"/>
          <p14:tracePt t="14738" x="6499225" y="3544888"/>
          <p14:tracePt t="14745" x="6484938" y="3579813"/>
          <p14:tracePt t="14752" x="6478588" y="3608388"/>
          <p14:tracePt t="14759" x="6456363" y="3629025"/>
          <p14:tracePt t="14768" x="6443663" y="3657600"/>
          <p14:tracePt t="14775" x="6435725" y="3678238"/>
          <p14:tracePt t="14780" x="6415088" y="3700463"/>
          <p14:tracePt t="14787" x="6407150" y="3721100"/>
          <p14:tracePt t="14794" x="6386513" y="3749675"/>
          <p14:tracePt t="14801" x="6365875" y="3770313"/>
          <p14:tracePt t="14809" x="6351588" y="3798888"/>
          <p14:tracePt t="14818" x="6337300" y="3813175"/>
          <p14:tracePt t="14821" x="6316663" y="3819525"/>
          <p14:tracePt t="14828" x="6302375" y="3840163"/>
          <p14:tracePt t="14835" x="6288088" y="3848100"/>
          <p14:tracePt t="14842" x="6273800" y="3862388"/>
          <p14:tracePt t="14850" x="6259513" y="3862388"/>
          <p14:tracePt t="14859" x="6238875" y="3875088"/>
          <p14:tracePt t="14863" x="6224588" y="3883025"/>
          <p14:tracePt t="14870" x="6197600" y="3903663"/>
          <p14:tracePt t="14877" x="6183313" y="3911600"/>
          <p14:tracePt t="14884" x="6161088" y="3917950"/>
          <p14:tracePt t="14893" x="6146800" y="3925888"/>
          <p14:tracePt t="14900" x="6126163" y="3925888"/>
          <p14:tracePt t="14912" x="6111875" y="3932238"/>
          <p14:tracePt t="14919" x="6091238" y="3938588"/>
          <p14:tracePt t="14926" x="6076950" y="3946525"/>
          <p14:tracePt t="14934" x="6062663" y="3946525"/>
          <p14:tracePt t="14942" x="6056313" y="3952875"/>
          <p14:tracePt t="14947" x="6042025" y="3960813"/>
          <p14:tracePt t="14953" x="6027738" y="3967163"/>
          <p14:tracePt t="14960" x="6013450" y="3967163"/>
          <p14:tracePt t="14967" x="5999163" y="3981450"/>
          <p14:tracePt t="14976" x="5992813" y="3981450"/>
          <p14:tracePt t="14984" x="5986463" y="3981450"/>
          <p14:tracePt t="14988" x="5978525" y="3987800"/>
          <p14:tracePt t="14995" x="5972175" y="3995738"/>
          <p14:tracePt t="15002" x="5957888" y="4002088"/>
          <p14:tracePt t="15009" x="5949950" y="4002088"/>
          <p14:tracePt t="15017" x="5943600" y="4010025"/>
          <p14:tracePt t="15025" x="5929313" y="4010025"/>
          <p14:tracePt t="15030" x="5922963" y="4010025"/>
          <p14:tracePt t="15036" x="5900738" y="4016375"/>
          <p14:tracePt t="15043" x="5888038" y="4016375"/>
          <p14:tracePt t="15052" x="5873750" y="4016375"/>
          <p14:tracePt t="15058" x="5851525" y="4016375"/>
          <p14:tracePt t="15068" x="5816600" y="4016375"/>
          <p14:tracePt t="15071" x="5781675" y="4016375"/>
          <p14:tracePt t="15079" x="5746750" y="4016375"/>
          <p14:tracePt t="15085" x="5711825" y="4016375"/>
          <p14:tracePt t="15092" x="5668963" y="4016375"/>
          <p14:tracePt t="15101" x="5634038" y="4016375"/>
          <p14:tracePt t="15109" x="5613400" y="4016375"/>
          <p14:tracePt t="15113" x="5578475" y="4010025"/>
          <p14:tracePt t="15120" x="5549900" y="4010025"/>
          <p14:tracePt t="15127" x="5529263" y="4002088"/>
          <p14:tracePt t="15134" x="5507038" y="4002088"/>
          <p14:tracePt t="15142" x="5500688" y="3995738"/>
          <p14:tracePt t="15150" x="5486400" y="3987800"/>
          <p14:tracePt t="15155" x="5457825" y="3987800"/>
          <p14:tracePt t="15161" x="5451475" y="3987800"/>
          <p14:tracePt t="15168" x="5443538" y="3981450"/>
          <p14:tracePt t="15175" x="5430838" y="3975100"/>
          <p14:tracePt t="15184" x="5422900" y="3975100"/>
          <p14:tracePt t="15191" x="5408613" y="3967163"/>
          <p14:tracePt t="15203" x="5402263" y="3960813"/>
          <p14:tracePt t="15210" x="5394325" y="3952875"/>
          <p14:tracePt t="15217" x="5381625" y="3952875"/>
          <p14:tracePt t="15225" x="5373688" y="3946525"/>
          <p14:tracePt t="15234" x="5367338" y="3938588"/>
          <p14:tracePt t="15238" x="5353050" y="3932238"/>
          <p14:tracePt t="15245" x="5345113" y="3925888"/>
          <p14:tracePt t="15252" x="5338763" y="3917950"/>
          <p14:tracePt t="15259" x="5332413" y="3911600"/>
          <p14:tracePt t="15268" x="5318125" y="3903663"/>
          <p14:tracePt t="15275" x="5303838" y="3889375"/>
          <p14:tracePt t="15280" x="5275263" y="3875088"/>
          <p14:tracePt t="15287" x="5260975" y="3854450"/>
          <p14:tracePt t="15294" x="5246688" y="3848100"/>
          <p14:tracePt t="15301" x="5219700" y="3825875"/>
          <p14:tracePt t="15309" x="5205413" y="3819525"/>
          <p14:tracePt t="15317" x="5197475" y="3798888"/>
          <p14:tracePt t="15321" x="5191125" y="3776663"/>
          <p14:tracePt t="15328" x="5183188" y="3763963"/>
          <p14:tracePt t="15335" x="5183188" y="3749675"/>
          <p14:tracePt t="15343" x="5183188" y="3721100"/>
          <p14:tracePt t="15351" x="5191125" y="3692525"/>
          <p14:tracePt t="15359" x="5197475" y="3678238"/>
          <p14:tracePt t="15363" x="5205413" y="3657600"/>
          <p14:tracePt t="15370" x="5211763" y="3629025"/>
          <p14:tracePt t="15377" x="5240338" y="3608388"/>
          <p14:tracePt t="15712" x="5219700" y="3616325"/>
          <p14:tracePt t="15719" x="5176838" y="3643313"/>
          <p14:tracePt t="15730" x="5133975" y="3671888"/>
          <p14:tracePt t="15742" x="5029200" y="3749675"/>
          <p14:tracePt t="15755" x="4959350" y="3790950"/>
          <p14:tracePt t="15761" x="4867275" y="3854450"/>
          <p14:tracePt t="15766" x="4818063" y="3889375"/>
          <p14:tracePt t="15773" x="4775200" y="3917950"/>
          <p14:tracePt t="15781" x="4719638" y="3960813"/>
          <p14:tracePt t="15788" x="4670425" y="3987800"/>
          <p14:tracePt t="15795" x="4621213" y="4010025"/>
          <p14:tracePt t="15802" x="4565650" y="4044950"/>
          <p14:tracePt t="15810" x="4516438" y="4073525"/>
          <p14:tracePt t="15819" x="4459288" y="4094163"/>
          <p14:tracePt t="15823" x="4395788" y="4114800"/>
          <p14:tracePt t="15830" x="4318000" y="4149725"/>
          <p14:tracePt t="15837" x="4233863" y="4184650"/>
          <p14:tracePt t="15844" x="4135438" y="4233863"/>
          <p14:tracePt t="15852" x="4044950" y="4270375"/>
          <p14:tracePt t="15860" x="3973513" y="4311650"/>
          <p14:tracePt t="15864" x="3897313" y="4375150"/>
          <p14:tracePt t="15870" x="3811588" y="4410075"/>
          <p14:tracePt t="15878" x="3727450" y="4452938"/>
          <p14:tracePt t="15887" x="3678238" y="4487863"/>
          <p14:tracePt t="15895" x="3614738" y="4522788"/>
          <p14:tracePt t="15902" x="3559175" y="4543425"/>
          <p14:tracePt t="15906" x="3524250" y="4572000"/>
          <p14:tracePt t="15912" x="3489325" y="4579938"/>
          <p14:tracePt t="15919" x="3460750" y="4592638"/>
          <p14:tracePt t="15927" x="3440113" y="4606925"/>
          <p14:tracePt t="15935" x="3417888" y="4614863"/>
          <p14:tracePt t="15944" x="3397250" y="4621213"/>
          <p14:tracePt t="15948" x="3390900" y="4629150"/>
          <p14:tracePt t="15955" x="3382963" y="4635500"/>
          <p14:tracePt t="15963" x="3368675" y="4641850"/>
          <p14:tracePt t="15970" x="3362325" y="4641850"/>
          <p14:tracePt t="15977" x="3354388" y="4649788"/>
          <p14:tracePt t="15989" x="3348038" y="4649788"/>
          <p14:tracePt t="15996" x="3341688" y="4656138"/>
          <p14:tracePt t="16003" x="3341688" y="4664075"/>
          <p14:tracePt t="16017" x="3327400" y="4670425"/>
          <p14:tracePt t="16027" x="3319463" y="4670425"/>
          <p14:tracePt t="16034" x="3319463" y="4678363"/>
          <p14:tracePt t="16037" x="3305175" y="4684713"/>
          <p14:tracePt t="16044" x="3292475" y="4691063"/>
          <p14:tracePt t="16051" x="3270250" y="4719638"/>
          <p14:tracePt t="16060" x="3228975" y="4740275"/>
          <p14:tracePt t="16069" x="3194050" y="4768850"/>
          <p14:tracePt t="16072" x="3151188" y="4797425"/>
          <p14:tracePt t="16079" x="3116263" y="4826000"/>
          <p14:tracePt t="16087" x="3073400" y="4846638"/>
          <p14:tracePt t="16094" x="3059113" y="4852988"/>
          <p14:tracePt t="16102" x="3046413" y="4860925"/>
          <p14:tracePt t="16110" x="3038475" y="4860925"/>
          <p14:tracePt t="16114" x="3032125" y="4860925"/>
          <p14:tracePt t="16120" x="3024188" y="4860925"/>
          <p14:tracePt t="16128" x="3017838" y="4840288"/>
          <p14:tracePt t="16136" x="3009900" y="4811713"/>
          <p14:tracePt t="16144" x="3009900" y="4768850"/>
          <p14:tracePt t="16152" x="2997200" y="4691063"/>
          <p14:tracePt t="16156" x="2997200" y="4614863"/>
          <p14:tracePt t="16162" x="2974975" y="4522788"/>
          <p14:tracePt t="16170" x="2960688" y="4403725"/>
          <p14:tracePt t="16177" x="2940050" y="4262438"/>
          <p14:tracePt t="16185" x="2884488" y="4065588"/>
          <p14:tracePt t="16193" x="2827338" y="3903663"/>
          <p14:tracePt t="16196" x="2757488" y="3714750"/>
          <p14:tracePt t="16203" x="2687638" y="3544888"/>
          <p14:tracePt t="16212" x="2601913" y="3397250"/>
          <p14:tracePt t="16220" x="2497138" y="3221038"/>
          <p14:tracePt t="16227" x="2328863" y="2997200"/>
          <p14:tracePt t="16235" x="2187575" y="2806700"/>
          <p14:tracePt t="16239" x="2054225" y="2595563"/>
          <p14:tracePt t="16246" x="1906588" y="2378075"/>
          <p14:tracePt t="16253" x="1779588" y="2193925"/>
          <p14:tracePt t="16260" x="1589088" y="1885950"/>
          <p14:tracePt t="16269" x="1357313" y="1576388"/>
          <p14:tracePt t="16277" x="1160463" y="1322388"/>
          <p14:tracePt t="16280" x="992188" y="1104900"/>
          <p14:tracePt t="16287" x="815975" y="879475"/>
          <p14:tracePt t="16293" x="674688" y="688975"/>
          <p14:tracePt t="16300" x="598488" y="576263"/>
          <p14:tracePt t="16311" x="527050" y="450850"/>
          <p14:tracePt t="16316" x="442913" y="309563"/>
          <p14:tracePt t="16321" x="373063" y="196850"/>
          <p14:tracePt t="16328" x="323850" y="69850"/>
        </p14:tracePtLst>
      </p14:laserTraceLst>
    </p:ext>
  </p:extLs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497"/>
        <p:cNvGrpSpPr/>
        <p:nvPr/>
      </p:nvGrpSpPr>
      <p:grpSpPr>
        <a:xfrm>
          <a:off x="0" y="0"/>
          <a:ext cx="0" cy="0"/>
          <a:chOff x="0" y="0"/>
          <a:chExt cx="0" cy="0"/>
        </a:xfrm>
      </p:grpSpPr>
      <p:pic>
        <p:nvPicPr>
          <p:cNvPr id="3" name="Picture 2">
            <a:extLst>
              <a:ext uri="{FF2B5EF4-FFF2-40B4-BE49-F238E27FC236}">
                <a16:creationId xmlns:a16="http://schemas.microsoft.com/office/drawing/2014/main" id="{09853836-7078-6843-CDBD-BC2788C2B8F3}"/>
              </a:ext>
            </a:extLst>
          </p:cNvPr>
          <p:cNvPicPr>
            <a:picLocks noChangeAspect="1"/>
          </p:cNvPicPr>
          <p:nvPr/>
        </p:nvPicPr>
        <p:blipFill>
          <a:blip r:embed="rId5"/>
          <a:stretch>
            <a:fillRect/>
          </a:stretch>
        </p:blipFill>
        <p:spPr>
          <a:xfrm>
            <a:off x="1997184" y="0"/>
            <a:ext cx="5149631" cy="5143500"/>
          </a:xfrm>
          <a:prstGeom prst="rect">
            <a:avLst/>
          </a:prstGeom>
        </p:spPr>
      </p:pic>
      <p:pic>
        <p:nvPicPr>
          <p:cNvPr id="8" name="Audio 7">
            <a:hlinkClick r:id="" action="ppaction://media"/>
            <a:extLst>
              <a:ext uri="{FF2B5EF4-FFF2-40B4-BE49-F238E27FC236}">
                <a16:creationId xmlns:a16="http://schemas.microsoft.com/office/drawing/2014/main" id="{DBBE75A6-D5A7-270D-56F9-49BC8DBA8823}"/>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51256" t="-119456" r="-251256" b="-119456"/>
          <a:stretch>
            <a:fillRect/>
          </a:stretch>
        </p:blipFill>
        <p:spPr>
          <a:xfrm>
            <a:off x="6858000" y="3857625"/>
            <a:ext cx="2286000" cy="1285875"/>
          </a:xfrm>
          <a:prstGeom prst="rect">
            <a:avLst/>
          </a:prstGeom>
        </p:spPr>
      </p:pic>
    </p:spTree>
    <p:extLst>
      <p:ext uri="{BB962C8B-B14F-4D97-AF65-F5344CB8AC3E}">
        <p14:creationId xmlns:p14="http://schemas.microsoft.com/office/powerpoint/2010/main" val="2725218942"/>
      </p:ext>
    </p:extLst>
  </p:cSld>
  <p:clrMapOvr>
    <a:masterClrMapping/>
  </p:clrMapOvr>
  <mc:AlternateContent xmlns:mc="http://schemas.openxmlformats.org/markup-compatibility/2006">
    <mc:Choice xmlns:p14="http://schemas.microsoft.com/office/powerpoint/2010/main" Requires="p14">
      <p:transition spd="slow" p14:dur="2000" advTm="58469"/>
    </mc:Choice>
    <mc:Fallback>
      <p:transition spd="slow" advTm="5846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extLst>
    <p:ext uri="{3A86A75C-4F4B-4683-9AE1-C65F6400EC91}">
      <p14:laserTraceLst xmlns:p14="http://schemas.microsoft.com/office/powerpoint/2010/main">
        <p14:tracePtLst>
          <p14:tracePt t="10117" x="6154738" y="1308100"/>
          <p14:tracePt t="10125" x="6119813" y="1371600"/>
          <p14:tracePt t="10131" x="6084888" y="1441450"/>
          <p14:tracePt t="10140" x="6056313" y="1519238"/>
          <p14:tracePt t="10148" x="6021388" y="1576388"/>
          <p14:tracePt t="10156" x="5978525" y="1638300"/>
          <p14:tracePt t="10163" x="5929313" y="1709738"/>
          <p14:tracePt t="10166" x="5900738" y="1751013"/>
          <p14:tracePt t="10173" x="5873750" y="1785938"/>
          <p14:tracePt t="10180" x="5859463" y="1808163"/>
          <p14:tracePt t="10188" x="5845175" y="1822450"/>
          <p14:tracePt t="10198" x="5830888" y="1835150"/>
          <p14:tracePt t="10206" x="5824538" y="1843088"/>
          <p14:tracePt t="10214" x="5816600" y="1849438"/>
          <p14:tracePt t="10222" x="5810250" y="1849438"/>
          <p14:tracePt t="10238" x="5810250" y="1857375"/>
          <p14:tracePt t="10270" x="5795963" y="1857375"/>
          <p14:tracePt t="10280" x="5789613" y="1857375"/>
          <p14:tracePt t="10283" x="5781675" y="1857375"/>
          <p14:tracePt t="10291" x="5775325" y="1857375"/>
          <p14:tracePt t="10298" x="5767388" y="1857375"/>
          <p14:tracePt t="10305" x="5761038" y="1857375"/>
          <p14:tracePt t="10313" x="5753100" y="1857375"/>
          <p14:tracePt t="10323" x="5746750" y="1849438"/>
          <p14:tracePt t="10326" x="5740400" y="1849438"/>
          <p14:tracePt t="10334" x="5726113" y="1843088"/>
          <p14:tracePt t="10339" x="5718175" y="1835150"/>
          <p14:tracePt t="10346" x="5711825" y="1828800"/>
          <p14:tracePt t="10355" x="5697538" y="1822450"/>
          <p14:tracePt t="10365" x="5683250" y="1808163"/>
          <p14:tracePt t="10374" x="5662613" y="1765300"/>
          <p14:tracePt t="10382" x="5654675" y="1751013"/>
          <p14:tracePt t="10390" x="5634038" y="1730375"/>
          <p14:tracePt t="10398" x="5627688" y="1730375"/>
          <p14:tracePt t="10404" x="5619750" y="1716088"/>
          <p14:tracePt t="10408" x="5613400" y="1695450"/>
          <p14:tracePt t="10422" x="5613400" y="1687513"/>
          <p14:tracePt t="10439" x="5613400" y="1681163"/>
          <p14:tracePt t="10446" x="5613400" y="1674813"/>
          <p14:tracePt t="10449" x="5613400" y="1660525"/>
          <p14:tracePt t="10458" x="5619750" y="1652588"/>
          <p14:tracePt t="10465" x="5627688" y="1638300"/>
          <p14:tracePt t="10470" x="5640388" y="1625600"/>
          <p14:tracePt t="10480" x="5654675" y="1603375"/>
          <p14:tracePt t="10491" x="5676900" y="1568450"/>
          <p14:tracePt t="10500" x="5689600" y="1547813"/>
          <p14:tracePt t="10508" x="5697538" y="1533525"/>
          <p14:tracePt t="10516" x="5711825" y="1519238"/>
          <p14:tracePt t="10525" x="5718175" y="1504950"/>
          <p14:tracePt t="10529" x="5726113" y="1484313"/>
          <p14:tracePt t="10533" x="5732463" y="1484313"/>
          <p14:tracePt t="10540" x="5732463" y="1477963"/>
          <p14:tracePt t="10549" x="5740400" y="1470025"/>
          <p14:tracePt t="10557" x="5740400" y="1463675"/>
          <p14:tracePt t="10564" x="5746750" y="1449388"/>
          <p14:tracePt t="10570" x="5746750" y="1441450"/>
          <p14:tracePt t="10575" x="5746750" y="1435100"/>
          <p14:tracePt t="10589" x="5753100" y="1427163"/>
          <p14:tracePt t="10597" x="5753100" y="1420813"/>
          <p14:tracePt t="10606" x="5753100" y="1414463"/>
          <p14:tracePt t="10613" x="5753100" y="1406525"/>
          <p14:tracePt t="10616" x="5761038" y="1400175"/>
          <p14:tracePt t="10630" x="5761038" y="1392238"/>
          <p14:tracePt t="10647" x="5767388" y="1385888"/>
          <p14:tracePt t="10665" x="5767388" y="1377950"/>
          <p14:tracePt t="10673" x="5775325" y="1371600"/>
          <p14:tracePt t="10695" x="5781675" y="1371600"/>
          <p14:tracePt t="10701" x="5789613" y="1365250"/>
          <p14:tracePt t="10714" x="5795963" y="1365250"/>
          <p14:tracePt t="10721" x="5802313" y="1365250"/>
          <p14:tracePt t="10729" x="5810250" y="1365250"/>
          <p14:tracePt t="10739" x="5816600" y="1365250"/>
          <p14:tracePt t="10742" x="5824538" y="1365250"/>
          <p14:tracePt t="10762" x="5830888" y="1365250"/>
          <p14:tracePt t="10772" x="5838825" y="1365250"/>
          <p14:tracePt t="10779" x="5845175" y="1371600"/>
          <p14:tracePt t="10791" x="5845175" y="1377950"/>
          <p14:tracePt t="10804" x="5851525" y="1392238"/>
          <p14:tracePt t="10813" x="5851525" y="1400175"/>
          <p14:tracePt t="10821" x="5851525" y="1406525"/>
          <p14:tracePt t="10825" x="5851525" y="1414463"/>
          <p14:tracePt t="10832" x="5851525" y="1427163"/>
          <p14:tracePt t="10849" x="5851525" y="1441450"/>
          <p14:tracePt t="10858" x="5851525" y="1470025"/>
          <p14:tracePt t="10860" x="5851525" y="1490663"/>
          <p14:tracePt t="10867" x="5851525" y="1519238"/>
          <p14:tracePt t="10875" x="5851525" y="1554163"/>
          <p14:tracePt t="10881" x="5851525" y="1582738"/>
          <p14:tracePt t="10889" x="5845175" y="1611313"/>
          <p14:tracePt t="10896" x="5845175" y="1646238"/>
          <p14:tracePt t="10905" x="5838825" y="1681163"/>
          <p14:tracePt t="10915" x="5816600" y="1730375"/>
          <p14:tracePt t="10924" x="5810250" y="1751013"/>
          <p14:tracePt t="10931" x="5802313" y="1765300"/>
          <p14:tracePt t="10937" x="5802313" y="1779588"/>
          <p14:tracePt t="10947" x="5795963" y="1785938"/>
          <p14:tracePt t="10957" x="5789613" y="1800225"/>
          <p14:tracePt t="10966" x="5789613" y="1808163"/>
          <p14:tracePt t="10970" x="5789613" y="1814513"/>
          <p14:tracePt t="10989" x="5781675" y="1814513"/>
          <p14:tracePt t="10995" x="5775325" y="1822450"/>
          <p14:tracePt t="10998" x="5761038" y="1828800"/>
          <p14:tracePt t="11020" x="5746750" y="1835150"/>
          <p14:tracePt t="11033" x="5740400" y="1843088"/>
          <p14:tracePt t="11040" x="5732463" y="1843088"/>
          <p14:tracePt t="11047" x="5726113" y="1849438"/>
          <p14:tracePt t="11055" x="5711825" y="1849438"/>
          <p14:tracePt t="11065" x="5703888" y="1857375"/>
          <p14:tracePt t="11073" x="5703888" y="1863725"/>
          <p14:tracePt t="11076" x="5697538" y="1863725"/>
          <p14:tracePt t="11081" x="5683250" y="1863725"/>
          <p14:tracePt t="11088" x="5676900" y="1871663"/>
          <p14:tracePt t="11097" x="5662613" y="1871663"/>
          <p14:tracePt t="11105" x="5654675" y="1871663"/>
          <p14:tracePt t="11114" x="5640388" y="1871663"/>
          <p14:tracePt t="11121" x="5634038" y="1871663"/>
          <p14:tracePt t="11131" x="5613400" y="1871663"/>
          <p14:tracePt t="11139" x="5599113" y="1871663"/>
          <p14:tracePt t="11147" x="5591175" y="1863725"/>
          <p14:tracePt t="11155" x="5578475" y="1863725"/>
          <p14:tracePt t="11164" x="5570538" y="1849438"/>
          <p14:tracePt t="11167" x="5556250" y="1843088"/>
          <p14:tracePt t="11174" x="5549900" y="1835150"/>
          <p14:tracePt t="11182" x="5541963" y="1822450"/>
          <p14:tracePt t="11190" x="5529263" y="1800225"/>
          <p14:tracePt t="11198" x="5521325" y="1785938"/>
          <p14:tracePt t="11203" x="5500688" y="1765300"/>
          <p14:tracePt t="11207" x="5492750" y="1744663"/>
          <p14:tracePt t="11214" x="5486400" y="1730375"/>
          <p14:tracePt t="11223" x="5480050" y="1716088"/>
          <p14:tracePt t="11232" x="5465763" y="1701800"/>
          <p14:tracePt t="11236" x="5457825" y="1674813"/>
          <p14:tracePt t="11242" x="5451475" y="1660525"/>
          <p14:tracePt t="11250" x="5451475" y="1646238"/>
          <p14:tracePt t="11258" x="5443538" y="1631950"/>
          <p14:tracePt t="11265" x="5430838" y="1603375"/>
          <p14:tracePt t="11274" x="5430838" y="1589088"/>
          <p14:tracePt t="11278" x="5430838" y="1582738"/>
          <p14:tracePt t="11283" x="5430838" y="1568450"/>
          <p14:tracePt t="11290" x="5430838" y="1554163"/>
          <p14:tracePt t="11297" x="5430838" y="1547813"/>
          <p14:tracePt t="11306" x="5430838" y="1533525"/>
          <p14:tracePt t="11312" x="5430838" y="1527175"/>
          <p14:tracePt t="11322" x="5437188" y="1512888"/>
          <p14:tracePt t="11332" x="5443538" y="1498600"/>
          <p14:tracePt t="11339" x="5443538" y="1477963"/>
          <p14:tracePt t="11348" x="5451475" y="1463675"/>
          <p14:tracePt t="11356" x="5451475" y="1455738"/>
          <p14:tracePt t="11363" x="5457825" y="1441450"/>
          <p14:tracePt t="11366" x="5465763" y="1427163"/>
          <p14:tracePt t="11373" x="5480050" y="1406525"/>
          <p14:tracePt t="11381" x="5486400" y="1385888"/>
          <p14:tracePt t="11389" x="5486400" y="1371600"/>
          <p14:tracePt t="11397" x="5492750" y="1350963"/>
          <p14:tracePt t="11405" x="5500688" y="1336675"/>
          <p14:tracePt t="11414" x="5507038" y="1322388"/>
          <p14:tracePt t="11418" x="5514975" y="1316038"/>
          <p14:tracePt t="11423" x="5521325" y="1301750"/>
          <p14:tracePt t="11432" x="5529263" y="1293813"/>
          <p14:tracePt t="11437" x="5529263" y="1287463"/>
          <p14:tracePt t="11446" x="5535613" y="1279525"/>
          <p14:tracePt t="11449" x="5541963" y="1279525"/>
          <p14:tracePt t="11456" x="5549900" y="1273175"/>
          <p14:tracePt t="11471" x="5556250" y="1266825"/>
          <p14:tracePt t="11479" x="5570538" y="1258888"/>
          <p14:tracePt t="11489" x="5570538" y="1252538"/>
          <p14:tracePt t="11492" x="5578475" y="1252538"/>
          <p14:tracePt t="11499" x="5578475" y="1244600"/>
          <p14:tracePt t="11525" x="5584825" y="1238250"/>
          <p14:tracePt t="11545" x="5591175" y="1238250"/>
          <p14:tracePt t="11574" x="5599113" y="1238250"/>
          <p14:tracePt t="11616" x="5605463" y="1238250"/>
          <p14:tracePt t="11817" x="5605463" y="1230313"/>
          <p14:tracePt t="11844" x="5605463" y="1223963"/>
          <p14:tracePt t="11879" x="5599113" y="1217613"/>
          <p14:tracePt t="11894" x="5599113" y="1209675"/>
          <p14:tracePt t="11900" x="5591175" y="1203325"/>
          <p14:tracePt t="11914" x="5591175" y="1195388"/>
          <p14:tracePt t="11942" x="5584825" y="1189038"/>
          <p14:tracePt t="11962" x="5578475" y="1174750"/>
          <p14:tracePt t="11969" x="5578475" y="1168400"/>
          <p14:tracePt t="11990" x="5570538" y="1154113"/>
          <p14:tracePt t="12004" x="5564188" y="1146175"/>
          <p14:tracePt t="12011" x="5556250" y="1139825"/>
          <p14:tracePt t="12019" x="5556250" y="1131888"/>
          <p14:tracePt t="12032" x="5549900" y="1119188"/>
          <p14:tracePt t="12039" x="5541963" y="1111250"/>
          <p14:tracePt t="12053" x="5535613" y="1104900"/>
          <p14:tracePt t="12060" x="5529263" y="1104900"/>
          <p14:tracePt t="12066" x="5529263" y="1096963"/>
          <p14:tracePt t="12073" x="5521325" y="1096963"/>
          <p14:tracePt t="12087" x="5514975" y="1090613"/>
          <p14:tracePt t="12102" x="5507038" y="1082675"/>
          <p14:tracePt t="12116" x="5500688" y="1076325"/>
          <p14:tracePt t="12137" x="5492750" y="1069975"/>
          <p14:tracePt t="12150" x="5486400" y="1055688"/>
          <p14:tracePt t="12157" x="5472113" y="1047750"/>
          <p14:tracePt t="12163" x="5465763" y="1041400"/>
          <p14:tracePt t="12171" x="5457825" y="1033463"/>
          <p14:tracePt t="12178" x="5451475" y="1019175"/>
          <p14:tracePt t="12187" x="5443538" y="1012825"/>
          <p14:tracePt t="12191" x="5443538" y="998538"/>
          <p14:tracePt t="12198" x="5437188" y="984250"/>
          <p14:tracePt t="12206" x="5422900" y="977900"/>
          <p14:tracePt t="12213" x="5422900" y="963613"/>
          <p14:tracePt t="12220" x="5416550" y="949325"/>
          <p14:tracePt t="12228" x="5408613" y="942975"/>
          <p14:tracePt t="12233" x="5402263" y="935038"/>
          <p14:tracePt t="12240" x="5387975" y="920750"/>
          <p14:tracePt t="12247" x="5387975" y="914400"/>
          <p14:tracePt t="12254" x="5381625" y="908050"/>
          <p14:tracePt t="12261" x="5367338" y="900113"/>
          <p14:tracePt t="12270" x="5359400" y="893763"/>
          <p14:tracePt t="12274" x="5353050" y="885825"/>
          <p14:tracePt t="12281" x="5338763" y="879475"/>
          <p14:tracePt t="12288" x="5332413" y="865188"/>
          <p14:tracePt t="12295" x="5318125" y="858838"/>
          <p14:tracePt t="12303" x="5295900" y="836613"/>
          <p14:tracePt t="12310" x="5254625" y="815975"/>
          <p14:tracePt t="12319" x="5219700" y="795338"/>
          <p14:tracePt t="12323" x="5162550" y="760413"/>
          <p14:tracePt t="12330" x="5113338" y="738188"/>
          <p14:tracePt t="12337" x="5049838" y="717550"/>
          <p14:tracePt t="12344" x="4986338" y="696913"/>
          <p14:tracePt t="12353" x="4916488" y="674688"/>
          <p14:tracePt t="12358" x="4838700" y="654050"/>
          <p14:tracePt t="12366" x="4762500" y="639763"/>
          <p14:tracePt t="12372" x="4670425" y="633413"/>
          <p14:tracePt t="12379" x="4592638" y="619125"/>
          <p14:tracePt t="12386" x="4516438" y="611188"/>
          <p14:tracePt t="12394" x="4438650" y="611188"/>
          <p14:tracePt t="12399" x="4381500" y="611188"/>
          <p14:tracePt t="12406" x="4318000" y="611188"/>
          <p14:tracePt t="12413" x="4268788" y="611188"/>
          <p14:tracePt t="12421" x="4219575" y="611188"/>
          <p14:tracePt t="12428" x="4184650" y="619125"/>
          <p14:tracePt t="12436" x="4135438" y="633413"/>
          <p14:tracePt t="12441" x="4114800" y="639763"/>
          <p14:tracePt t="12449" x="4086225" y="647700"/>
          <p14:tracePt t="12455" x="4065588" y="647700"/>
          <p14:tracePt t="12462" x="4051300" y="654050"/>
          <p14:tracePt t="12470" x="4030663" y="661988"/>
          <p14:tracePt t="12478" x="4016375" y="661988"/>
          <p14:tracePt t="12483" x="4002088" y="668338"/>
          <p14:tracePt t="12490" x="3987800" y="668338"/>
          <p14:tracePt t="12497" x="3973513" y="674688"/>
          <p14:tracePt t="12504" x="3960813" y="682625"/>
          <p14:tracePt t="12511" x="3946525" y="682625"/>
          <p14:tracePt t="12520" x="3932238" y="696913"/>
          <p14:tracePt t="12524" x="3911600" y="703263"/>
          <p14:tracePt t="12531" x="3897313" y="711200"/>
          <p14:tracePt t="12538" x="3889375" y="717550"/>
          <p14:tracePt t="12545" x="3875088" y="717550"/>
          <p14:tracePt t="12554" x="3868738" y="723900"/>
          <p14:tracePt t="12562" x="3860800" y="723900"/>
          <p14:tracePt t="12567" x="3860800" y="731838"/>
          <p14:tracePt t="12579" x="3854450" y="731838"/>
          <p14:tracePt t="12587" x="3848100" y="738188"/>
          <p14:tracePt t="12594" x="3833813" y="746125"/>
          <p14:tracePt t="12603" x="3825875" y="752475"/>
          <p14:tracePt t="12608" x="3819525" y="752475"/>
          <p14:tracePt t="12614" x="3798888" y="760413"/>
          <p14:tracePt t="12621" x="3790950" y="766763"/>
          <p14:tracePt t="12629" x="3776663" y="773113"/>
          <p14:tracePt t="12635" x="3770313" y="781050"/>
          <p14:tracePt t="12644" x="3756025" y="787400"/>
          <p14:tracePt t="12649" x="3741738" y="795338"/>
          <p14:tracePt t="12656" x="3735388" y="801688"/>
          <p14:tracePt t="12663" x="3721100" y="809625"/>
          <p14:tracePt t="12670" x="3713163" y="815975"/>
          <p14:tracePt t="12677" x="3706813" y="822325"/>
          <p14:tracePt t="12686" x="3700463" y="822325"/>
          <p14:tracePt t="12691" x="3692525" y="830263"/>
          <p14:tracePt t="12697" x="3686175" y="836613"/>
          <p14:tracePt t="12704" x="3678238" y="844550"/>
          <p14:tracePt t="12719" x="3678238" y="850900"/>
          <p14:tracePt t="12727" x="3671888" y="858838"/>
          <p14:tracePt t="12754" x="3671888" y="871538"/>
          <p14:tracePt t="12769" x="3663950" y="879475"/>
          <p14:tracePt t="12782" x="3663950" y="885825"/>
          <p14:tracePt t="12795" x="3663950" y="893763"/>
          <p14:tracePt t="12802" x="3663950" y="900113"/>
          <p14:tracePt t="12816" x="3663950" y="908050"/>
          <p14:tracePt t="12823" x="3663950" y="914400"/>
          <p14:tracePt t="12858" x="3663950" y="920750"/>
          <p14:tracePt t="12864" x="3663950" y="928688"/>
          <p14:tracePt t="12871" x="3671888" y="928688"/>
          <p14:tracePt t="12885" x="3678238" y="928688"/>
          <p14:tracePt t="12893" x="3686175" y="928688"/>
          <p14:tracePt t="12899" x="3692525" y="928688"/>
          <p14:tracePt t="12906" x="3706813" y="935038"/>
          <p14:tracePt t="12913" x="3713163" y="935038"/>
          <p14:tracePt t="12920" x="3727450" y="935038"/>
          <p14:tracePt t="12928" x="3741738" y="935038"/>
          <p14:tracePt t="12937" x="3756025" y="935038"/>
          <p14:tracePt t="12941" x="3770313" y="942975"/>
          <p14:tracePt t="12948" x="3790950" y="949325"/>
          <p14:tracePt t="12955" x="3805238" y="949325"/>
          <p14:tracePt t="12961" x="3819525" y="957263"/>
          <p14:tracePt t="12970" x="3833813" y="957263"/>
          <p14:tracePt t="12978" x="3848100" y="957263"/>
          <p14:tracePt t="12982" x="3860800" y="963613"/>
          <p14:tracePt t="12989" x="3875088" y="963613"/>
          <p14:tracePt t="12996" x="3903663" y="963613"/>
          <p14:tracePt t="13004" x="3932238" y="969963"/>
          <p14:tracePt t="13011" x="3967163" y="969963"/>
          <p14:tracePt t="13019" x="3995738" y="969963"/>
          <p14:tracePt t="13025" x="4030663" y="984250"/>
          <p14:tracePt t="13031" x="4059238" y="984250"/>
          <p14:tracePt t="13038" x="4094163" y="992188"/>
          <p14:tracePt t="13045" x="4121150" y="992188"/>
          <p14:tracePt t="13052" x="4143375" y="998538"/>
          <p14:tracePt t="13062" x="4178300" y="998538"/>
          <p14:tracePt t="13066" x="4198938" y="998538"/>
          <p14:tracePt t="13073" x="4227513" y="1006475"/>
          <p14:tracePt t="13080" x="4248150" y="1006475"/>
          <p14:tracePt t="13087" x="4268788" y="1006475"/>
          <p14:tracePt t="13095" x="4283075" y="1006475"/>
          <p14:tracePt t="13103" x="4305300" y="1006475"/>
          <p14:tracePt t="13107" x="4318000" y="1006475"/>
          <p14:tracePt t="13114" x="4346575" y="992188"/>
          <p14:tracePt t="13121" x="4381500" y="977900"/>
          <p14:tracePt t="13128" x="4403725" y="969963"/>
          <p14:tracePt t="13136" x="4438650" y="963613"/>
          <p14:tracePt t="13144" x="4467225" y="942975"/>
          <p14:tracePt t="13149" x="4502150" y="935038"/>
          <p14:tracePt t="13156" x="4522788" y="928688"/>
          <p14:tracePt t="13163" x="4537075" y="920750"/>
          <p14:tracePt t="13170" x="4557713" y="914400"/>
          <p14:tracePt t="13177" x="4572000" y="914400"/>
          <p14:tracePt t="13191" x="4578350" y="914400"/>
          <p14:tracePt t="13197" x="4586288" y="914400"/>
          <p14:tracePt t="13226" x="4586288" y="908050"/>
          <p14:tracePt t="13267" x="4586288" y="900113"/>
          <p14:tracePt t="13539" x="4586288" y="893763"/>
          <p14:tracePt t="13545" x="4592638" y="885825"/>
          <p14:tracePt t="13560" x="4592638" y="879475"/>
          <p14:tracePt t="13566" x="4592638" y="865188"/>
          <p14:tracePt t="13579" x="4592638" y="850900"/>
          <p14:tracePt t="13586" x="4592638" y="844550"/>
          <p14:tracePt t="13602" x="4592638" y="836613"/>
          <p14:tracePt t="13608" x="4600575" y="836613"/>
          <p14:tracePt t="13614" x="4600575" y="830263"/>
          <p14:tracePt t="13621" x="4600575" y="815975"/>
          <p14:tracePt t="13635" x="4606925" y="809625"/>
          <p14:tracePt t="13644" x="4606925" y="801688"/>
          <p14:tracePt t="13649" x="4606925" y="795338"/>
          <p14:tracePt t="13656" x="4614863" y="787400"/>
          <p14:tracePt t="13663" x="4614863" y="781050"/>
          <p14:tracePt t="13685" x="4614863" y="773113"/>
          <p14:tracePt t="13697" x="4621213" y="766763"/>
          <p14:tracePt t="13704" x="4627563" y="760413"/>
          <p14:tracePt t="13726" x="4635500" y="760413"/>
          <p14:tracePt t="13732" x="4635500" y="752475"/>
          <p14:tracePt t="13753" x="4635500" y="746125"/>
          <p14:tracePt t="13781" x="4641850" y="746125"/>
          <p14:tracePt t="13823" x="4649788" y="746125"/>
          <p14:tracePt t="15073" x="4641850" y="746125"/>
          <p14:tracePt t="15085" x="4627563" y="746125"/>
          <p14:tracePt t="15093" x="4600575" y="746125"/>
          <p14:tracePt t="15102" x="4586288" y="746125"/>
          <p14:tracePt t="15107" x="4551363" y="746125"/>
          <p14:tracePt t="15114" x="4529138" y="746125"/>
          <p14:tracePt t="15121" x="4487863" y="746125"/>
          <p14:tracePt t="15128" x="4452938" y="746125"/>
          <p14:tracePt t="15137" x="4418013" y="746125"/>
          <p14:tracePt t="15145" x="4381500" y="746125"/>
          <p14:tracePt t="15148" x="4346575" y="746125"/>
          <p14:tracePt t="15155" x="4311650" y="752475"/>
          <p14:tracePt t="15162" x="4297363" y="752475"/>
          <p14:tracePt t="15170" x="4276725" y="760413"/>
          <p14:tracePt t="15178" x="4262438" y="760413"/>
          <p14:tracePt t="15186" x="4248150" y="760413"/>
          <p14:tracePt t="15190" x="4233863" y="760413"/>
          <p14:tracePt t="15197" x="4213225" y="766763"/>
          <p14:tracePt t="15212" x="4198938" y="766763"/>
          <p14:tracePt t="15220" x="4192588" y="766763"/>
          <p14:tracePt t="15228" x="4184650" y="766763"/>
          <p14:tracePt t="15232" x="4178300" y="766763"/>
          <p14:tracePt t="15240" x="4164013" y="766763"/>
          <p14:tracePt t="15246" x="4157663" y="766763"/>
          <p14:tracePt t="15252" x="4149725" y="766763"/>
          <p14:tracePt t="15261" x="4143375" y="766763"/>
          <p14:tracePt t="15270" x="4135438" y="766763"/>
          <p14:tracePt t="15274" x="4129088" y="773113"/>
          <p14:tracePt t="15281" x="4121150" y="773113"/>
          <p14:tracePt t="15295" x="4114800" y="773113"/>
          <p14:tracePt t="15303" x="4108450" y="773113"/>
          <p14:tracePt t="15316" x="4100513" y="773113"/>
          <p14:tracePt t="15323" x="4094163" y="781050"/>
          <p14:tracePt t="15330" x="4086225" y="781050"/>
          <p14:tracePt t="15352" x="4071938" y="787400"/>
          <p14:tracePt t="15358" x="4065588" y="787400"/>
          <p14:tracePt t="15365" x="4065588" y="795338"/>
          <p14:tracePt t="15371" x="4051300" y="795338"/>
          <p14:tracePt t="15378" x="4044950" y="795338"/>
          <p14:tracePt t="15386" x="4030663" y="795338"/>
          <p14:tracePt t="15395" x="4022725" y="801688"/>
          <p14:tracePt t="15399" x="4016375" y="801688"/>
          <p14:tracePt t="15405" x="4002088" y="809625"/>
          <p14:tracePt t="15420" x="3995738" y="809625"/>
          <p14:tracePt t="15428" x="3987800" y="815975"/>
          <p14:tracePt t="15436" x="3981450" y="815975"/>
          <p14:tracePt t="15441" x="3973513" y="815975"/>
          <p14:tracePt t="15447" x="3967163" y="815975"/>
          <p14:tracePt t="15461" x="3960813" y="815975"/>
          <p14:tracePt t="15469" x="3952875" y="815975"/>
          <p14:tracePt t="15482" x="3952875" y="822325"/>
          <p14:tracePt t="15489" x="3946525" y="822325"/>
          <p14:tracePt t="15503" x="3938588" y="822325"/>
          <p14:tracePt t="15518" x="3932238" y="822325"/>
          <p14:tracePt t="15580" x="3924300" y="830263"/>
          <p14:tracePt t="15607" x="3917950" y="830263"/>
          <p14:tracePt t="15621" x="3911600" y="830263"/>
          <p14:tracePt t="15628" x="3903663" y="836613"/>
          <p14:tracePt t="15643" x="3897313" y="836613"/>
          <p14:tracePt t="15648" x="3889375" y="844550"/>
          <p14:tracePt t="15655" x="3883025" y="850900"/>
          <p14:tracePt t="15669" x="3875088" y="850900"/>
          <p14:tracePt t="15677" x="3860800" y="858838"/>
          <p14:tracePt t="15690" x="3854450" y="858838"/>
          <p14:tracePt t="15697" x="3840163" y="858838"/>
          <p14:tracePt t="15704" x="3833813" y="865188"/>
          <p14:tracePt t="15718" x="3825875" y="871538"/>
          <p14:tracePt t="15726" x="3819525" y="879475"/>
          <p14:tracePt t="15732" x="3811588" y="885825"/>
          <p14:tracePt t="15739" x="3805238" y="885825"/>
          <p14:tracePt t="15746" x="3790950" y="893763"/>
          <p14:tracePt t="15753" x="3790950" y="900113"/>
          <p14:tracePt t="15761" x="3784600" y="900113"/>
          <p14:tracePt t="15769" x="3776663" y="908050"/>
          <p14:tracePt t="15773" x="3770313" y="908050"/>
          <p14:tracePt t="15780" x="3762375" y="914400"/>
          <p14:tracePt t="15787" x="3756025" y="920750"/>
          <p14:tracePt t="15802" x="3749675" y="920750"/>
          <p14:tracePt t="15810" x="3741738" y="928688"/>
          <p14:tracePt t="15815" x="3741738" y="935038"/>
          <p14:tracePt t="15836" x="3735388" y="942975"/>
          <p14:tracePt t="15852" x="3727450" y="942975"/>
          <p14:tracePt t="15877" x="3721100" y="942975"/>
          <p14:tracePt t="15898" x="3713163" y="942975"/>
          <p14:tracePt t="15940" x="3713163" y="949325"/>
          <p14:tracePt t="16205" x="3713163" y="957263"/>
          <p14:tracePt t="16273" x="3713163" y="963613"/>
          <p14:tracePt t="16343" x="3721100" y="963613"/>
          <p14:tracePt t="16392" x="3727450" y="969963"/>
          <p14:tracePt t="16495" x="3735388" y="977900"/>
          <p14:tracePt t="16968" x="3735388" y="984250"/>
          <p14:tracePt t="16995" x="3735388" y="992188"/>
          <p14:tracePt t="17058" x="3735388" y="998538"/>
          <p14:tracePt t="17079" x="3741738" y="1006475"/>
          <p14:tracePt t="17101" x="3741738" y="1012825"/>
          <p14:tracePt t="17127" x="3749675" y="1019175"/>
          <p14:tracePt t="17135" x="3749675" y="1027113"/>
          <p14:tracePt t="17155" x="3749675" y="1033463"/>
          <p14:tracePt t="17169" x="3749675" y="1041400"/>
          <p14:tracePt t="17190" x="3756025" y="1047750"/>
          <p14:tracePt t="17198" x="3756025" y="1055688"/>
          <p14:tracePt t="17204" x="3756025" y="1062038"/>
          <p14:tracePt t="17219" x="3756025" y="1069975"/>
          <p14:tracePt t="17225" x="3756025" y="1076325"/>
          <p14:tracePt t="17238" x="3756025" y="1082675"/>
          <p14:tracePt t="17245" x="3756025" y="1090613"/>
          <p14:tracePt t="17266" x="3756025" y="1104900"/>
          <p14:tracePt t="17280" x="3756025" y="1111250"/>
          <p14:tracePt t="17287" x="3756025" y="1119188"/>
          <p14:tracePt t="17294" x="3756025" y="1125538"/>
          <p14:tracePt t="17302" x="3756025" y="1131888"/>
          <p14:tracePt t="17308" x="3756025" y="1139825"/>
          <p14:tracePt t="17321" x="3756025" y="1146175"/>
          <p14:tracePt t="17335" x="3756025" y="1154113"/>
          <p14:tracePt t="17350" x="3756025" y="1160463"/>
          <p14:tracePt t="17357" x="3762375" y="1168400"/>
          <p14:tracePt t="17370" x="3762375" y="1174750"/>
          <p14:tracePt t="17377" x="3770313" y="1174750"/>
          <p14:tracePt t="17385" x="3776663" y="1181100"/>
          <p14:tracePt t="17391" x="3784600" y="1181100"/>
          <p14:tracePt t="17398" x="3790950" y="1189038"/>
          <p14:tracePt t="17405" x="3798888" y="1189038"/>
          <p14:tracePt t="17412" x="3811588" y="1189038"/>
          <p14:tracePt t="17421" x="3819525" y="1189038"/>
          <p14:tracePt t="17429" x="3833813" y="1195388"/>
          <p14:tracePt t="17432" x="3848100" y="1195388"/>
          <p14:tracePt t="17439" x="3868738" y="1195388"/>
          <p14:tracePt t="17446" x="3897313" y="1195388"/>
          <p14:tracePt t="17454" x="3932238" y="1189038"/>
          <p14:tracePt t="17461" x="3987800" y="1189038"/>
          <p14:tracePt t="17469" x="4065588" y="1174750"/>
          <p14:tracePt t="17474" x="4170363" y="1168400"/>
          <p14:tracePt t="17481" x="4291013" y="1168400"/>
          <p14:tracePt t="17488" x="4418013" y="1154113"/>
          <p14:tracePt t="17495" x="4551363" y="1154113"/>
          <p14:tracePt t="17502" x="4670425" y="1154113"/>
          <p14:tracePt t="17511" x="4803775" y="1154113"/>
          <p14:tracePt t="17516" x="4924425" y="1154113"/>
          <p14:tracePt t="17522" x="5014913" y="1154113"/>
          <p14:tracePt t="17530" x="5092700" y="1154113"/>
          <p14:tracePt t="17537" x="5156200" y="1154113"/>
          <p14:tracePt t="17544" x="5183188" y="1154113"/>
          <p14:tracePt t="17553" x="5219700" y="1154113"/>
          <p14:tracePt t="17558" x="5232400" y="1168400"/>
          <p14:tracePt t="17565" x="5254625" y="1168400"/>
          <p14:tracePt t="17571" x="5268913" y="1168400"/>
          <p14:tracePt t="17579" x="5275263" y="1168400"/>
          <p14:tracePt t="17594" x="5283200" y="1168400"/>
          <p14:tracePt t="17599" x="5289550" y="1168400"/>
          <p14:tracePt t="17606" x="5295900" y="1168400"/>
          <p14:tracePt t="17613" x="5303838" y="1174750"/>
          <p14:tracePt t="17620" x="5318125" y="1174750"/>
          <p14:tracePt t="17628" x="5332413" y="1174750"/>
          <p14:tracePt t="17637" x="5345113" y="1174750"/>
          <p14:tracePt t="17641" x="5381625" y="1189038"/>
          <p14:tracePt t="17647" x="5416550" y="1195388"/>
          <p14:tracePt t="17654" x="5465763" y="1203325"/>
          <p14:tracePt t="17662" x="5514975" y="1217613"/>
          <p14:tracePt t="17669" x="5564188" y="1238250"/>
          <p14:tracePt t="17678" x="5627688" y="1244600"/>
          <p14:tracePt t="17682" x="5676900" y="1266825"/>
          <p14:tracePt t="17689" x="5726113" y="1273175"/>
          <p14:tracePt t="17696" x="5781675" y="1293813"/>
          <p14:tracePt t="17704" x="5830888" y="1308100"/>
          <p14:tracePt t="17711" x="5865813" y="1322388"/>
          <p14:tracePt t="17720" x="5929313" y="1336675"/>
          <p14:tracePt t="17724" x="5964238" y="1350963"/>
          <p14:tracePt t="17731" x="5999163" y="1365250"/>
          <p14:tracePt t="17738" x="6035675" y="1377950"/>
          <p14:tracePt t="17744" x="6062663" y="1385888"/>
          <p14:tracePt t="17753" x="6084888" y="1400175"/>
          <p14:tracePt t="17761" x="6111875" y="1406525"/>
          <p14:tracePt t="17766" x="6140450" y="1414463"/>
          <p14:tracePt t="17773" x="6161088" y="1420813"/>
          <p14:tracePt t="17780" x="6189663" y="1427163"/>
          <p14:tracePt t="17787" x="6210300" y="1435100"/>
          <p14:tracePt t="17794" x="6238875" y="1449388"/>
          <p14:tracePt t="17803" x="6253163" y="1449388"/>
          <p14:tracePt t="17807" x="6273800" y="1463675"/>
          <p14:tracePt t="17814" x="6288088" y="1470025"/>
          <p14:tracePt t="17821" x="6316663" y="1470025"/>
          <p14:tracePt t="17829" x="6330950" y="1484313"/>
          <p14:tracePt t="17836" x="6337300" y="1490663"/>
          <p14:tracePt t="17845" x="6351588" y="1498600"/>
          <p14:tracePt t="17849" x="6357938" y="1504950"/>
          <p14:tracePt t="17856" x="6372225" y="1512888"/>
          <p14:tracePt t="17863" x="6380163" y="1512888"/>
          <p14:tracePt t="17870" x="6386513" y="1519238"/>
          <p14:tracePt t="17877" x="6394450" y="1519238"/>
          <p14:tracePt t="17886" x="6400800" y="1527175"/>
          <p14:tracePt t="17897" x="6407150" y="1527175"/>
          <p14:tracePt t="18003" x="6407150" y="1533525"/>
          <p14:tracePt t="18030" x="6400800" y="1533525"/>
          <p14:tracePt t="18059" x="6394450" y="1539875"/>
          <p14:tracePt t="18093" x="6386513" y="1539875"/>
          <p14:tracePt t="18100" x="6380163" y="1539875"/>
          <p14:tracePt t="18120" x="6372225" y="1539875"/>
          <p14:tracePt t="18127" x="6365875" y="1539875"/>
          <p14:tracePt t="18141" x="6351588" y="1533525"/>
          <p14:tracePt t="18148" x="6345238" y="1533525"/>
          <p14:tracePt t="18155" x="6337300" y="1533525"/>
          <p14:tracePt t="18162" x="6330950" y="1527175"/>
          <p14:tracePt t="18168" x="6323013" y="1527175"/>
          <p14:tracePt t="18177" x="6296025" y="1519238"/>
          <p14:tracePt t="18182" x="6281738" y="1519238"/>
          <p14:tracePt t="18189" x="6267450" y="1512888"/>
          <p14:tracePt t="18196" x="6238875" y="1504950"/>
          <p14:tracePt t="18203" x="6203950" y="1490663"/>
          <p14:tracePt t="18211" x="6183313" y="1484313"/>
          <p14:tracePt t="18220" x="6146800" y="1477963"/>
          <p14:tracePt t="18224" x="6111875" y="1470025"/>
          <p14:tracePt t="18231" x="6084888" y="1470025"/>
          <p14:tracePt t="18238" x="6042025" y="1455738"/>
          <p14:tracePt t="18245" x="5992813" y="1449388"/>
          <p14:tracePt t="18253" x="5943600" y="1441450"/>
          <p14:tracePt t="18260" x="5894388" y="1427163"/>
          <p14:tracePt t="18266" x="5830888" y="1420813"/>
          <p14:tracePt t="18272" x="5753100" y="1406525"/>
          <p14:tracePt t="18279" x="5662613" y="1400175"/>
          <p14:tracePt t="18287" x="5570538" y="1385888"/>
          <p14:tracePt t="18294" x="5480050" y="1385888"/>
          <p14:tracePt t="18302" x="5373688" y="1371600"/>
          <p14:tracePt t="18307" x="5268913" y="1371600"/>
          <p14:tracePt t="18314" x="5176838" y="1365250"/>
          <p14:tracePt t="18321" x="5072063" y="1365250"/>
          <p14:tracePt t="18328" x="4994275" y="1365250"/>
          <p14:tracePt t="18336" x="4902200" y="1365250"/>
          <p14:tracePt t="18344" x="4811713" y="1377950"/>
          <p14:tracePt t="18349" x="4719638" y="1377950"/>
          <p14:tracePt t="18356" x="4656138" y="1377950"/>
          <p14:tracePt t="18363" x="4578350" y="1385888"/>
          <p14:tracePt t="18369" x="4516438" y="1400175"/>
          <p14:tracePt t="18377" x="4438650" y="1406525"/>
          <p14:tracePt t="18386" x="4389438" y="1420813"/>
          <p14:tracePt t="18390" x="4325938" y="1427163"/>
          <p14:tracePt t="18397" x="4276725" y="1449388"/>
          <p14:tracePt t="18404" x="4213225" y="1470025"/>
          <p14:tracePt t="18412" x="4143375" y="1490663"/>
          <p14:tracePt t="18419" x="4079875" y="1519238"/>
          <p14:tracePt t="18427" x="4030663" y="1533525"/>
          <p14:tracePt t="18432" x="3981450" y="1547813"/>
          <p14:tracePt t="18439" x="3946525" y="1562100"/>
          <p14:tracePt t="18446" x="3911600" y="1576388"/>
          <p14:tracePt t="18454" x="3883025" y="1582738"/>
          <p14:tracePt t="18460" x="3860800" y="1589088"/>
          <p14:tracePt t="18469" x="3840163" y="1597025"/>
          <p14:tracePt t="18474" x="3825875" y="1597025"/>
          <p14:tracePt t="18481" x="3811588" y="1603375"/>
          <p14:tracePt t="18488" x="3790950" y="1603375"/>
          <p14:tracePt t="18495" x="3776663" y="1603375"/>
          <p14:tracePt t="18502" x="3756025" y="1611313"/>
          <p14:tracePt t="18511" x="3741738" y="1611313"/>
          <p14:tracePt t="18515" x="3727450" y="1617663"/>
          <p14:tracePt t="18522" x="3706813" y="1638300"/>
          <p14:tracePt t="18529" x="3686175" y="1646238"/>
          <p14:tracePt t="18536" x="3671888" y="1646238"/>
          <p14:tracePt t="18543" x="3657600" y="1652588"/>
          <p14:tracePt t="18554" x="3643313" y="1660525"/>
          <p14:tracePt t="18557" x="3636963" y="1666875"/>
          <p14:tracePt t="18564" x="3622675" y="1674813"/>
          <p14:tracePt t="18571" x="3614738" y="1674813"/>
          <p14:tracePt t="18578" x="3608388" y="1681163"/>
          <p14:tracePt t="18586" x="3602038" y="1681163"/>
          <p14:tracePt t="18594" x="3594100" y="1687513"/>
          <p14:tracePt t="18612" x="3587750" y="1687513"/>
          <p14:tracePt t="18892" x="3587750" y="1681163"/>
          <p14:tracePt t="18906" x="3594100" y="1674813"/>
          <p14:tracePt t="18915" x="3602038" y="1674813"/>
          <p14:tracePt t="18919" x="3608388" y="1674813"/>
          <p14:tracePt t="19811" x="3544888" y="1660525"/>
          <p14:tracePt t="19819" x="3454400" y="1646238"/>
          <p14:tracePt t="19829" x="3341688" y="1611313"/>
          <p14:tracePt t="19834" x="3235325" y="1597025"/>
          <p14:tracePt t="19844" x="3144838" y="1582738"/>
          <p14:tracePt t="19855" x="2974975" y="1582738"/>
          <p14:tracePt t="19862" x="2897188" y="1576388"/>
          <p14:tracePt t="19871" x="2827338" y="1576388"/>
          <p14:tracePt t="19880" x="2687638" y="1576388"/>
          <p14:tracePt t="19887" x="2624138" y="1576388"/>
          <p14:tracePt t="19895" x="2574925" y="1589088"/>
          <p14:tracePt t="19900" x="2525713" y="1597025"/>
          <p14:tracePt t="19908" x="2476500" y="1611313"/>
          <p14:tracePt t="19914" x="2439988" y="1617663"/>
          <p14:tracePt t="19922" x="2419350" y="1625600"/>
          <p14:tracePt t="19930" x="2405063" y="1625600"/>
          <p14:tracePt t="19940" x="2398713" y="1625600"/>
          <p14:tracePt t="19947" x="2390775" y="1625600"/>
          <p14:tracePt t="19950" x="2384425" y="1631950"/>
          <p14:tracePt t="19958" x="2378075" y="1631950"/>
          <p14:tracePt t="19998" x="2370138" y="1631950"/>
          <p14:tracePt t="20012" x="2363788" y="1631950"/>
          <p14:tracePt t="20028" x="2355850" y="1631950"/>
          <p14:tracePt t="20033" x="2349500" y="1631950"/>
          <p14:tracePt t="20041" x="2341563" y="1631950"/>
          <p14:tracePt t="20054" x="2328863" y="1631950"/>
          <p14:tracePt t="20081" x="2320925" y="1631950"/>
          <p14:tracePt t="20122" x="2314575" y="1631950"/>
          <p14:tracePt t="20220" x="2306638" y="1625600"/>
          <p14:tracePt t="20254" x="2306638" y="1617663"/>
          <p14:tracePt t="20262" x="2300288" y="1611313"/>
          <p14:tracePt t="20278" x="2292350" y="1603375"/>
          <p14:tracePt t="20284" x="2286000" y="1597025"/>
          <p14:tracePt t="20291" x="2286000" y="1582738"/>
          <p14:tracePt t="20300" x="2271713" y="1568450"/>
          <p14:tracePt t="20308" x="2265363" y="1554163"/>
          <p14:tracePt t="20317" x="2257425" y="1547813"/>
          <p14:tracePt t="20325" x="2230438" y="1512888"/>
          <p14:tracePt t="20333" x="2222500" y="1484313"/>
          <p14:tracePt t="20341" x="2216150" y="1463675"/>
          <p14:tracePt t="20349" x="2208213" y="1435100"/>
          <p14:tracePt t="20358" x="2208213" y="1414463"/>
          <p14:tracePt t="20365" x="2193925" y="1350963"/>
          <p14:tracePt t="20374" x="2181225" y="1316038"/>
          <p14:tracePt t="20381" x="2181225" y="1293813"/>
          <p14:tracePt t="20389" x="2173288" y="1258888"/>
          <p14:tracePt t="20398" x="2173288" y="1238250"/>
          <p14:tracePt t="20408" x="2166938" y="1174750"/>
          <p14:tracePt t="20417" x="2159000" y="1139825"/>
          <p14:tracePt t="20423" x="2159000" y="1119188"/>
          <p14:tracePt t="20431" x="2144713" y="1090613"/>
          <p14:tracePt t="20440" x="2138363" y="1055688"/>
          <p14:tracePt t="20448" x="2138363" y="1041400"/>
          <p14:tracePt t="20451" x="2132013" y="1019175"/>
          <p14:tracePt t="20457" x="2132013" y="1006475"/>
          <p14:tracePt t="20465" x="2132013" y="977900"/>
          <p14:tracePt t="20472" x="2132013" y="963613"/>
          <p14:tracePt t="20479" x="2132013" y="957263"/>
          <p14:tracePt t="20488" x="2132013" y="949325"/>
          <p14:tracePt t="20491" x="2132013" y="942975"/>
          <p14:tracePt t="20499" x="2132013" y="935038"/>
          <p14:tracePt t="20512" x="2132013" y="928688"/>
          <p14:tracePt t="20521" x="2132013" y="920750"/>
          <p14:tracePt t="20532" x="2132013" y="914400"/>
          <p14:tracePt t="20581" x="2132013" y="908050"/>
          <p14:tracePt t="20948" x="2132013" y="914400"/>
          <p14:tracePt t="20969" x="2132013" y="920750"/>
          <p14:tracePt t="20976" x="2132013" y="928688"/>
          <p14:tracePt t="20983" x="2132013" y="942975"/>
          <p14:tracePt t="20989" x="2138363" y="942975"/>
          <p14:tracePt t="20996" x="2138363" y="949325"/>
          <p14:tracePt t="21004" x="2144713" y="969963"/>
          <p14:tracePt t="21010" x="2152650" y="992188"/>
          <p14:tracePt t="21019" x="2159000" y="1012825"/>
          <p14:tracePt t="21024" x="2181225" y="1041400"/>
          <p14:tracePt t="21031" x="2187575" y="1062038"/>
          <p14:tracePt t="21038" x="2193925" y="1090613"/>
          <p14:tracePt t="21045" x="2201863" y="1104900"/>
          <p14:tracePt t="21053" x="2222500" y="1139825"/>
          <p14:tracePt t="21060" x="2230438" y="1154113"/>
          <p14:tracePt t="21066" x="2230438" y="1181100"/>
          <p14:tracePt t="21073" x="2236788" y="1195388"/>
          <p14:tracePt t="21079" x="2243138" y="1223963"/>
          <p14:tracePt t="21087" x="2243138" y="1238250"/>
          <p14:tracePt t="21094" x="2251075" y="1252538"/>
          <p14:tracePt t="21103" x="2251075" y="1266825"/>
          <p14:tracePt t="21107" x="2257425" y="1279525"/>
          <p14:tracePt t="21114" x="2257425" y="1287463"/>
          <p14:tracePt t="21121" x="2265363" y="1301750"/>
          <p14:tracePt t="21129" x="2265363" y="1316038"/>
          <p14:tracePt t="21136" x="2265363" y="1328738"/>
          <p14:tracePt t="21144" x="2271713" y="1343025"/>
          <p14:tracePt t="21149" x="2279650" y="1357313"/>
          <p14:tracePt t="21156" x="2279650" y="1371600"/>
          <p14:tracePt t="21163" x="2286000" y="1377950"/>
          <p14:tracePt t="21170" x="2286000" y="1392238"/>
          <p14:tracePt t="21178" x="2292350" y="1400175"/>
          <p14:tracePt t="21186" x="2292350" y="1414463"/>
          <p14:tracePt t="21191" x="2292350" y="1420813"/>
          <p14:tracePt t="21197" x="2292350" y="1427163"/>
          <p14:tracePt t="21204" x="2300288" y="1435100"/>
          <p14:tracePt t="21218" x="2300288" y="1441450"/>
          <p14:tracePt t="21227" x="2300288" y="1449388"/>
          <p14:tracePt t="21233" x="2300288" y="1455738"/>
          <p14:tracePt t="21246" x="2306638" y="1463675"/>
          <p14:tracePt t="21282" x="2306638" y="1470025"/>
          <p14:tracePt t="21295" x="2306638" y="1477963"/>
          <p14:tracePt t="21302" x="2306638" y="1484313"/>
          <p14:tracePt t="21316" x="2306638" y="1490663"/>
          <p14:tracePt t="21323" x="2306638" y="1498600"/>
          <p14:tracePt t="21330" x="2306638" y="1504950"/>
          <p14:tracePt t="21344" x="2306638" y="1512888"/>
          <p14:tracePt t="21352" x="2306638" y="1519238"/>
          <p14:tracePt t="21357" x="2306638" y="1527175"/>
          <p14:tracePt t="21364" x="2306638" y="1533525"/>
          <p14:tracePt t="21371" x="2314575" y="1539875"/>
          <p14:tracePt t="21385" x="2314575" y="1547813"/>
          <p14:tracePt t="21393" x="2314575" y="1562100"/>
          <p14:tracePt t="21406" x="2314575" y="1568450"/>
          <p14:tracePt t="21414" x="2320925" y="1576388"/>
          <p14:tracePt t="21421" x="2320925" y="1582738"/>
          <p14:tracePt t="21427" x="2320925" y="1597025"/>
          <p14:tracePt t="21435" x="2320925" y="1603375"/>
          <p14:tracePt t="21441" x="2328863" y="1617663"/>
          <p14:tracePt t="21448" x="2328863" y="1625600"/>
          <p14:tracePt t="21455" x="2328863" y="1638300"/>
          <p14:tracePt t="21461" x="2335213" y="1652588"/>
          <p14:tracePt t="21469" x="2341563" y="1674813"/>
          <p14:tracePt t="21478" x="2349500" y="1695450"/>
          <p14:tracePt t="21482" x="2349500" y="1716088"/>
          <p14:tracePt t="21489" x="2355850" y="1744663"/>
          <p14:tracePt t="21496" x="2363788" y="1758950"/>
          <p14:tracePt t="21503" x="2378075" y="1779588"/>
          <p14:tracePt t="21511" x="2384425" y="1808163"/>
          <p14:tracePt t="21519" x="2390775" y="1828800"/>
          <p14:tracePt t="21524" x="2398713" y="1849438"/>
          <p14:tracePt t="21531" x="2398713" y="1871663"/>
          <p14:tracePt t="21538" x="2405063" y="1885950"/>
          <p14:tracePt t="21545" x="2413000" y="1898650"/>
          <p14:tracePt t="21552" x="2413000" y="1912938"/>
          <p14:tracePt t="21560" x="2419350" y="1935163"/>
          <p14:tracePt t="21565" x="2427288" y="1947863"/>
          <p14:tracePt t="21572" x="2427288" y="1962150"/>
          <p14:tracePt t="21579" x="2433638" y="1970088"/>
          <p14:tracePt t="21587" x="2433638" y="1976438"/>
          <p14:tracePt t="21594" x="2433638" y="1990725"/>
          <p14:tracePt t="21603" x="2439988" y="1997075"/>
          <p14:tracePt t="21607" x="2439988" y="2019300"/>
          <p14:tracePt t="21614" x="2447925" y="2033588"/>
          <p14:tracePt t="21621" x="2462213" y="2054225"/>
          <p14:tracePt t="21628" x="2468563" y="2082800"/>
          <p14:tracePt t="21636" x="2476500" y="2117725"/>
          <p14:tracePt t="21644" x="2482850" y="2152650"/>
          <p14:tracePt t="21649" x="2503488" y="2187575"/>
          <p14:tracePt t="21656" x="2511425" y="2222500"/>
          <p14:tracePt t="21663" x="2517775" y="2243138"/>
          <p14:tracePt t="21670" x="2525713" y="2271713"/>
          <p14:tracePt t="21678" x="2546350" y="2300288"/>
          <p14:tracePt t="21686" x="2552700" y="2320925"/>
          <p14:tracePt t="21690" x="2552700" y="2335213"/>
          <p14:tracePt t="21697" x="2560638" y="2349500"/>
          <p14:tracePt t="21704" x="2566988" y="2355850"/>
          <p14:tracePt t="21712" x="2566988" y="2363788"/>
          <p14:tracePt t="21719" x="2566988" y="2370138"/>
          <p14:tracePt t="21746" x="2566988" y="2378075"/>
          <p14:tracePt t="21837" x="2574925" y="2378075"/>
          <p14:tracePt t="21878" x="2574925" y="2384425"/>
          <p14:tracePt t="21920" x="2581275" y="2392363"/>
          <p14:tracePt t="21956" x="2589213" y="2398713"/>
          <p14:tracePt t="21976" x="2595563" y="2413000"/>
          <p14:tracePt t="21989" x="2601913" y="2419350"/>
          <p14:tracePt t="21996" x="2609850" y="2419350"/>
          <p14:tracePt t="22004" x="2609850" y="2427288"/>
          <p14:tracePt t="22010" x="2609850" y="2433638"/>
          <p14:tracePt t="22018" x="2616200" y="2433638"/>
          <p14:tracePt t="22031" x="2630488" y="2447925"/>
          <p14:tracePt t="22038" x="2651125" y="2454275"/>
          <p14:tracePt t="22045" x="2659063" y="2454275"/>
          <p14:tracePt t="22052" x="2673350" y="2462213"/>
          <p14:tracePt t="22060" x="2673350" y="2468563"/>
          <p14:tracePt t="22066" x="2679700" y="2468563"/>
          <p14:tracePt t="22072" x="2693988" y="2468563"/>
          <p14:tracePt t="22079" x="2700338" y="2476500"/>
          <p14:tracePt t="22086" x="2708275" y="2476500"/>
          <p14:tracePt t="22095" x="2722563" y="2482850"/>
          <p14:tracePt t="22102" x="2728913" y="2482850"/>
          <p14:tracePt t="22107" x="2743200" y="2482850"/>
          <p14:tracePt t="22114" x="2757488" y="2482850"/>
          <p14:tracePt t="22121" x="2771775" y="2490788"/>
          <p14:tracePt t="22128" x="2798763" y="2490788"/>
          <p14:tracePt t="22135" x="2820988" y="2490788"/>
          <p14:tracePt t="22144" x="2847975" y="2503488"/>
          <p14:tracePt t="22149" x="2862263" y="2503488"/>
          <p14:tracePt t="22156" x="2884488" y="2503488"/>
          <p14:tracePt t="22163" x="2897188" y="2503488"/>
          <p14:tracePt t="22170" x="2911475" y="2503488"/>
          <p14:tracePt t="22178" x="2919413" y="2503488"/>
          <p14:tracePt t="22186" x="2925763" y="2511425"/>
          <p14:tracePt t="22191" x="2933700" y="2511425"/>
          <p14:tracePt t="22197" x="2940050" y="2511425"/>
          <p14:tracePt t="22226" x="2946400" y="2511425"/>
          <p14:tracePt t="23407" x="2946400" y="2525713"/>
          <p14:tracePt t="23421" x="2940050" y="2525713"/>
          <p14:tracePt t="23432" x="2933700" y="2532063"/>
          <p14:tracePt t="23442" x="2925763" y="2546350"/>
          <p14:tracePt t="23449" x="2925763" y="2552700"/>
          <p14:tracePt t="23455" x="2919413" y="2566988"/>
          <p14:tracePt t="23458" x="2911475" y="2581275"/>
          <p14:tracePt t="23466" x="2911475" y="2589213"/>
          <p14:tracePt t="23469" x="2905125" y="2601913"/>
          <p14:tracePt t="23479" x="2905125" y="2616200"/>
          <p14:tracePt t="23484" x="2905125" y="2630488"/>
          <p14:tracePt t="23493" x="2897188" y="2638425"/>
          <p14:tracePt t="23496" x="2897188" y="2651125"/>
          <p14:tracePt t="23504" x="2890838" y="2659063"/>
          <p14:tracePt t="23511" x="2890838" y="2665413"/>
          <p14:tracePt t="23522" x="2890838" y="2673350"/>
          <p14:tracePt t="23529" x="2890838" y="2679700"/>
          <p14:tracePt t="23533" x="2890838" y="2687638"/>
          <p14:tracePt t="23539" x="2884488" y="2693988"/>
          <p14:tracePt t="23545" x="2884488" y="2701925"/>
          <p14:tracePt t="23554" x="2884488" y="2708275"/>
          <p14:tracePt t="23563" x="2884488" y="2722563"/>
          <p14:tracePt t="23567" x="2884488" y="2728913"/>
          <p14:tracePt t="23580" x="2884488" y="2736850"/>
          <p14:tracePt t="23587" x="2884488" y="2751138"/>
          <p14:tracePt t="23595" x="2884488" y="2763838"/>
          <p14:tracePt t="23604" x="2884488" y="2771775"/>
          <p14:tracePt t="23607" x="2884488" y="2778125"/>
          <p14:tracePt t="23615" x="2884488" y="2786063"/>
          <p14:tracePt t="23621" x="2876550" y="2800350"/>
          <p14:tracePt t="23629" x="2876550" y="2806700"/>
          <p14:tracePt t="23638" x="2876550" y="2813050"/>
          <p14:tracePt t="23646" x="2876550" y="2820988"/>
          <p14:tracePt t="23649" x="2876550" y="2827338"/>
          <p14:tracePt t="23657" x="2870200" y="2835275"/>
          <p14:tracePt t="23663" x="2870200" y="2841625"/>
          <p14:tracePt t="23670" x="2862263" y="2841625"/>
          <p14:tracePt t="23687" x="2862263" y="2849563"/>
          <p14:tracePt t="23698" x="2862263" y="2855913"/>
          <p14:tracePt t="23705" x="2855913" y="2862263"/>
          <p14:tracePt t="23734" x="2855913" y="2870200"/>
          <p14:tracePt t="23768" x="2855913" y="2876550"/>
          <p14:tracePt t="23824" x="2847975" y="2884488"/>
          <p14:tracePt t="23852" x="2847975" y="2890838"/>
          <p14:tracePt t="23873" x="2841625" y="2898775"/>
          <p14:tracePt t="23907" x="2841625" y="2905125"/>
          <p14:tracePt t="23915" x="2835275" y="2905125"/>
          <p14:tracePt t="23938" x="2835275" y="2919413"/>
          <p14:tracePt t="23963" x="2827338" y="2925763"/>
          <p14:tracePt t="23983" x="2820988" y="2925763"/>
          <p14:tracePt t="24011" x="2813050" y="2933700"/>
          <p14:tracePt t="24074" x="2813050" y="2940050"/>
          <p14:tracePt t="24310" x="2813050" y="2947988"/>
          <p14:tracePt t="24331" x="2813050" y="2954338"/>
          <p14:tracePt t="24354" x="2813050" y="2960688"/>
          <p14:tracePt t="24380" x="2820988" y="2968625"/>
          <p14:tracePt t="24428" x="2820988" y="2974975"/>
          <p14:tracePt t="24844" x="2820988" y="2982913"/>
          <p14:tracePt t="24879" x="2827338" y="2982913"/>
          <p14:tracePt t="24969" x="2835275" y="2982913"/>
          <p14:tracePt t="26845" x="2841625" y="2982913"/>
          <p14:tracePt t="26852" x="2847975" y="2982913"/>
          <p14:tracePt t="26861" x="2855913" y="2982913"/>
          <p14:tracePt t="26873" x="2870200" y="2982913"/>
          <p14:tracePt t="26884" x="2876550" y="2982913"/>
          <p14:tracePt t="26894" x="2884488" y="2989263"/>
          <p14:tracePt t="26907" x="2890838" y="2989263"/>
          <p14:tracePt t="26918" x="2897188" y="2989263"/>
          <p14:tracePt t="26934" x="2905125" y="2997200"/>
          <p14:tracePt t="26956" x="2911475" y="2997200"/>
          <p14:tracePt t="27018" x="2919413" y="2997200"/>
          <p14:tracePt t="27324" x="2925763" y="2997200"/>
          <p14:tracePt t="28588" x="2946400" y="3009900"/>
          <p14:tracePt t="28596" x="2968625" y="3017838"/>
          <p14:tracePt t="28606" x="3003550" y="3024188"/>
          <p14:tracePt t="28617" x="3073400" y="3032125"/>
          <p14:tracePt t="28624" x="3108325" y="3032125"/>
          <p14:tracePt t="28629" x="3130550" y="3038475"/>
          <p14:tracePt t="28638" x="3165475" y="3038475"/>
          <p14:tracePt t="28647" x="3186113" y="3038475"/>
          <p14:tracePt t="28654" x="3200400" y="3038475"/>
          <p14:tracePt t="28657" x="3228975" y="3038475"/>
          <p14:tracePt t="28663" x="3249613" y="3038475"/>
          <p14:tracePt t="28670" x="3263900" y="3038475"/>
          <p14:tracePt t="28679" x="3278188" y="3038475"/>
          <p14:tracePt t="28689" x="3284538" y="3038475"/>
          <p14:tracePt t="28696" x="3292475" y="3038475"/>
          <p14:tracePt t="28700" x="3305175" y="3038475"/>
          <p14:tracePt t="28720" x="3313113" y="3038475"/>
          <p14:tracePt t="28872" x="3305175" y="3038475"/>
          <p14:tracePt t="28880" x="3298825" y="3038475"/>
          <p14:tracePt t="28908" x="3292475" y="3032125"/>
          <p14:tracePt t="28970" x="3284538" y="3032125"/>
          <p14:tracePt t="29012" x="3278188" y="3032125"/>
          <p14:tracePt t="29067" x="3270250" y="3024188"/>
          <p14:tracePt t="30628" x="3263900" y="3024188"/>
          <p14:tracePt t="30636" x="3255963" y="3009900"/>
          <p14:tracePt t="30644" x="3249613" y="3009900"/>
          <p14:tracePt t="30650" x="3243263" y="3003550"/>
          <p14:tracePt t="30659" x="3235325" y="2989263"/>
          <p14:tracePt t="30671" x="3206750" y="2960688"/>
          <p14:tracePt t="30684" x="3186113" y="2954338"/>
          <p14:tracePt t="30687" x="3179763" y="2947988"/>
          <p14:tracePt t="30694" x="3157538" y="2940050"/>
          <p14:tracePt t="30697" x="3151188" y="2925763"/>
          <p14:tracePt t="30704" x="3136900" y="2925763"/>
          <p14:tracePt t="30712" x="3122613" y="2919413"/>
          <p14:tracePt t="30721" x="3116263" y="2911475"/>
          <p14:tracePt t="30729" x="3101975" y="2905125"/>
          <p14:tracePt t="30733" x="3095625" y="2905125"/>
          <p14:tracePt t="30739" x="3087688" y="2898775"/>
          <p14:tracePt t="30746" x="3081338" y="2898775"/>
          <p14:tracePt t="30753" x="3081338" y="2890838"/>
          <p14:tracePt t="30766" x="3073400" y="2890838"/>
          <p14:tracePt t="30850" x="3081338" y="2884488"/>
          <p14:tracePt t="30865" x="3095625" y="2884488"/>
          <p14:tracePt t="30873" x="3108325" y="2884488"/>
          <p14:tracePt t="30885" x="3122613" y="2884488"/>
          <p14:tracePt t="30890" x="3144838" y="2884488"/>
          <p14:tracePt t="30900" x="3214688" y="2884488"/>
          <p14:tracePt t="30910" x="3255963" y="2898775"/>
          <p14:tracePt t="30921" x="3354388" y="2905125"/>
          <p14:tracePt t="30934" x="3411538" y="2905125"/>
          <p14:tracePt t="30939" x="3475038" y="2905125"/>
          <p14:tracePt t="30948" x="3629025" y="2905125"/>
          <p14:tracePt t="30958" x="3686175" y="2905125"/>
          <p14:tracePt t="30969" x="3749675" y="2905125"/>
          <p14:tracePt t="30975" x="3811588" y="2905125"/>
          <p14:tracePt t="30983" x="3917950" y="2919413"/>
          <p14:tracePt t="30995" x="3967163" y="2919413"/>
          <p14:tracePt t="30999" x="4016375" y="2925763"/>
          <p14:tracePt t="31004" x="4051300" y="2925763"/>
          <p14:tracePt t="31014" x="4094163" y="2925763"/>
          <p14:tracePt t="31026" x="4178300" y="2933700"/>
          <p14:tracePt t="31036" x="4219575" y="2947988"/>
          <p14:tracePt t="31040" x="4268788" y="2954338"/>
          <p14:tracePt t="31049" x="4318000" y="2968625"/>
          <p14:tracePt t="31060" x="4418013" y="2982913"/>
          <p14:tracePt t="31066" x="4467225" y="2997200"/>
          <p14:tracePt t="31076" x="4502150" y="3009900"/>
          <p14:tracePt t="31081" x="4551363" y="3009900"/>
          <p14:tracePt t="31092" x="4586288" y="3024188"/>
          <p14:tracePt t="31097" x="4621213" y="3032125"/>
          <p14:tracePt t="31105" x="4656138" y="3038475"/>
          <p14:tracePt t="31109" x="4705350" y="3046413"/>
          <p14:tracePt t="31114" x="4768850" y="3059113"/>
          <p14:tracePt t="31123" x="4818063" y="3081338"/>
          <p14:tracePt t="31129" x="4867275" y="3087688"/>
          <p14:tracePt t="31138" x="4916488" y="3109913"/>
          <p14:tracePt t="31150" x="4979988" y="3116263"/>
          <p14:tracePt t="31160" x="5000625" y="3130550"/>
          <p14:tracePt t="31170" x="5043488" y="3136900"/>
          <p14:tracePt t="31182" x="5064125" y="3136900"/>
          <p14:tracePt t="31192" x="5106988" y="3144838"/>
          <p14:tracePt t="31197" x="5127625" y="3151188"/>
          <p14:tracePt t="31207" x="5156200" y="3159125"/>
          <p14:tracePt t="31219" x="5191125" y="3159125"/>
          <p14:tracePt t="31224" x="5226050" y="3159125"/>
          <p14:tracePt t="31231" x="5332413" y="3179763"/>
          <p14:tracePt t="31239" x="5394325" y="3186113"/>
          <p14:tracePt t="31246" x="5457825" y="3200400"/>
          <p14:tracePt t="31255" x="5521325" y="3208338"/>
          <p14:tracePt t="31262" x="5570538" y="3228975"/>
          <p14:tracePt t="31266" x="5619750" y="3243263"/>
          <p14:tracePt t="31274" x="5648325" y="3249613"/>
          <p14:tracePt t="31279" x="5683250" y="3249613"/>
          <p14:tracePt t="31288" x="5703888" y="3257550"/>
          <p14:tracePt t="31295" x="5732463" y="3263900"/>
          <p14:tracePt t="31304" x="5746750" y="3263900"/>
          <p14:tracePt t="31308" x="5761038" y="3270250"/>
          <p14:tracePt t="31315" x="5767388" y="3270250"/>
          <p14:tracePt t="31322" x="5781675" y="3278188"/>
          <p14:tracePt t="31329" x="5789613" y="3278188"/>
          <p14:tracePt t="31338" x="5795963" y="3284538"/>
          <p14:tracePt t="31345" x="5802313" y="3284538"/>
          <p14:tracePt t="31356" x="5810250" y="3284538"/>
          <p14:tracePt t="31377" x="5816600" y="3284538"/>
          <p14:tracePt t="31587" x="5810250" y="3284538"/>
          <p14:tracePt t="31670" x="5810250" y="3292475"/>
          <p14:tracePt t="31767" x="5802313" y="3292475"/>
          <p14:tracePt t="31795" x="5795963" y="3292475"/>
          <p14:tracePt t="31823" x="5789613" y="3298825"/>
          <p14:tracePt t="31845" x="5781675" y="3298825"/>
          <p14:tracePt t="31858" x="5775325" y="3298825"/>
          <p14:tracePt t="31866" x="5767388" y="3298825"/>
          <p14:tracePt t="31871" x="5761038" y="3298825"/>
          <p14:tracePt t="31889" x="5746750" y="3298825"/>
          <p14:tracePt t="31906" x="5740400" y="3298825"/>
          <p14:tracePt t="31920" x="5732463" y="3298825"/>
          <p14:tracePt t="31938" x="5726113" y="3298825"/>
          <p14:tracePt t="31948" x="5718175" y="3298825"/>
          <p14:tracePt t="31983" x="5711825" y="3298825"/>
          <p14:tracePt t="31997" x="5703888" y="3298825"/>
          <p14:tracePt t="32005" x="5697538" y="3298825"/>
          <p14:tracePt t="32024" x="5689600" y="3298825"/>
          <p14:tracePt t="32032" x="5683250" y="3298825"/>
          <p14:tracePt t="32045" x="5676900" y="3298825"/>
          <p14:tracePt t="32072" x="5662613" y="3298825"/>
          <p14:tracePt t="32092" x="5654675" y="3306763"/>
          <p14:tracePt t="32155" x="5648325" y="3306763"/>
          <p14:tracePt t="32252" x="5640388" y="3306763"/>
          <p14:tracePt t="32468" x="5634038" y="3306763"/>
          <p14:tracePt t="32489" x="5627688" y="3298825"/>
          <p14:tracePt t="32506" x="5619750" y="3298825"/>
          <p14:tracePt t="32516" x="5613400" y="3298825"/>
          <p14:tracePt t="32519" x="5605463" y="3292475"/>
          <p14:tracePt t="32537" x="5591175" y="3292475"/>
          <p14:tracePt t="32553" x="5584825" y="3292475"/>
          <p14:tracePt t="32560" x="5578475" y="3292475"/>
          <p14:tracePt t="32570" x="5570538" y="3292475"/>
          <p14:tracePt t="32580" x="5556250" y="3292475"/>
          <p14:tracePt t="32590" x="5549900" y="3292475"/>
          <p14:tracePt t="32602" x="5529263" y="3284538"/>
          <p14:tracePt t="32605" x="5514975" y="3284538"/>
          <p14:tracePt t="32614" x="5507038" y="3278188"/>
          <p14:tracePt t="32622" x="5492750" y="3270250"/>
          <p14:tracePt t="32629" x="5486400" y="3270250"/>
          <p14:tracePt t="32637" x="5472113" y="3270250"/>
          <p14:tracePt t="32641" x="5457825" y="3263900"/>
          <p14:tracePt t="32647" x="5451475" y="3263900"/>
          <p14:tracePt t="32655" x="5443538" y="3263900"/>
          <p14:tracePt t="32662" x="5437188" y="3257550"/>
          <p14:tracePt t="32670" x="5430838" y="3257550"/>
          <p14:tracePt t="32679" x="5422900" y="3257550"/>
          <p14:tracePt t="32682" x="5416550" y="3257550"/>
          <p14:tracePt t="32688" x="5408613" y="3257550"/>
          <p14:tracePt t="32695" x="5402263" y="3257550"/>
          <p14:tracePt t="32712" x="5402263" y="3249613"/>
          <p14:tracePt t="32724" x="5394325" y="3249613"/>
          <p14:tracePt t="32737" x="5387975" y="3249613"/>
          <p14:tracePt t="32759" x="5381625" y="3249613"/>
          <p14:tracePt t="32766" x="5373688" y="3249613"/>
          <p14:tracePt t="32779" x="5367338" y="3249613"/>
          <p14:tracePt t="32795" x="5359400" y="3249613"/>
          <p14:tracePt t="32807" x="5345113" y="3249613"/>
          <p14:tracePt t="32815" x="5338763" y="3249613"/>
          <p14:tracePt t="32821" x="5332413" y="3249613"/>
          <p14:tracePt t="32828" x="5324475" y="3249613"/>
          <p14:tracePt t="32837" x="5318125" y="3249613"/>
          <p14:tracePt t="32849" x="5303838" y="3249613"/>
          <p14:tracePt t="32856" x="5289550" y="3249613"/>
          <p14:tracePt t="32863" x="5275263" y="3249613"/>
          <p14:tracePt t="32870" x="5246688" y="3249613"/>
          <p14:tracePt t="32879" x="5232400" y="3235325"/>
          <p14:tracePt t="32887" x="5205413" y="3235325"/>
          <p14:tracePt t="32890" x="5183188" y="3235325"/>
          <p14:tracePt t="32897" x="5162550" y="3235325"/>
          <p14:tracePt t="32904" x="5133975" y="3228975"/>
          <p14:tracePt t="32912" x="5113338" y="3228975"/>
          <p14:tracePt t="32920" x="5078413" y="3228975"/>
          <p14:tracePt t="32928" x="5049838" y="3228975"/>
          <p14:tracePt t="32932" x="5029200" y="3228975"/>
          <p14:tracePt t="32938" x="5014913" y="3228975"/>
          <p14:tracePt t="32946" x="4994275" y="3228975"/>
          <p14:tracePt t="32953" x="4979988" y="3228975"/>
          <p14:tracePt t="32962" x="4959350" y="3228975"/>
          <p14:tracePt t="32970" x="4945063" y="3228975"/>
          <p14:tracePt t="32973" x="4937125" y="3228975"/>
          <p14:tracePt t="32987" x="4924425" y="3228975"/>
          <p14:tracePt t="32995" x="4924425" y="3221038"/>
          <p14:tracePt t="33004" x="4916488" y="3221038"/>
          <p14:tracePt t="33015" x="4910138" y="3221038"/>
          <p14:tracePt t="33058" x="4902200" y="3221038"/>
          <p14:tracePt t="33127" x="4895850" y="3221038"/>
          <p14:tracePt t="34322" x="4902200" y="3228975"/>
          <p14:tracePt t="34328" x="4930775" y="3235325"/>
          <p14:tracePt t="34339" x="4951413" y="3249613"/>
          <p14:tracePt t="34348" x="5008563" y="3263900"/>
          <p14:tracePt t="34359" x="5043488" y="3270250"/>
          <p14:tracePt t="34371" x="5106988" y="3292475"/>
          <p14:tracePt t="34384" x="5162550" y="3306763"/>
          <p14:tracePt t="34396" x="5197475" y="3313113"/>
          <p14:tracePt t="34399" x="5232400" y="3327400"/>
          <p14:tracePt t="34408" x="5260975" y="3333750"/>
          <p14:tracePt t="34419" x="5303838" y="3341688"/>
          <p14:tracePt t="34424" x="5373688" y="3355975"/>
          <p14:tracePt t="34435" x="5408613" y="3368675"/>
          <p14:tracePt t="34440" x="5437188" y="3368675"/>
          <p14:tracePt t="34449" x="5472113" y="3376613"/>
          <p14:tracePt t="34461" x="5500688" y="3376613"/>
          <p14:tracePt t="34466" x="5549900" y="3376613"/>
          <p14:tracePt t="34474" x="5578475" y="3382963"/>
          <p14:tracePt t="34483" x="5599113" y="3382963"/>
          <p14:tracePt t="34494" x="5613400" y="3382963"/>
          <p14:tracePt t="34498" x="5627688" y="3382963"/>
          <p14:tracePt t="34505" x="5634038" y="3390900"/>
          <p14:tracePt t="34509" x="5648325" y="3390900"/>
          <p14:tracePt t="34519" x="5654675" y="3397250"/>
          <p14:tracePt t="34524" x="5662613" y="3397250"/>
          <p14:tracePt t="34528" x="5668963" y="3405188"/>
          <p14:tracePt t="34544" x="5676900" y="3405188"/>
          <p14:tracePt t="34551" x="5683250" y="3405188"/>
          <p14:tracePt t="34564" x="5689600" y="3411538"/>
          <p14:tracePt t="34588" x="5697538" y="3411538"/>
          <p14:tracePt t="34596" x="5703888" y="3411538"/>
          <p14:tracePt t="34612" x="5711825" y="3411538"/>
          <p14:tracePt t="34646" x="5718175" y="3411538"/>
          <p14:tracePt t="34778" x="5711825" y="3411538"/>
          <p14:tracePt t="34800" x="5703888" y="3411538"/>
          <p14:tracePt t="34807" x="5697538" y="3411538"/>
          <p14:tracePt t="34829" x="5683250" y="3411538"/>
          <p14:tracePt t="34840" x="5676900" y="3411538"/>
          <p14:tracePt t="34849" x="5654675" y="3405188"/>
          <p14:tracePt t="34858" x="5640388" y="3397250"/>
          <p14:tracePt t="34866" x="5613400" y="3390900"/>
          <p14:tracePt t="34877" x="5564188" y="3382963"/>
          <p14:tracePt t="34885" x="5529263" y="3368675"/>
          <p14:tracePt t="34891" x="5507038" y="3362325"/>
          <p14:tracePt t="34900" x="5472113" y="3348038"/>
          <p14:tracePt t="34907" x="5437188" y="3333750"/>
          <p14:tracePt t="34914" x="5402263" y="3327400"/>
          <p14:tracePt t="34926" x="5353050" y="3313113"/>
          <p14:tracePt t="34932" x="5318125" y="3298825"/>
          <p14:tracePt t="34939" x="5289550" y="3292475"/>
          <p14:tracePt t="34948" x="5254625" y="3278188"/>
          <p14:tracePt t="34956" x="5232400" y="3270250"/>
          <p14:tracePt t="34968" x="5170488" y="3249613"/>
          <p14:tracePt t="34979" x="5133975" y="3243263"/>
          <p14:tracePt t="34989" x="5078413" y="3235325"/>
          <p14:tracePt t="34999" x="5043488" y="3228975"/>
          <p14:tracePt t="35003" x="5008563" y="3214688"/>
          <p14:tracePt t="35010" x="4986338" y="3214688"/>
          <p14:tracePt t="35017" x="4951413" y="3208338"/>
          <p14:tracePt t="35024" x="4924425" y="3200400"/>
          <p14:tracePt t="35028" x="4902200" y="3200400"/>
          <p14:tracePt t="35037" x="4875213" y="3194050"/>
          <p14:tracePt t="35045" x="4860925" y="3194050"/>
          <p14:tracePt t="35049" x="4838700" y="3194050"/>
          <p14:tracePt t="35056" x="4826000" y="3186113"/>
          <p14:tracePt t="35062" x="4811713" y="3186113"/>
          <p14:tracePt t="35070" x="4789488" y="3179763"/>
          <p14:tracePt t="35078" x="4775200" y="3179763"/>
          <p14:tracePt t="35087" x="4762500" y="3179763"/>
          <p14:tracePt t="35096" x="4748213" y="3165475"/>
          <p14:tracePt t="35098" x="4725988" y="3165475"/>
          <p14:tracePt t="35105" x="4705350" y="3159125"/>
          <p14:tracePt t="35112" x="4684713" y="3159125"/>
          <p14:tracePt t="35120" x="4670425" y="3159125"/>
          <p14:tracePt t="35129" x="4641850" y="3151188"/>
          <p14:tracePt t="35131" x="4614863" y="3151188"/>
          <p14:tracePt t="35139" x="4586288" y="3144838"/>
          <p14:tracePt t="35147" x="4551363" y="3136900"/>
          <p14:tracePt t="35155" x="4529138" y="3130550"/>
          <p14:tracePt t="35162" x="4494213" y="3116263"/>
          <p14:tracePt t="35170" x="4459288" y="3109913"/>
          <p14:tracePt t="35174" x="4430713" y="3109913"/>
          <p14:tracePt t="35180" x="4410075" y="3101975"/>
          <p14:tracePt t="35188" x="4395788" y="3095625"/>
          <p14:tracePt t="35195" x="4368800" y="3095625"/>
          <p14:tracePt t="35204" x="4346575" y="3095625"/>
          <p14:tracePt t="35213" x="4332288" y="3087688"/>
          <p14:tracePt t="35221" x="4305300" y="3087688"/>
          <p14:tracePt t="35224" x="4291013" y="3087688"/>
          <p14:tracePt t="35230" x="4276725" y="3087688"/>
          <p14:tracePt t="35238" x="4262438" y="3087688"/>
          <p14:tracePt t="35245" x="4256088" y="3087688"/>
          <p14:tracePt t="35253" x="4233863" y="3087688"/>
          <p14:tracePt t="35257" x="4227513" y="3087688"/>
          <p14:tracePt t="35264" x="4213225" y="3087688"/>
          <p14:tracePt t="35271" x="4206875" y="3087688"/>
          <p14:tracePt t="35279" x="4198938" y="3087688"/>
          <p14:tracePt t="35288" x="4184650" y="3087688"/>
          <p14:tracePt t="35295" x="4170363" y="3087688"/>
          <p14:tracePt t="35299" x="4157663" y="3081338"/>
          <p14:tracePt t="35306" x="4149725" y="3081338"/>
          <p14:tracePt t="35313" x="4135438" y="3081338"/>
          <p14:tracePt t="35320" x="4114800" y="3081338"/>
          <p14:tracePt t="35328" x="4086225" y="3081338"/>
          <p14:tracePt t="35337" x="4059238" y="3081338"/>
          <p14:tracePt t="35341" x="4022725" y="3081338"/>
          <p14:tracePt t="35347" x="3987800" y="3081338"/>
          <p14:tracePt t="35354" x="3952875" y="3087688"/>
          <p14:tracePt t="35361" x="3917950" y="3087688"/>
          <p14:tracePt t="35370" x="3883025" y="3095625"/>
          <p14:tracePt t="35378" x="3860800" y="3109913"/>
          <p14:tracePt t="35381" x="3825875" y="3109913"/>
          <p14:tracePt t="35389" x="3811588" y="3109913"/>
          <p14:tracePt t="35397" x="3784600" y="3116263"/>
          <p14:tracePt t="35404" x="3770313" y="3122613"/>
          <p14:tracePt t="35413" x="3762375" y="3122613"/>
          <p14:tracePt t="35424" x="3741738" y="3136900"/>
          <p14:tracePt t="35432" x="3735388" y="3144838"/>
          <p14:tracePt t="35438" x="3727450" y="3144838"/>
          <p14:tracePt t="35445" x="3727450" y="3151188"/>
          <p14:tracePt t="35453" x="3721100" y="3151188"/>
          <p14:tracePt t="35462" x="3713163" y="3151188"/>
          <p14:tracePt t="35465" x="3713163" y="3159125"/>
          <p14:tracePt t="35473" x="3706813" y="3165475"/>
          <p14:tracePt t="35480" x="3700463" y="3165475"/>
          <p14:tracePt t="35487" x="3700463" y="3171825"/>
          <p14:tracePt t="35495" x="3692525" y="3171825"/>
          <p14:tracePt t="35504" x="3692525" y="3179763"/>
          <p14:tracePt t="35521" x="3692525" y="3186113"/>
          <p14:tracePt t="36480" x="3706813" y="3200400"/>
          <p14:tracePt t="36487" x="3741738" y="3208338"/>
          <p14:tracePt t="36498" x="3790950" y="3228975"/>
          <p14:tracePt t="36510" x="3911600" y="3263900"/>
          <p14:tracePt t="36515" x="3987800" y="3270250"/>
          <p14:tracePt t="36525" x="4065588" y="3284538"/>
          <p14:tracePt t="36536" x="4157663" y="3298825"/>
          <p14:tracePt t="36542" x="4395788" y="3306763"/>
          <p14:tracePt t="36550" x="4529138" y="3319463"/>
          <p14:tracePt t="36558" x="4664075" y="3319463"/>
          <p14:tracePt t="36566" x="4818063" y="3319463"/>
          <p14:tracePt t="36570" x="4951413" y="3333750"/>
          <p14:tracePt t="36578" x="5084763" y="3333750"/>
          <p14:tracePt t="36583" x="5205413" y="3341688"/>
          <p14:tracePt t="36591" x="5310188" y="3355975"/>
          <p14:tracePt t="36598" x="5373688" y="3355975"/>
          <p14:tracePt t="36605" x="5465763" y="3368675"/>
          <p14:tracePt t="36612" x="5529263" y="3376613"/>
          <p14:tracePt t="36620" x="5591175" y="3390900"/>
          <p14:tracePt t="36625" x="5640388" y="3397250"/>
          <p14:tracePt t="36632" x="5668963" y="3397250"/>
          <p14:tracePt t="36639" x="5689600" y="3405188"/>
          <p14:tracePt t="36645" x="5703888" y="3405188"/>
          <p14:tracePt t="36653" x="5718175" y="3405188"/>
          <p14:tracePt t="36662" x="5732463" y="3405188"/>
          <p14:tracePt t="36666" x="5746750" y="3405188"/>
          <p14:tracePt t="36674" x="5775325" y="3405188"/>
          <p14:tracePt t="36680" x="5789613" y="3411538"/>
          <p14:tracePt t="36687" x="5802313" y="3411538"/>
          <p14:tracePt t="36695" x="5816600" y="3411538"/>
          <p14:tracePt t="36703" x="5830888" y="3411538"/>
          <p14:tracePt t="36708" x="5838825" y="3417888"/>
          <p14:tracePt t="36715" x="5845175" y="3417888"/>
          <p14:tracePt t="36722" x="5851525" y="3417888"/>
          <p14:tracePt t="36728" x="5851525" y="3425825"/>
          <p14:tracePt t="36736" x="5859463" y="3425825"/>
          <p14:tracePt t="36777" x="5859463" y="3432175"/>
          <p14:tracePt t="36798" x="5845175" y="3432175"/>
          <p14:tracePt t="36805" x="5830888" y="3432175"/>
          <p14:tracePt t="36812" x="5816600" y="3432175"/>
          <p14:tracePt t="36820" x="5795963" y="3425825"/>
          <p14:tracePt t="36828" x="5775325" y="3417888"/>
          <p14:tracePt t="36835" x="5753100" y="3417888"/>
          <p14:tracePt t="36842" x="5703888" y="3411538"/>
          <p14:tracePt t="36848" x="5654675" y="3397250"/>
          <p14:tracePt t="36855" x="5591175" y="3390900"/>
          <p14:tracePt t="36863" x="5529263" y="3376613"/>
          <p14:tracePt t="36871" x="5451475" y="3355975"/>
          <p14:tracePt t="36875" x="5345113" y="3341688"/>
          <p14:tracePt t="36881" x="5268913" y="3333750"/>
          <p14:tracePt t="36889" x="5170488" y="3319463"/>
          <p14:tracePt t="36896" x="5064125" y="3306763"/>
          <p14:tracePt t="36903" x="4973638" y="3298825"/>
          <p14:tracePt t="36912" x="4881563" y="3298825"/>
          <p14:tracePt t="36916" x="4803775" y="3284538"/>
          <p14:tracePt t="36924" x="4713288" y="3284538"/>
          <p14:tracePt t="36931" x="4664075" y="3278188"/>
          <p14:tracePt t="36938" x="4592638" y="3278188"/>
          <p14:tracePt t="36946" x="4543425" y="3278188"/>
          <p14:tracePt t="36954" x="4508500" y="3263900"/>
          <p14:tracePt t="36958" x="4473575" y="3263900"/>
          <p14:tracePt t="36965" x="4438650" y="3263900"/>
          <p14:tracePt t="36971" x="4418013" y="3263900"/>
          <p14:tracePt t="36978" x="4395788" y="3263900"/>
          <p14:tracePt t="36987" x="4368800" y="3263900"/>
          <p14:tracePt t="36995" x="4354513" y="3270250"/>
          <p14:tracePt t="36999" x="4340225" y="3270250"/>
          <p14:tracePt t="37007" x="4325938" y="3270250"/>
          <p14:tracePt t="37013" x="4318000" y="3270250"/>
          <p14:tracePt t="37021" x="4305300" y="3270250"/>
          <p14:tracePt t="37029" x="4297363" y="3270250"/>
          <p14:tracePt t="37037" x="4283075" y="3270250"/>
          <p14:tracePt t="37048" x="4276725" y="3270250"/>
          <p14:tracePt t="37055" x="4268788" y="3270250"/>
          <p14:tracePt t="37070" x="4262438" y="3270250"/>
          <p14:tracePt t="37367" x="4262438" y="3263900"/>
          <p14:tracePt t="37409" x="4256088" y="3263900"/>
          <p14:tracePt t="37448" x="4248150" y="3257550"/>
          <p14:tracePt t="37644" x="4318000" y="3257550"/>
          <p14:tracePt t="37652" x="4438650" y="3257550"/>
          <p14:tracePt t="37660" x="4565650" y="3243263"/>
          <p14:tracePt t="37666" x="4670425" y="3243263"/>
          <p14:tracePt t="37673" x="4789488" y="3243263"/>
          <p14:tracePt t="37679" x="4895850" y="3228975"/>
          <p14:tracePt t="37687" x="5000625" y="3228975"/>
          <p14:tracePt t="37697" x="5106988" y="3228975"/>
          <p14:tracePt t="37705" x="5176838" y="3228975"/>
          <p14:tracePt t="37714" x="5303838" y="3228975"/>
          <p14:tracePt t="37722" x="5345113" y="3228975"/>
          <p14:tracePt t="37728" x="5394325" y="3235325"/>
          <p14:tracePt t="37739" x="5422900" y="3235325"/>
          <p14:tracePt t="37746" x="5443538" y="3243263"/>
          <p14:tracePt t="37750" x="5457825" y="3243263"/>
          <p14:tracePt t="37756" x="5465763" y="3243263"/>
          <p14:tracePt t="37765" x="5472113" y="3249613"/>
          <p14:tracePt t="37773" x="5480050" y="3249613"/>
          <p14:tracePt t="37787" x="5486400" y="3249613"/>
          <p14:tracePt t="37804" x="5486400" y="3257550"/>
          <p14:tracePt t="37811" x="5480050" y="3257550"/>
          <p14:tracePt t="37827" x="5472113" y="3257550"/>
          <p14:tracePt t="37833" x="5465763" y="3257550"/>
          <p14:tracePt t="37840" x="5457825" y="3257550"/>
          <p14:tracePt t="37855" x="5443538" y="3257550"/>
          <p14:tracePt t="37861" x="5422900" y="3257550"/>
          <p14:tracePt t="37871" x="5394325" y="3257550"/>
          <p14:tracePt t="37874" x="5367338" y="3257550"/>
          <p14:tracePt t="37880" x="5310188" y="3243263"/>
          <p14:tracePt t="37888" x="5260975" y="3235325"/>
          <p14:tracePt t="37895" x="5183188" y="3221038"/>
          <p14:tracePt t="37904" x="5133975" y="3221038"/>
          <p14:tracePt t="37912" x="5057775" y="3200400"/>
          <p14:tracePt t="37920" x="4965700" y="3194050"/>
          <p14:tracePt t="37923" x="4902200" y="3179763"/>
          <p14:tracePt t="37929" x="4838700" y="3171825"/>
          <p14:tracePt t="37937" x="4762500" y="3144838"/>
          <p14:tracePt t="37946" x="4676775" y="3122613"/>
          <p14:tracePt t="37954" x="4614863" y="3116263"/>
          <p14:tracePt t="37964" x="4502150" y="3081338"/>
          <p14:tracePt t="37972" x="4452938" y="3073400"/>
          <p14:tracePt t="37979" x="4410075" y="3073400"/>
          <p14:tracePt t="37988" x="4360863" y="3073400"/>
          <p14:tracePt t="37995" x="4340225" y="3073400"/>
          <p14:tracePt t="37999" x="4305300" y="3073400"/>
          <p14:tracePt t="38006" x="4291013" y="3073400"/>
          <p14:tracePt t="38013" x="4262438" y="3073400"/>
          <p14:tracePt t="38020" x="4248150" y="3073400"/>
          <p14:tracePt t="38029" x="4241800" y="3073400"/>
          <p14:tracePt t="38037" x="4233863" y="3073400"/>
          <p14:tracePt t="38068" x="4227513" y="3073400"/>
          <p14:tracePt t="38102" x="4219575" y="3073400"/>
          <p14:tracePt t="38123" x="4213225" y="3081338"/>
          <p14:tracePt t="38129" x="4206875" y="3081338"/>
          <p14:tracePt t="38137" x="4198938" y="3081338"/>
          <p14:tracePt t="38157" x="4192588" y="3081338"/>
          <p14:tracePt t="38171" x="4184650" y="3081338"/>
          <p14:tracePt t="38192" x="4178300" y="3081338"/>
          <p14:tracePt t="38201" x="4170363" y="3081338"/>
          <p14:tracePt t="38206" x="4164013" y="3081338"/>
          <p14:tracePt t="38220" x="4157663" y="3081338"/>
          <p14:tracePt t="38241" x="4149725" y="3081338"/>
          <p14:tracePt t="38248" x="4143375" y="3081338"/>
          <p14:tracePt t="38261" x="4135438" y="3081338"/>
          <p14:tracePt t="38268" x="4129088" y="3081338"/>
          <p14:tracePt t="38276" x="4114800" y="3081338"/>
          <p14:tracePt t="38285" x="4108450" y="3081338"/>
          <p14:tracePt t="38296" x="4094163" y="3081338"/>
          <p14:tracePt t="38310" x="4079875" y="3087688"/>
          <p14:tracePt t="38318" x="4071938" y="3087688"/>
          <p14:tracePt t="38326" x="4065588" y="3087688"/>
          <p14:tracePt t="38331" x="4051300" y="3087688"/>
          <p14:tracePt t="38338" x="4037013" y="3087688"/>
          <p14:tracePt t="38345" x="4030663" y="3087688"/>
          <p14:tracePt t="38352" x="4016375" y="3087688"/>
          <p14:tracePt t="38360" x="4010025" y="3087688"/>
          <p14:tracePt t="38368" x="4002088" y="3087688"/>
          <p14:tracePt t="38379" x="3995738" y="3087688"/>
          <p14:tracePt t="38386" x="3987800" y="3087688"/>
          <p14:tracePt t="38393" x="3981450" y="3087688"/>
          <p14:tracePt t="38402" x="3973513" y="3087688"/>
          <p14:tracePt t="38408" x="3973513" y="3081338"/>
          <p14:tracePt t="38414" x="3967163" y="3081338"/>
          <p14:tracePt t="38428" x="3960813" y="3081338"/>
          <p14:tracePt t="38484" x="3952875" y="3073400"/>
          <p14:tracePt t="38567" x="3946525" y="3073400"/>
          <p14:tracePt t="38852" x="3938588" y="3073400"/>
          <p14:tracePt t="38873" x="3932238" y="3081338"/>
          <p14:tracePt t="38886" x="3917950" y="3081338"/>
          <p14:tracePt t="38901" x="3911600" y="3087688"/>
          <p14:tracePt t="38909" x="3903663" y="3087688"/>
          <p14:tracePt t="38914" x="3889375" y="3087688"/>
          <p14:tracePt t="38921" x="3883025" y="3095625"/>
          <p14:tracePt t="38928" x="3868738" y="3095625"/>
          <p14:tracePt t="38935" x="3860800" y="3095625"/>
          <p14:tracePt t="38944" x="3840163" y="3095625"/>
          <p14:tracePt t="38949" x="3825875" y="3109913"/>
          <p14:tracePt t="38955" x="3819525" y="3109913"/>
          <p14:tracePt t="38963" x="3805238" y="3116263"/>
          <p14:tracePt t="38970" x="3798888" y="3116263"/>
          <p14:tracePt t="38977" x="3784600" y="3116263"/>
          <p14:tracePt t="38986" x="3776663" y="3116263"/>
          <p14:tracePt t="38991" x="3770313" y="3116263"/>
          <p14:tracePt t="38997" x="3762375" y="3116263"/>
          <p14:tracePt t="39004" x="3756025" y="3116263"/>
          <p14:tracePt t="39012" x="3756025" y="3122613"/>
          <p14:tracePt t="39018" x="3749675" y="3122613"/>
          <p14:tracePt t="39032" x="3741738" y="3122613"/>
          <p14:tracePt t="39046" x="3735388" y="3122613"/>
          <p14:tracePt t="39053" x="3727450" y="3130550"/>
          <p14:tracePt t="39081" x="3721100" y="3136900"/>
          <p14:tracePt t="39095" x="3713163" y="3136900"/>
          <p14:tracePt t="39122" x="3706813" y="3136900"/>
          <p14:tracePt t="39165" x="3700463" y="3144838"/>
          <p14:tracePt t="39219" x="3692525" y="3151188"/>
          <p14:tracePt t="40124" x="3692525" y="3159125"/>
          <p14:tracePt t="40147" x="3692525" y="3165475"/>
          <p14:tracePt t="40158" x="3692525" y="3171825"/>
          <p14:tracePt t="40172" x="3700463" y="3179763"/>
          <p14:tracePt t="40186" x="3700463" y="3186113"/>
          <p14:tracePt t="40195" x="3706813" y="3194050"/>
          <p14:tracePt t="40220" x="3713163" y="3200400"/>
          <p14:tracePt t="40236" x="3713163" y="3208338"/>
          <p14:tracePt t="40242" x="3721100" y="3214688"/>
          <p14:tracePt t="40262" x="3721100" y="3221038"/>
          <p14:tracePt t="40290" x="3727450" y="3228975"/>
          <p14:tracePt t="40359" x="3735388" y="3235325"/>
          <p14:tracePt t="40401" x="3741738" y="3243263"/>
          <p14:tracePt t="40422" x="3741738" y="3257550"/>
          <p14:tracePt t="40463" x="3749675" y="3270250"/>
          <p14:tracePt t="40478" x="3756025" y="3270250"/>
          <p14:tracePt t="40487" x="3756025" y="3284538"/>
          <p14:tracePt t="40492" x="3762375" y="3292475"/>
          <p14:tracePt t="40500" x="3770313" y="3292475"/>
          <p14:tracePt t="40508" x="3776663" y="3298825"/>
          <p14:tracePt t="40516" x="3784600" y="3298825"/>
          <p14:tracePt t="40530" x="3790950" y="3306763"/>
          <p14:tracePt t="40538" x="3798888" y="3313113"/>
          <p14:tracePt t="40547" x="3798888" y="3319463"/>
          <p14:tracePt t="40554" x="3805238" y="3327400"/>
          <p14:tracePt t="40563" x="3811588" y="3327400"/>
          <p14:tracePt t="40572" x="3811588" y="3333750"/>
          <p14:tracePt t="40580" x="3819525" y="3341688"/>
          <p14:tracePt t="40595" x="3819525" y="3348038"/>
          <p14:tracePt t="40604" x="3819525" y="3355975"/>
          <p14:tracePt t="40616" x="3825875" y="3362325"/>
          <p14:tracePt t="40629" x="3825875" y="3368675"/>
          <p14:tracePt t="40671" x="3833813" y="3368675"/>
          <p14:tracePt t="47060" x="3833813" y="3376613"/>
          <p14:tracePt t="47068" x="3833813" y="3382963"/>
          <p14:tracePt t="47078" x="3833813" y="3397250"/>
          <p14:tracePt t="47092" x="3833813" y="3425825"/>
          <p14:tracePt t="47101" x="3840163" y="3446463"/>
          <p14:tracePt t="47104" x="3840163" y="3460750"/>
          <p14:tracePt t="47110" x="3840163" y="3475038"/>
          <p14:tracePt t="47116" x="3840163" y="3495675"/>
          <p14:tracePt t="47124" x="3840163" y="3524250"/>
          <p14:tracePt t="47131" x="3840163" y="3538538"/>
          <p14:tracePt t="47138" x="3840163" y="3559175"/>
          <p14:tracePt t="47145" x="3833813" y="3587750"/>
          <p14:tracePt t="47149" x="3825875" y="3602038"/>
          <p14:tracePt t="47157" x="3825875" y="3616325"/>
          <p14:tracePt t="47163" x="3819525" y="3629025"/>
          <p14:tracePt t="47171" x="3819525" y="3643313"/>
          <p14:tracePt t="47178" x="3811588" y="3657600"/>
          <p14:tracePt t="47187" x="3811588" y="3665538"/>
          <p14:tracePt t="47190" x="3805238" y="3671888"/>
          <p14:tracePt t="47197" x="3805238" y="3678238"/>
          <p14:tracePt t="47211" x="3805238" y="3686175"/>
          <p14:tracePt t="47220" x="3798888" y="3686175"/>
          <p14:tracePt t="47228" x="3798888" y="3692525"/>
          <p14:tracePt t="47247" x="3798888" y="3700463"/>
          <p14:tracePt t="47288" x="3790950" y="3700463"/>
          <p14:tracePt t="47316" x="3784600" y="3700463"/>
          <p14:tracePt t="47343" x="3776663" y="3692525"/>
          <p14:tracePt t="47364" x="3762375" y="3686175"/>
          <p14:tracePt t="47372" x="3756025" y="3678238"/>
          <p14:tracePt t="47380" x="3749675" y="3678238"/>
          <p14:tracePt t="47387" x="3741738" y="3665538"/>
          <p14:tracePt t="47727" x="3706813" y="3495675"/>
          <p14:tracePt t="47734" x="3622675" y="3243263"/>
          <p14:tracePt t="47740" x="3538538" y="2997200"/>
          <p14:tracePt t="47747" x="3425825" y="2757488"/>
          <p14:tracePt t="47755" x="3284538" y="2490788"/>
          <p14:tracePt t="47762" x="3067050" y="2187575"/>
          <p14:tracePt t="47770" x="2855913" y="1955800"/>
          <p14:tracePt t="47779" x="2638425" y="1785938"/>
          <p14:tracePt t="47783" x="2482850" y="1687513"/>
          <p14:tracePt t="47788" x="2187575" y="1539875"/>
          <p14:tracePt t="47796" x="1843088" y="1427163"/>
          <p14:tracePt t="47804" x="1441450" y="1287463"/>
          <p14:tracePt t="47812" x="1104900" y="1189038"/>
          <p14:tracePt t="47820" x="830263" y="1104900"/>
          <p14:tracePt t="47823" x="549275" y="1012825"/>
          <p14:tracePt t="47831" x="176213" y="900113"/>
          <p14:tracePt t="48595" x="49213" y="2757488"/>
          <p14:tracePt t="48595" x="77788" y="2800350"/>
          <p14:tracePt t="48595" x="112713" y="2835275"/>
          <p14:tracePt t="48595" x="127000" y="2870200"/>
          <p14:tracePt t="48595" x="153988" y="2911475"/>
          <p14:tracePt t="48595" x="176213" y="2940050"/>
          <p14:tracePt t="48595" x="190500" y="2960688"/>
          <p14:tracePt t="48595" x="211138" y="2989263"/>
          <p14:tracePt t="48595" x="231775" y="3003550"/>
          <p14:tracePt t="48595" x="260350" y="3032125"/>
          <p14:tracePt t="48595" x="288925" y="3046413"/>
          <p14:tracePt t="48595" x="303213" y="3052763"/>
          <p14:tracePt t="48595" x="323850" y="3067050"/>
          <p14:tracePt t="48595" x="309563" y="2940050"/>
          <p14:tracePt t="48595" x="239713" y="2736850"/>
          <p14:tracePt t="48595" x="176213" y="2490788"/>
          <p14:tracePt t="48595" x="84138" y="2216150"/>
          <p14:tracePt t="49007" x="141288" y="1519238"/>
          <p14:tracePt t="49013" x="288925" y="1701800"/>
          <p14:tracePt t="49023" x="379413" y="1814513"/>
          <p14:tracePt t="49034" x="463550" y="1927225"/>
          <p14:tracePt t="49039" x="549275" y="2011363"/>
          <p14:tracePt t="49048" x="633413" y="2095500"/>
          <p14:tracePt t="49055" x="830263" y="2300288"/>
          <p14:tracePt t="49062" x="928688" y="2384425"/>
          <p14:tracePt t="49068" x="1019175" y="2468563"/>
          <p14:tracePt t="49078" x="1096963" y="2540000"/>
          <p14:tracePt t="49085" x="1168400" y="2609850"/>
          <p14:tracePt t="49093" x="1238250" y="2679700"/>
          <p14:tracePt t="49097" x="1322388" y="2763838"/>
          <p14:tracePt t="49104" x="1371600" y="2820988"/>
          <p14:tracePt t="49112" x="1420813" y="2876550"/>
          <p14:tracePt t="49121" x="1470025" y="2933700"/>
          <p14:tracePt t="49131" x="1554163" y="3052763"/>
          <p14:tracePt t="49140" x="1597025" y="3109913"/>
          <p14:tracePt t="49152" x="1646238" y="3179763"/>
          <p14:tracePt t="49156" x="1666875" y="3200400"/>
          <p14:tracePt t="49166" x="1687513" y="3221038"/>
          <p14:tracePt t="49176" x="1695450" y="3243263"/>
          <p14:tracePt t="49185" x="1701800" y="3249613"/>
          <p14:tracePt t="49192" x="1716088" y="3249613"/>
          <p14:tracePt t="49199" x="1716088" y="3257550"/>
          <p14:tracePt t="49216" x="1709738" y="3257550"/>
          <p14:tracePt t="49930" x="1716088" y="3270250"/>
          <p14:tracePt t="49937" x="1744663" y="3292475"/>
          <p14:tracePt t="49944" x="1773238" y="3333750"/>
          <p14:tracePt t="49951" x="1814513" y="3376613"/>
          <p14:tracePt t="49959" x="1843088" y="3411538"/>
          <p14:tracePt t="49967" x="1878013" y="3467100"/>
          <p14:tracePt t="49975" x="1920875" y="3530600"/>
          <p14:tracePt t="49978" x="1962150" y="3587750"/>
          <p14:tracePt t="49986" x="2011363" y="3657600"/>
          <p14:tracePt t="49993" x="2054225" y="3706813"/>
          <p14:tracePt t="50000" x="2095500" y="3776663"/>
          <p14:tracePt t="50008" x="2124075" y="3819525"/>
          <p14:tracePt t="50017" x="2159000" y="3883025"/>
          <p14:tracePt t="50020" x="2193925" y="3938588"/>
          <p14:tracePt t="50027" x="2222500" y="3975100"/>
          <p14:tracePt t="50035" x="2243138" y="4024313"/>
          <p14:tracePt t="50042" x="2271713" y="4065588"/>
          <p14:tracePt t="50051" x="2292350" y="4100513"/>
          <p14:tracePt t="50059" x="2320925" y="4157663"/>
          <p14:tracePt t="50062" x="2328863" y="4178300"/>
          <p14:tracePt t="50069" x="2349500" y="4206875"/>
          <p14:tracePt t="50076" x="2363788" y="4233863"/>
          <p14:tracePt t="50083" x="2378075" y="4256088"/>
          <p14:tracePt t="50092" x="2390775" y="4270375"/>
          <p14:tracePt t="50100" x="2405063" y="4276725"/>
          <p14:tracePt t="50104" x="2413000" y="4297363"/>
          <p14:tracePt t="50110" x="2419350" y="4305300"/>
          <p14:tracePt t="50118" x="2427288" y="4305300"/>
          <p14:tracePt t="50125" x="2433638" y="4311650"/>
          <p14:tracePt t="50133" x="2439988" y="4319588"/>
          <p14:tracePt t="50142" x="2439988" y="4325938"/>
          <p14:tracePt t="50145" x="2447925" y="4332288"/>
          <p14:tracePt t="50152" x="2454275" y="4346575"/>
          <p14:tracePt t="50159" x="2462213" y="4354513"/>
          <p14:tracePt t="50167" x="2468563" y="4375150"/>
          <p14:tracePt t="50177" x="2476500" y="4383088"/>
          <p14:tracePt t="50184" x="2489200" y="4395788"/>
          <p14:tracePt t="50187" x="2511425" y="4410075"/>
          <p14:tracePt t="50193" x="2525713" y="4438650"/>
          <p14:tracePt t="50201" x="2540000" y="4452938"/>
          <p14:tracePt t="50209" x="2560638" y="4473575"/>
          <p14:tracePt t="50217" x="2574925" y="4487863"/>
          <p14:tracePt t="50225" x="2589213" y="4502150"/>
          <p14:tracePt t="50228" x="2616200" y="4522788"/>
          <p14:tracePt t="50235" x="2630488" y="4537075"/>
          <p14:tracePt t="50243" x="2659063" y="4551363"/>
          <p14:tracePt t="50250" x="2673350" y="4572000"/>
          <p14:tracePt t="50258" x="2693988" y="4579938"/>
          <p14:tracePt t="50266" x="2700338" y="4586288"/>
          <p14:tracePt t="50269" x="2714625" y="4592638"/>
          <p14:tracePt t="50276" x="2722563" y="4600575"/>
          <p14:tracePt t="50283" x="2736850" y="4606925"/>
          <p14:tracePt t="50291" x="2743200" y="4606925"/>
          <p14:tracePt t="50301" x="2749550" y="4606925"/>
          <p14:tracePt t="50312" x="2757488" y="4606925"/>
          <p14:tracePt t="50325" x="2763838" y="4606925"/>
          <p14:tracePt t="50333" x="2771775" y="4606925"/>
          <p14:tracePt t="50349" x="2778125" y="4614863"/>
          <p14:tracePt t="50355" x="2786063" y="4614863"/>
          <p14:tracePt t="50361" x="2792413" y="4614863"/>
          <p14:tracePt t="50383" x="2798763" y="4614863"/>
          <p14:tracePt t="50395" x="2806700" y="4621213"/>
          <p14:tracePt t="50403" x="2813050" y="4621213"/>
          <p14:tracePt t="50424" x="2820988" y="4621213"/>
          <p14:tracePt t="50450" x="2827338" y="4621213"/>
          <p14:tracePt t="50468" x="2835275" y="4621213"/>
          <p14:tracePt t="50476" x="2841625" y="4621213"/>
          <p14:tracePt t="50486" x="2847975" y="4621213"/>
          <p14:tracePt t="50514" x="2855913" y="4621213"/>
          <p14:tracePt t="50522" x="2862263" y="4621213"/>
          <p14:tracePt t="50563" x="2876550" y="4621213"/>
          <p14:tracePt t="50575" x="2876550" y="4614863"/>
          <p14:tracePt t="50585" x="2884488" y="4614863"/>
          <p14:tracePt t="50591" x="2890838" y="4614863"/>
          <p14:tracePt t="50612" x="2897188" y="4606925"/>
          <p14:tracePt t="50633" x="2905125" y="4606925"/>
          <p14:tracePt t="50653" x="2911475" y="4600575"/>
          <p14:tracePt t="50684" x="2919413" y="4600575"/>
          <p14:tracePt t="50692" x="2919413" y="4592638"/>
          <p14:tracePt t="50711" x="2925763" y="4592638"/>
          <p14:tracePt t="50725" x="2933700" y="4586288"/>
          <p14:tracePt t="50759" x="2940050" y="4579938"/>
          <p14:tracePt t="50787" x="2940050" y="4572000"/>
          <p14:tracePt t="50795" x="2946400" y="4572000"/>
          <p14:tracePt t="50818" x="2954338" y="4565650"/>
          <p14:tracePt t="50836" x="2954338" y="4557713"/>
          <p14:tracePt t="50843" x="2960688" y="4551363"/>
          <p14:tracePt t="50859" x="2968625" y="4551363"/>
          <p14:tracePt t="50869" x="2968625" y="4543425"/>
          <p14:tracePt t="50884" x="2982913" y="4543425"/>
          <p14:tracePt t="50900" x="2989263" y="4537075"/>
          <p14:tracePt t="50920" x="2997200" y="4530725"/>
          <p14:tracePt t="50927" x="3003550" y="4530725"/>
          <p14:tracePt t="50952" x="3009900" y="4530725"/>
          <p14:tracePt t="50968" x="3017838" y="4530725"/>
          <p14:tracePt t="50976" x="3024188" y="4530725"/>
          <p14:tracePt t="51003" x="3032125" y="4522788"/>
          <p14:tracePt t="51044" x="3038475" y="4516438"/>
          <p14:tracePt t="51093" x="3046413" y="4516438"/>
          <p14:tracePt t="51142" x="3059113" y="4516438"/>
          <p14:tracePt t="51183" x="3073400" y="4516438"/>
          <p14:tracePt t="51205" x="3081338" y="4522788"/>
          <p14:tracePt t="51225" x="3087688" y="4522788"/>
          <p14:tracePt t="51234" x="3095625" y="4522788"/>
          <p14:tracePt t="51244" x="3101975" y="4522788"/>
          <p14:tracePt t="51265" x="3116263" y="4522788"/>
          <p14:tracePt t="51273" x="3122613" y="4522788"/>
          <p14:tracePt t="51281" x="3136900" y="4530725"/>
          <p14:tracePt t="51286" x="3144838" y="4530725"/>
          <p14:tracePt t="51292" x="3157538" y="4537075"/>
          <p14:tracePt t="51300" x="3165475" y="4543425"/>
          <p14:tracePt t="51307" x="3171825" y="4543425"/>
          <p14:tracePt t="51316" x="3194050" y="4551363"/>
          <p14:tracePt t="51321" x="3200400" y="4557713"/>
          <p14:tracePt t="51327" x="3214688" y="4557713"/>
          <p14:tracePt t="51334" x="3214688" y="4565650"/>
          <p14:tracePt t="51341" x="3221038" y="4565650"/>
          <p14:tracePt t="51349" x="3235325" y="4565650"/>
          <p14:tracePt t="51359" x="3235325" y="4572000"/>
          <p14:tracePt t="51363" x="3243263" y="4572000"/>
          <p14:tracePt t="51370" x="3249613" y="4572000"/>
          <p14:tracePt t="51377" x="3255963" y="4572000"/>
          <p14:tracePt t="51385" x="3263900" y="4572000"/>
          <p14:tracePt t="51393" x="3270250" y="4572000"/>
          <p14:tracePt t="51401" x="3278188" y="4572000"/>
          <p14:tracePt t="51409" x="3284538" y="4572000"/>
          <p14:tracePt t="51413" x="3292475" y="4572000"/>
          <p14:tracePt t="51426" x="3298825" y="4572000"/>
          <p14:tracePt t="51453" x="3305175" y="4572000"/>
          <p14:tracePt t="51481" x="3319463" y="4579938"/>
          <p14:tracePt t="51502" x="3327400" y="4579938"/>
          <p14:tracePt t="51511" x="3333750" y="4579938"/>
          <p14:tracePt t="51526" x="3341688" y="4579938"/>
          <p14:tracePt t="51536" x="3348038" y="4579938"/>
          <p14:tracePt t="51544" x="3354388" y="4579938"/>
          <p14:tracePt t="51552" x="3362325" y="4586288"/>
          <p14:tracePt t="51559" x="3368675" y="4586288"/>
          <p14:tracePt t="51574" x="3376613" y="4586288"/>
          <p14:tracePt t="51579" x="3376613" y="4592638"/>
          <p14:tracePt t="51592" x="3382963" y="4592638"/>
          <p14:tracePt t="51613" x="3397250" y="4592638"/>
          <p14:tracePt t="51620" x="3425825" y="4600575"/>
          <p14:tracePt t="51628" x="3440113" y="4600575"/>
          <p14:tracePt t="51637" x="3475038" y="4606925"/>
          <p14:tracePt t="51647" x="3495675" y="4621213"/>
          <p14:tracePt t="51651" x="3544888" y="4621213"/>
          <p14:tracePt t="51655" x="3608388" y="4629150"/>
          <p14:tracePt t="51661" x="3657600" y="4641850"/>
          <p14:tracePt t="51670" x="3721100" y="4649788"/>
          <p14:tracePt t="51675" x="3770313" y="4656138"/>
          <p14:tracePt t="51683" x="3833813" y="4684713"/>
          <p14:tracePt t="51691" x="3911600" y="4684713"/>
          <p14:tracePt t="51696" x="3960813" y="4691063"/>
          <p14:tracePt t="51704" x="4022725" y="4699000"/>
          <p14:tracePt t="51711" x="4086225" y="4713288"/>
          <p14:tracePt t="51719" x="4164013" y="4733925"/>
          <p14:tracePt t="51726" x="4241800" y="4733925"/>
          <p14:tracePt t="51735" x="4318000" y="4748213"/>
          <p14:tracePt t="51743" x="4410075" y="4754563"/>
          <p14:tracePt t="51747" x="4502150" y="4754563"/>
          <p14:tracePt t="51754" x="4592638" y="4754563"/>
          <p14:tracePt t="51758" x="4684713" y="4754563"/>
          <p14:tracePt t="51767" x="4768850" y="4754563"/>
          <p14:tracePt t="51773" x="4846638" y="4754563"/>
          <p14:tracePt t="51782" x="4910138" y="4754563"/>
          <p14:tracePt t="51786" x="4973638" y="4740275"/>
          <p14:tracePt t="51793" x="5035550" y="4740275"/>
          <p14:tracePt t="51801" x="5099050" y="4740275"/>
          <p14:tracePt t="51809" x="5141913" y="4740275"/>
          <p14:tracePt t="51817" x="5191125" y="4740275"/>
          <p14:tracePt t="51821" x="5232400" y="4740275"/>
          <p14:tracePt t="51829" x="5268913" y="4740275"/>
          <p14:tracePt t="51837" x="5303838" y="4740275"/>
          <p14:tracePt t="51844" x="5338763" y="4740275"/>
          <p14:tracePt t="51851" x="5359400" y="4740275"/>
          <p14:tracePt t="51859" x="5387975" y="4740275"/>
          <p14:tracePt t="51867" x="5408613" y="4740275"/>
          <p14:tracePt t="51871" x="5437188" y="4740275"/>
          <p14:tracePt t="51877" x="5457825" y="4740275"/>
          <p14:tracePt t="51884" x="5472113" y="4740275"/>
          <p14:tracePt t="51892" x="5500688" y="4740275"/>
          <p14:tracePt t="51900" x="5535613" y="4740275"/>
          <p14:tracePt t="51905" x="5556250" y="4740275"/>
          <p14:tracePt t="51912" x="5578475" y="4740275"/>
          <p14:tracePt t="51918" x="5605463" y="4740275"/>
          <p14:tracePt t="51926" x="5640388" y="4740275"/>
          <p14:tracePt t="51934" x="5662613" y="4740275"/>
          <p14:tracePt t="51942" x="5697538" y="4740275"/>
          <p14:tracePt t="51946" x="5732463" y="4740275"/>
          <p14:tracePt t="51953" x="5767388" y="4740275"/>
          <p14:tracePt t="51960" x="5795963" y="4740275"/>
          <p14:tracePt t="51968" x="5830888" y="4740275"/>
          <p14:tracePt t="51976" x="5859463" y="4740275"/>
          <p14:tracePt t="51984" x="5880100" y="4740275"/>
          <p14:tracePt t="51988" x="5894388" y="4740275"/>
          <p14:tracePt t="51995" x="5922963" y="4740275"/>
          <p14:tracePt t="52002" x="5937250" y="4740275"/>
          <p14:tracePt t="52009" x="5949950" y="4740275"/>
          <p14:tracePt t="52017" x="5964238" y="4740275"/>
          <p14:tracePt t="52026" x="5978525" y="4740275"/>
          <p14:tracePt t="52030" x="5986463" y="4740275"/>
          <p14:tracePt t="52037" x="5992813" y="4740275"/>
          <p14:tracePt t="52044" x="6007100" y="4740275"/>
          <p14:tracePt t="52052" x="6013450" y="4740275"/>
          <p14:tracePt t="52060" x="6027738" y="4740275"/>
          <p14:tracePt t="52071" x="6042025" y="4740275"/>
          <p14:tracePt t="52079" x="6056313" y="4740275"/>
          <p14:tracePt t="52086" x="6070600" y="4740275"/>
          <p14:tracePt t="52094" x="6076950" y="4740275"/>
          <p14:tracePt t="52101" x="6084888" y="4740275"/>
          <p14:tracePt t="52109" x="6091238" y="4740275"/>
          <p14:tracePt t="52118" x="6097588" y="4740275"/>
          <p14:tracePt t="52122" x="6105525" y="4740275"/>
          <p14:tracePt t="52155" x="6111875" y="4748213"/>
          <p14:tracePt t="52287" x="6105525" y="4748213"/>
          <p14:tracePt t="52323" x="6097588" y="4754563"/>
          <p14:tracePt t="52362" x="6091238" y="4754563"/>
          <p14:tracePt t="52383" x="6084888" y="4754563"/>
          <p14:tracePt t="52411" x="6076950" y="4754563"/>
          <p14:tracePt t="52438" x="6070600" y="4754563"/>
          <p14:tracePt t="52459" x="6062663" y="4754563"/>
          <p14:tracePt t="52480" x="6056313" y="4754563"/>
          <p14:tracePt t="52500" x="6042025" y="4754563"/>
          <p14:tracePt t="52522" x="6035675" y="4754563"/>
          <p14:tracePt t="52528" x="6027738" y="4754563"/>
          <p14:tracePt t="52542" x="6021388" y="4754563"/>
          <p14:tracePt t="52549" x="6013450" y="4754563"/>
          <p14:tracePt t="52564" x="6007100" y="4754563"/>
          <p14:tracePt t="52584" x="5999163" y="4754563"/>
          <p14:tracePt t="52591" x="5992813" y="4754563"/>
          <p14:tracePt t="52620" x="5986463" y="4754563"/>
          <p14:tracePt t="52632" x="5978525" y="4754563"/>
          <p14:tracePt t="52655" x="5972175" y="4754563"/>
          <p14:tracePt t="52661" x="5964238" y="4754563"/>
          <p14:tracePt t="52682" x="5957888" y="4754563"/>
          <p14:tracePt t="52689" x="5949950" y="4754563"/>
          <p14:tracePt t="52710" x="5943600" y="4754563"/>
          <p14:tracePt t="52716" x="5937250" y="4754563"/>
          <p14:tracePt t="52737" x="5929313" y="4754563"/>
          <p14:tracePt t="52751" x="5922963" y="4754563"/>
          <p14:tracePt t="52757" x="5915025" y="4754563"/>
          <p14:tracePt t="52779" x="5908675" y="4754563"/>
          <p14:tracePt t="52785" x="5900738" y="4754563"/>
          <p14:tracePt t="52799" x="5894388" y="4754563"/>
          <p14:tracePt t="52806" x="5888038" y="4754563"/>
          <p14:tracePt t="52814" x="5880100" y="4754563"/>
          <p14:tracePt t="52820" x="5873750" y="4754563"/>
          <p14:tracePt t="52827" x="5865813" y="4754563"/>
          <p14:tracePt t="52834" x="5859463" y="4754563"/>
          <p14:tracePt t="52848" x="5845175" y="4754563"/>
          <p14:tracePt t="52856" x="5838825" y="4754563"/>
          <p14:tracePt t="52862" x="5824538" y="4754563"/>
          <p14:tracePt t="52875" x="5810250" y="4754563"/>
          <p14:tracePt t="52882" x="5789613" y="4754563"/>
          <p14:tracePt t="52889" x="5775325" y="4754563"/>
          <p14:tracePt t="52898" x="5761038" y="4754563"/>
          <p14:tracePt t="52903" x="5753100" y="4754563"/>
          <p14:tracePt t="52910" x="5740400" y="4754563"/>
          <p14:tracePt t="52917" x="5726113" y="4754563"/>
          <p14:tracePt t="52924" x="5718175" y="4754563"/>
          <p14:tracePt t="52932" x="5711825" y="4754563"/>
          <p14:tracePt t="52941" x="5689600" y="4754563"/>
          <p14:tracePt t="52945" x="5676900" y="4754563"/>
          <p14:tracePt t="52951" x="5668963" y="4754563"/>
          <p14:tracePt t="52966" x="5662613" y="4754563"/>
          <p14:tracePt t="52972" x="5648325" y="4754563"/>
          <p14:tracePt t="52981" x="5640388" y="4754563"/>
          <p14:tracePt t="52987" x="5634038" y="4754563"/>
          <p14:tracePt t="52993" x="5627688" y="4754563"/>
          <p14:tracePt t="53008" x="5619750" y="4754563"/>
          <p14:tracePt t="53015" x="5613400" y="4754563"/>
          <p14:tracePt t="53023" x="5613400" y="4762500"/>
          <p14:tracePt t="53029" x="5605463" y="4762500"/>
          <p14:tracePt t="53050" x="5599113" y="4762500"/>
          <p14:tracePt t="53057" x="5591175" y="4762500"/>
          <p14:tracePt t="53084" x="5584825" y="4762500"/>
          <p14:tracePt t="53099" x="5578475" y="4762500"/>
          <p14:tracePt t="53119" x="5570538" y="4768850"/>
          <p14:tracePt t="53125" x="5564188" y="4768850"/>
          <p14:tracePt t="53140" x="5556250" y="4768850"/>
          <p14:tracePt t="53154" x="5549900" y="4768850"/>
          <p14:tracePt t="53174" x="5541963" y="4768850"/>
          <p14:tracePt t="53189" x="5535613" y="4768850"/>
          <p14:tracePt t="53202" x="5529263" y="4768850"/>
          <p14:tracePt t="53223" x="5521325" y="4768850"/>
          <p14:tracePt t="53244" x="5507038" y="4768850"/>
          <p14:tracePt t="53286" x="5500688" y="4776788"/>
          <p14:tracePt t="53313" x="5492750" y="4776788"/>
          <p14:tracePt t="53355" x="5486400" y="4783138"/>
          <p14:tracePt t="55481" x="5500688" y="4783138"/>
          <p14:tracePt t="55490" x="5521325" y="4791075"/>
          <p14:tracePt t="55500" x="5556250" y="4791075"/>
          <p14:tracePt t="55504" x="5584825" y="4797425"/>
          <p14:tracePt t="55509" x="5619750" y="4797425"/>
          <p14:tracePt t="55517" x="5648325" y="4797425"/>
          <p14:tracePt t="55526" x="5683250" y="4797425"/>
          <p14:tracePt t="55533" x="5718175" y="4811713"/>
          <p14:tracePt t="55537" x="5753100" y="4811713"/>
          <p14:tracePt t="55544" x="5795963" y="4811713"/>
          <p14:tracePt t="55551" x="5845175" y="4811713"/>
          <p14:tracePt t="55559" x="5880100" y="4818063"/>
          <p14:tracePt t="55567" x="5922963" y="4818063"/>
          <p14:tracePt t="55571" x="5957888" y="4818063"/>
          <p14:tracePt t="55578" x="5992813" y="4818063"/>
          <p14:tracePt t="55585" x="6027738" y="4818063"/>
          <p14:tracePt t="55592" x="6048375" y="4818063"/>
          <p14:tracePt t="55600" x="6084888" y="4818063"/>
          <p14:tracePt t="55608" x="6119813" y="4826000"/>
          <p14:tracePt t="55619" x="6203950" y="4832350"/>
          <p14:tracePt t="55628" x="6232525" y="4832350"/>
          <p14:tracePt t="55634" x="6267450" y="4846638"/>
          <p14:tracePt t="55641" x="6302375" y="4846638"/>
          <p14:tracePt t="55650" x="6323013" y="4846638"/>
          <p14:tracePt t="55654" x="6351588" y="4846638"/>
          <p14:tracePt t="55660" x="6372225" y="4840288"/>
          <p14:tracePt t="55668" x="6380163" y="4840288"/>
          <p14:tracePt t="55675" x="6394450" y="4840288"/>
          <p14:tracePt t="55684" x="6400800" y="4840288"/>
          <p14:tracePt t="55693" x="6407150" y="4840288"/>
          <p14:tracePt t="55703" x="6415088" y="4840288"/>
          <p14:tracePt t="55822" x="6415088" y="4846638"/>
          <p14:tracePt t="55842" x="6415088" y="4852988"/>
          <p14:tracePt t="55905" x="6407150" y="4860925"/>
          <p14:tracePt t="56209" x="6400800" y="4860925"/>
          <p14:tracePt t="56230" x="6394450" y="4860925"/>
          <p14:tracePt t="56238" x="6386513" y="4860925"/>
          <p14:tracePt t="56272" x="6372225" y="4860925"/>
          <p14:tracePt t="56279" x="6365875" y="4860925"/>
          <p14:tracePt t="56286" x="6357938" y="4852988"/>
          <p14:tracePt t="56295" x="6345238" y="4852988"/>
          <p14:tracePt t="56302" x="6337300" y="4852988"/>
          <p14:tracePt t="56311" x="6323013" y="4846638"/>
          <p14:tracePt t="56319" x="6296025" y="4840288"/>
          <p14:tracePt t="56328" x="6259513" y="4818063"/>
          <p14:tracePt t="56337" x="6232525" y="4803775"/>
          <p14:tracePt t="56345" x="6203950" y="4791075"/>
          <p14:tracePt t="56353" x="6183313" y="4791075"/>
          <p14:tracePt t="56361" x="6154738" y="4783138"/>
          <p14:tracePt t="56364" x="6134100" y="4776788"/>
          <p14:tracePt t="56371" x="6105525" y="4762500"/>
          <p14:tracePt t="56379" x="6091238" y="4754563"/>
          <p14:tracePt t="56386" x="6076950" y="4748213"/>
          <p14:tracePt t="56393" x="6056313" y="4748213"/>
          <p14:tracePt t="56400" x="6027738" y="4748213"/>
          <p14:tracePt t="56404" x="6013450" y="4740275"/>
          <p14:tracePt t="56411" x="5992813" y="4740275"/>
          <p14:tracePt t="56418" x="5964238" y="4733925"/>
          <p14:tracePt t="56425" x="5949950" y="4733925"/>
          <p14:tracePt t="56434" x="5915025" y="4733925"/>
          <p14:tracePt t="56442" x="5894388" y="4733925"/>
          <p14:tracePt t="56452" x="5845175" y="4727575"/>
          <p14:tracePt t="56454" x="5810250" y="4727575"/>
          <p14:tracePt t="56461" x="5767388" y="4727575"/>
          <p14:tracePt t="56469" x="5732463" y="4713288"/>
          <p14:tracePt t="56476" x="5683250" y="4705350"/>
          <p14:tracePt t="56484" x="5634038" y="4699000"/>
          <p14:tracePt t="56487" x="5570538" y="4684713"/>
          <p14:tracePt t="56494" x="5507038" y="4664075"/>
          <p14:tracePt t="56502" x="5416550" y="4649788"/>
          <p14:tracePt t="56510" x="5295900" y="4641850"/>
          <p14:tracePt t="56517" x="5170488" y="4629150"/>
          <p14:tracePt t="56525" x="5078413" y="4629150"/>
          <p14:tracePt t="56529" x="4959350" y="4614863"/>
          <p14:tracePt t="56536" x="4811713" y="4600575"/>
          <p14:tracePt t="56543" x="4670425" y="4579938"/>
          <p14:tracePt t="56551" x="4522788" y="4565650"/>
          <p14:tracePt t="56559" x="4418013" y="4543425"/>
          <p14:tracePt t="56567" x="4262438" y="4502150"/>
          <p14:tracePt t="56576" x="4121150" y="4467225"/>
          <p14:tracePt t="56579" x="4002088" y="4432300"/>
          <p14:tracePt t="56586" x="3875088" y="4383088"/>
          <p14:tracePt t="56593" x="3770313" y="4332288"/>
          <p14:tracePt t="56600" x="3657600" y="4291013"/>
          <p14:tracePt t="56609" x="3559175" y="4248150"/>
          <p14:tracePt t="56617" x="3481388" y="4198938"/>
          <p14:tracePt t="56620" x="3390900" y="4178300"/>
          <p14:tracePt t="56627" x="3305175" y="4143375"/>
          <p14:tracePt t="56901" x="3200400" y="3932238"/>
          <p14:tracePt t="56907" x="3052763" y="3636963"/>
          <p14:tracePt t="56916" x="2862263" y="3306763"/>
          <p14:tracePt t="56923" x="2673350" y="3032125"/>
          <p14:tracePt t="56928" x="2405063" y="2659063"/>
          <p14:tracePt t="56935" x="2011363" y="2216150"/>
          <p14:tracePt t="56942" x="1736725" y="1927225"/>
          <p14:tracePt t="56949" x="1533525" y="1724025"/>
          <p14:tracePt t="56958" x="1336675" y="1554163"/>
          <p14:tracePt t="56965" x="1047750" y="1308100"/>
          <p14:tracePt t="56969" x="795338" y="1111250"/>
          <p14:tracePt t="56976" x="576263" y="957263"/>
          <p14:tracePt t="56983" x="414338" y="822325"/>
          <p14:tracePt t="56990" x="274638" y="696913"/>
          <p14:tracePt t="56998" x="147638" y="561975"/>
          <p14:tracePt t="57007" x="34925" y="442913"/>
          <p14:tracePt t="58469" x="119063" y="147638"/>
          <p14:tracePt t="58469" x="203200" y="196850"/>
          <p14:tracePt t="58469" x="295275" y="254000"/>
          <p14:tracePt t="58469" x="393700" y="315913"/>
          <p14:tracePt t="58469" x="492125" y="379413"/>
          <p14:tracePt t="58469" x="604838" y="450850"/>
          <p14:tracePt t="58469" x="752475" y="541338"/>
          <p14:tracePt t="58469" x="908050" y="639763"/>
          <p14:tracePt t="58469" x="1055688" y="738188"/>
          <p14:tracePt t="58469" x="1217613" y="850900"/>
          <p14:tracePt t="58469" x="1371600" y="949325"/>
          <p14:tracePt t="58469" x="1519238" y="1047750"/>
          <p14:tracePt t="58469" x="1666875" y="1125538"/>
          <p14:tracePt t="58469" x="1779588" y="1203325"/>
          <p14:tracePt t="58469" x="1906588" y="1279525"/>
          <p14:tracePt t="58469" x="2046288" y="1357313"/>
          <p14:tracePt t="58469" x="2173288" y="1420813"/>
          <p14:tracePt t="58469" x="2300288" y="1484313"/>
          <p14:tracePt t="58469" x="2398713" y="1539875"/>
          <p14:tracePt t="58469" x="2489200" y="1589088"/>
          <p14:tracePt t="58469" x="2574925" y="1638300"/>
          <p14:tracePt t="58469" x="2638425" y="1674813"/>
          <p14:tracePt t="58469" x="2693988" y="1701800"/>
          <p14:tracePt t="58469" x="2728913" y="1724025"/>
          <p14:tracePt t="58469" x="2763838" y="1736725"/>
          <p14:tracePt t="58469" x="2792413" y="1751013"/>
          <p14:tracePt t="58469" x="2820988" y="1765300"/>
          <p14:tracePt t="58469" x="2827338" y="1773238"/>
          <p14:tracePt t="58469" x="2827338" y="1779588"/>
          <p14:tracePt t="58469" x="2835275" y="1779588"/>
          <p14:tracePt t="58469" x="2841625" y="1779588"/>
          <p14:tracePt t="58469" x="2835275" y="1779588"/>
          <p14:tracePt t="58469" x="2827338" y="1779588"/>
          <p14:tracePt t="58469" x="2820988" y="1779588"/>
          <p14:tracePt t="58469" x="2813050" y="1779588"/>
          <p14:tracePt t="58469" x="2813050" y="1773238"/>
          <p14:tracePt t="58469" x="2798763" y="1765300"/>
          <p14:tracePt t="58469" x="2792413" y="1758950"/>
          <p14:tracePt t="58469" x="2786063" y="1751013"/>
          <p14:tracePt t="58469" x="2771775" y="1744663"/>
          <p14:tracePt t="58469" x="2763838" y="1736725"/>
          <p14:tracePt t="58469" x="2749550" y="1736725"/>
          <p14:tracePt t="58469" x="2736850" y="1730375"/>
          <p14:tracePt t="58469" x="2728913" y="1724025"/>
          <p14:tracePt t="58469" x="2714625" y="1724025"/>
          <p14:tracePt t="58469" x="2708275" y="1716088"/>
          <p14:tracePt t="58469" x="2693988" y="1709738"/>
          <p14:tracePt t="58469" x="2687638" y="1701800"/>
          <p14:tracePt t="58469" x="2679700" y="1695450"/>
          <p14:tracePt t="58469" x="2665413" y="1695450"/>
          <p14:tracePt t="58469" x="2659063" y="1695450"/>
          <p14:tracePt t="58469" x="2651125" y="1687513"/>
          <p14:tracePt t="58469" x="2644775" y="1687513"/>
          <p14:tracePt t="58469" x="2630488" y="1681163"/>
          <p14:tracePt t="58469" x="2624138" y="1674813"/>
          <p14:tracePt t="58469" x="2609850" y="1666875"/>
          <p14:tracePt t="58469" x="2595563" y="1660525"/>
          <p14:tracePt t="58469" x="2581275" y="1638300"/>
          <p14:tracePt t="58469" x="2560638" y="1625600"/>
          <p14:tracePt t="58469" x="2532063" y="1611313"/>
          <p14:tracePt t="58469" x="2497138" y="1589088"/>
          <p14:tracePt t="58469" x="2462213" y="1562100"/>
          <p14:tracePt t="58469" x="2433638" y="1533525"/>
          <p14:tracePt t="58469" x="2378075" y="1490663"/>
          <p14:tracePt t="58469" x="2341563" y="1463675"/>
          <p14:tracePt t="58469" x="2314575" y="1435100"/>
          <p14:tracePt t="58469" x="2257425" y="1406525"/>
          <p14:tracePt t="58469" x="2222500" y="1365250"/>
          <p14:tracePt t="58469" x="2181225" y="1336675"/>
          <p14:tracePt t="58469" x="2152650" y="1293813"/>
          <p14:tracePt t="58469" x="2109788" y="1252538"/>
          <p14:tracePt t="58469" x="2054225" y="1209675"/>
          <p14:tracePt t="58469" x="2019300" y="1181100"/>
          <p14:tracePt t="58469" x="1976438" y="1154113"/>
          <p14:tracePt t="58469" x="1955800" y="1131888"/>
          <p14:tracePt t="58469" x="1912938" y="1104900"/>
          <p14:tracePt t="58469" x="1892300" y="1082675"/>
          <p14:tracePt t="58469" x="1849438" y="1062038"/>
          <p14:tracePt t="58469" x="1828800" y="1033463"/>
          <p14:tracePt t="58469" x="1785938" y="1019175"/>
          <p14:tracePt t="58469" x="1751013" y="984250"/>
          <p14:tracePt t="58469" x="1724025" y="969963"/>
          <p14:tracePt t="58469" x="1687513" y="942975"/>
          <p14:tracePt t="58469" x="1660525" y="928688"/>
          <p14:tracePt t="58469" x="1638300" y="908050"/>
          <p14:tracePt t="58469" x="1611313" y="893763"/>
          <p14:tracePt t="58469" x="1597025" y="885825"/>
          <p14:tracePt t="58469" x="1582738" y="879475"/>
          <p14:tracePt t="58469" x="1574800" y="871538"/>
          <p14:tracePt t="58469" x="1562100" y="865188"/>
          <p14:tracePt t="58469" x="1547813" y="865188"/>
          <p14:tracePt t="58469" x="1547813" y="858838"/>
          <p14:tracePt t="58469" x="1539875" y="858838"/>
          <p14:tracePt t="58469" x="1533525" y="858838"/>
          <p14:tracePt t="58469" x="1525588" y="850900"/>
          <p14:tracePt t="58469" x="1519238" y="844550"/>
          <p14:tracePt t="58469" x="1512888" y="836613"/>
          <p14:tracePt t="58469" x="1504950" y="830263"/>
          <p14:tracePt t="58469" x="1498600" y="830263"/>
          <p14:tracePt t="58469" x="1490663" y="822325"/>
          <p14:tracePt t="58469" x="1484313" y="815975"/>
          <p14:tracePt t="58469" x="1484313" y="809625"/>
          <p14:tracePt t="58469" x="1470025" y="801688"/>
          <p14:tracePt t="58469" x="1455738" y="795338"/>
          <p14:tracePt t="58469" x="1435100" y="773113"/>
          <p14:tracePt t="58469" x="1420813" y="760413"/>
          <p14:tracePt t="58469" x="1392238" y="731838"/>
          <p14:tracePt t="58469" x="1357313" y="703263"/>
          <p14:tracePt t="58469" x="1316038" y="661988"/>
          <p14:tracePt t="58469" x="1273175" y="625475"/>
          <p14:tracePt t="58469" x="1217613" y="576263"/>
          <p14:tracePt t="58469" x="1154113" y="520700"/>
          <p14:tracePt t="58469" x="1076325" y="436563"/>
          <p14:tracePt t="58469" x="992188" y="365125"/>
          <p14:tracePt t="58469" x="935038" y="295275"/>
          <p14:tracePt t="58469" x="865188" y="211138"/>
          <p14:tracePt t="58469" x="766763" y="112713"/>
          <p14:tracePt t="58469" x="682625" y="28575"/>
        </p14:tracePtLst>
      </p14:laserTraceLst>
    </p:ext>
  </p:extLs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934"/>
        <p:cNvGrpSpPr/>
        <p:nvPr/>
      </p:nvGrpSpPr>
      <p:grpSpPr>
        <a:xfrm>
          <a:off x="0" y="0"/>
          <a:ext cx="0" cy="0"/>
          <a:chOff x="0" y="0"/>
          <a:chExt cx="0" cy="0"/>
        </a:xfrm>
      </p:grpSpPr>
      <p:grpSp>
        <p:nvGrpSpPr>
          <p:cNvPr id="4936" name="Google Shape;4936;p55"/>
          <p:cNvGrpSpPr/>
          <p:nvPr/>
        </p:nvGrpSpPr>
        <p:grpSpPr>
          <a:xfrm>
            <a:off x="3868057" y="551543"/>
            <a:ext cx="4556224" cy="3654005"/>
            <a:chOff x="4461223" y="961341"/>
            <a:chExt cx="3963058" cy="3244207"/>
          </a:xfrm>
        </p:grpSpPr>
        <p:sp>
          <p:nvSpPr>
            <p:cNvPr id="4937" name="Google Shape;4937;p55"/>
            <p:cNvSpPr/>
            <p:nvPr/>
          </p:nvSpPr>
          <p:spPr>
            <a:xfrm>
              <a:off x="5938481" y="3689295"/>
              <a:ext cx="1004717" cy="432294"/>
            </a:xfrm>
            <a:custGeom>
              <a:avLst/>
              <a:gdLst/>
              <a:ahLst/>
              <a:cxnLst/>
              <a:rect l="l" t="t" r="r" b="b"/>
              <a:pathLst>
                <a:path w="1244231" h="535349" extrusionOk="0">
                  <a:moveTo>
                    <a:pt x="1244231" y="535349"/>
                  </a:moveTo>
                  <a:lnTo>
                    <a:pt x="0" y="535349"/>
                  </a:lnTo>
                  <a:lnTo>
                    <a:pt x="71183" y="0"/>
                  </a:lnTo>
                  <a:lnTo>
                    <a:pt x="1183208" y="0"/>
                  </a:lnTo>
                  <a:close/>
                </a:path>
              </a:pathLst>
            </a:custGeom>
            <a:solidFill>
              <a:schemeClr val="lt1"/>
            </a:solidFill>
            <a:ln w="19050" cap="flat" cmpd="sng">
              <a:solidFill>
                <a:schemeClr val="lt2"/>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4938" name="Google Shape;4938;p55"/>
            <p:cNvSpPr/>
            <p:nvPr/>
          </p:nvSpPr>
          <p:spPr>
            <a:xfrm>
              <a:off x="4461223" y="3323794"/>
              <a:ext cx="3962996" cy="365500"/>
            </a:xfrm>
            <a:custGeom>
              <a:avLst/>
              <a:gdLst/>
              <a:ahLst/>
              <a:cxnLst/>
              <a:rect l="l" t="t" r="r" b="b"/>
              <a:pathLst>
                <a:path w="4907273" h="452589" extrusionOk="0">
                  <a:moveTo>
                    <a:pt x="0" y="0"/>
                  </a:moveTo>
                  <a:lnTo>
                    <a:pt x="0" y="330568"/>
                  </a:lnTo>
                  <a:cubicBezTo>
                    <a:pt x="0" y="397662"/>
                    <a:pt x="54902" y="452589"/>
                    <a:pt x="122059" y="452589"/>
                  </a:cubicBezTo>
                  <a:lnTo>
                    <a:pt x="4785290" y="452589"/>
                  </a:lnTo>
                  <a:cubicBezTo>
                    <a:pt x="4852352" y="452589"/>
                    <a:pt x="4907273" y="397662"/>
                    <a:pt x="4907273" y="330568"/>
                  </a:cubicBezTo>
                  <a:lnTo>
                    <a:pt x="4907273" y="0"/>
                  </a:lnTo>
                  <a:close/>
                </a:path>
              </a:pathLst>
            </a:custGeom>
            <a:solidFill>
              <a:schemeClr val="lt1"/>
            </a:solidFill>
            <a:ln w="19050" cap="flat" cmpd="sng">
              <a:solidFill>
                <a:schemeClr val="lt2"/>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4939" name="Google Shape;4939;p55"/>
            <p:cNvSpPr/>
            <p:nvPr/>
          </p:nvSpPr>
          <p:spPr>
            <a:xfrm>
              <a:off x="5761950" y="4121088"/>
              <a:ext cx="1358158" cy="42774"/>
            </a:xfrm>
            <a:custGeom>
              <a:avLst/>
              <a:gdLst/>
              <a:ahLst/>
              <a:cxnLst/>
              <a:rect l="l" t="t" r="r" b="b"/>
              <a:pathLst>
                <a:path w="1681930" h="52971" extrusionOk="0">
                  <a:moveTo>
                    <a:pt x="218865" y="0"/>
                  </a:moveTo>
                  <a:lnTo>
                    <a:pt x="1463097" y="0"/>
                  </a:lnTo>
                  <a:lnTo>
                    <a:pt x="1681930" y="51727"/>
                  </a:lnTo>
                  <a:lnTo>
                    <a:pt x="0" y="52971"/>
                  </a:lnTo>
                  <a:close/>
                </a:path>
              </a:pathLst>
            </a:custGeom>
            <a:solidFill>
              <a:schemeClr val="lt1"/>
            </a:solidFill>
            <a:ln w="19050" cap="flat" cmpd="sng">
              <a:solidFill>
                <a:schemeClr val="lt2"/>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4940" name="Google Shape;4940;p55"/>
            <p:cNvSpPr/>
            <p:nvPr/>
          </p:nvSpPr>
          <p:spPr>
            <a:xfrm>
              <a:off x="5762300" y="4162789"/>
              <a:ext cx="1357815" cy="42760"/>
            </a:xfrm>
            <a:custGeom>
              <a:avLst/>
              <a:gdLst/>
              <a:ahLst/>
              <a:cxnLst/>
              <a:rect l="l" t="t" r="r" b="b"/>
              <a:pathLst>
                <a:path w="1681505" h="28746" extrusionOk="0">
                  <a:moveTo>
                    <a:pt x="1670050" y="28746"/>
                  </a:moveTo>
                  <a:lnTo>
                    <a:pt x="10998" y="28746"/>
                  </a:lnTo>
                  <a:lnTo>
                    <a:pt x="0" y="1244"/>
                  </a:lnTo>
                  <a:lnTo>
                    <a:pt x="1681505" y="0"/>
                  </a:lnTo>
                  <a:close/>
                </a:path>
              </a:pathLst>
            </a:custGeom>
            <a:solidFill>
              <a:schemeClr val="lt1"/>
            </a:solidFill>
            <a:ln w="19050" cap="flat" cmpd="sng">
              <a:solidFill>
                <a:schemeClr val="lt2"/>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4941" name="Google Shape;4941;p55"/>
            <p:cNvSpPr/>
            <p:nvPr/>
          </p:nvSpPr>
          <p:spPr>
            <a:xfrm>
              <a:off x="6369831" y="3447510"/>
              <a:ext cx="140997" cy="141002"/>
            </a:xfrm>
            <a:custGeom>
              <a:avLst/>
              <a:gdLst/>
              <a:ahLst/>
              <a:cxnLst/>
              <a:rect l="l" t="t" r="r" b="b"/>
              <a:pathLst>
                <a:path w="174593" h="174599" extrusionOk="0">
                  <a:moveTo>
                    <a:pt x="174593" y="87325"/>
                  </a:moveTo>
                  <a:cubicBezTo>
                    <a:pt x="174593" y="135521"/>
                    <a:pt x="135515" y="174599"/>
                    <a:pt x="87312" y="174599"/>
                  </a:cubicBezTo>
                  <a:cubicBezTo>
                    <a:pt x="39039" y="174599"/>
                    <a:pt x="0" y="135521"/>
                    <a:pt x="0" y="87325"/>
                  </a:cubicBezTo>
                  <a:cubicBezTo>
                    <a:pt x="0" y="39090"/>
                    <a:pt x="39039" y="0"/>
                    <a:pt x="87312" y="0"/>
                  </a:cubicBezTo>
                  <a:cubicBezTo>
                    <a:pt x="135515" y="0"/>
                    <a:pt x="174593" y="39090"/>
                    <a:pt x="174593" y="87325"/>
                  </a:cubicBezTo>
                  <a:close/>
                </a:path>
              </a:pathLst>
            </a:custGeom>
            <a:solidFill>
              <a:schemeClr val="l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4942" name="Google Shape;4942;p55"/>
            <p:cNvSpPr/>
            <p:nvPr/>
          </p:nvSpPr>
          <p:spPr>
            <a:xfrm>
              <a:off x="4461286" y="961341"/>
              <a:ext cx="3962996" cy="2365477"/>
            </a:xfrm>
            <a:custGeom>
              <a:avLst/>
              <a:gdLst/>
              <a:ahLst/>
              <a:cxnLst/>
              <a:rect l="l" t="t" r="r" b="b"/>
              <a:pathLst>
                <a:path w="4907273" h="2929108" extrusionOk="0">
                  <a:moveTo>
                    <a:pt x="4907273" y="122040"/>
                  </a:moveTo>
                  <a:cubicBezTo>
                    <a:pt x="4907273" y="54921"/>
                    <a:pt x="4852358" y="0"/>
                    <a:pt x="4785290" y="0"/>
                  </a:cubicBezTo>
                  <a:lnTo>
                    <a:pt x="122059" y="0"/>
                  </a:lnTo>
                  <a:cubicBezTo>
                    <a:pt x="54908" y="0"/>
                    <a:pt x="0" y="54921"/>
                    <a:pt x="0" y="122040"/>
                  </a:cubicBezTo>
                  <a:lnTo>
                    <a:pt x="0" y="2929108"/>
                  </a:lnTo>
                  <a:lnTo>
                    <a:pt x="4907273" y="2929108"/>
                  </a:lnTo>
                  <a:close/>
                </a:path>
              </a:pathLst>
            </a:custGeom>
            <a:solidFill>
              <a:schemeClr val="lt1"/>
            </a:solidFill>
            <a:ln w="19050" cap="flat" cmpd="sng">
              <a:solidFill>
                <a:schemeClr val="lt2"/>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grpSp>
      <p:sp>
        <p:nvSpPr>
          <p:cNvPr id="4944" name="Google Shape;4944;p55"/>
          <p:cNvSpPr txBox="1">
            <a:spLocks noGrp="1"/>
          </p:cNvSpPr>
          <p:nvPr>
            <p:ph type="title"/>
          </p:nvPr>
        </p:nvSpPr>
        <p:spPr>
          <a:xfrm>
            <a:off x="493486" y="1642350"/>
            <a:ext cx="3200400" cy="57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SNEAK PEEK</a:t>
            </a:r>
            <a:endParaRPr dirty="0"/>
          </a:p>
        </p:txBody>
      </p:sp>
      <p:pic>
        <p:nvPicPr>
          <p:cNvPr id="3" name="Picture 2">
            <a:extLst>
              <a:ext uri="{FF2B5EF4-FFF2-40B4-BE49-F238E27FC236}">
                <a16:creationId xmlns:a16="http://schemas.microsoft.com/office/drawing/2014/main" id="{DDD1D44F-3C5F-0D67-5C0E-E51C08EA68B1}"/>
              </a:ext>
            </a:extLst>
          </p:cNvPr>
          <p:cNvPicPr>
            <a:picLocks noChangeAspect="1"/>
          </p:cNvPicPr>
          <p:nvPr/>
        </p:nvPicPr>
        <p:blipFill>
          <a:blip r:embed="rId5"/>
          <a:stretch>
            <a:fillRect/>
          </a:stretch>
        </p:blipFill>
        <p:spPr>
          <a:xfrm>
            <a:off x="3935992" y="653144"/>
            <a:ext cx="4431309" cy="2492611"/>
          </a:xfrm>
          <a:prstGeom prst="rect">
            <a:avLst/>
          </a:prstGeom>
        </p:spPr>
      </p:pic>
      <p:pic>
        <p:nvPicPr>
          <p:cNvPr id="2" name="Audio 1">
            <a:hlinkClick r:id="" action="ppaction://media"/>
            <a:extLst>
              <a:ext uri="{FF2B5EF4-FFF2-40B4-BE49-F238E27FC236}">
                <a16:creationId xmlns:a16="http://schemas.microsoft.com/office/drawing/2014/main" id="{7789D281-5F0E-DA99-9E91-87D10FDBE8B7}"/>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51256" t="-119456" r="-251256" b="-119456"/>
          <a:stretch>
            <a:fillRect/>
          </a:stretch>
        </p:blipFill>
        <p:spPr>
          <a:xfrm>
            <a:off x="6858000" y="3857625"/>
            <a:ext cx="2286000" cy="12858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9759"/>
    </mc:Choice>
    <mc:Fallback>
      <p:transition spd="slow" advTm="975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929"/>
        <p:cNvGrpSpPr/>
        <p:nvPr/>
      </p:nvGrpSpPr>
      <p:grpSpPr>
        <a:xfrm>
          <a:off x="0" y="0"/>
          <a:ext cx="0" cy="0"/>
          <a:chOff x="0" y="0"/>
          <a:chExt cx="0" cy="0"/>
        </a:xfrm>
      </p:grpSpPr>
      <p:pic>
        <p:nvPicPr>
          <p:cNvPr id="5" name="Picture 2" descr="Catch Up - Light, Private, Secured Social Media">
            <a:hlinkClick r:id="rId5"/>
            <a:extLst>
              <a:ext uri="{FF2B5EF4-FFF2-40B4-BE49-F238E27FC236}">
                <a16:creationId xmlns:a16="http://schemas.microsoft.com/office/drawing/2014/main" id="{C7566DDE-0374-0600-478A-6094A6E3D36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90193" y="851806"/>
            <a:ext cx="1207407" cy="120740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GitHub Octodex">
            <a:hlinkClick r:id="rId5"/>
            <a:extLst>
              <a:ext uri="{FF2B5EF4-FFF2-40B4-BE49-F238E27FC236}">
                <a16:creationId xmlns:a16="http://schemas.microsoft.com/office/drawing/2014/main" id="{1AD9F69A-8EA8-70DD-E557-A79F7CCAA69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49864" y="1159326"/>
            <a:ext cx="2059212" cy="205921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GitHub Logo - PNG and Vector - Logo Download">
            <a:hlinkClick r:id="rId5"/>
            <a:extLst>
              <a:ext uri="{FF2B5EF4-FFF2-40B4-BE49-F238E27FC236}">
                <a16:creationId xmlns:a16="http://schemas.microsoft.com/office/drawing/2014/main" id="{633DEB39-CC29-21FF-D0FF-7BD27DBA3431}"/>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35962" b="34408"/>
          <a:stretch/>
        </p:blipFill>
        <p:spPr bwMode="auto">
          <a:xfrm>
            <a:off x="2960913" y="3084288"/>
            <a:ext cx="3037113" cy="899886"/>
          </a:xfrm>
          <a:prstGeom prst="rect">
            <a:avLst/>
          </a:prstGeom>
          <a:noFill/>
          <a:extLst>
            <a:ext uri="{909E8E84-426E-40DD-AFC4-6F175D3DCCD1}">
              <a14:hiddenFill xmlns:a14="http://schemas.microsoft.com/office/drawing/2010/main">
                <a:solidFill>
                  <a:srgbClr val="FFFFFF"/>
                </a:solidFill>
              </a14:hiddenFill>
            </a:ext>
          </a:extLst>
        </p:spPr>
      </p:pic>
      <p:pic>
        <p:nvPicPr>
          <p:cNvPr id="4" name="Audio 3">
            <a:hlinkClick r:id="" action="ppaction://media"/>
            <a:extLst>
              <a:ext uri="{FF2B5EF4-FFF2-40B4-BE49-F238E27FC236}">
                <a16:creationId xmlns:a16="http://schemas.microsoft.com/office/drawing/2014/main" id="{47DC5730-6AF1-B2D7-6802-90204D2E51B6}"/>
              </a:ext>
            </a:extLst>
          </p:cNvPr>
          <p:cNvPicPr>
            <a:picLocks noChangeAspect="1"/>
          </p:cNvPicPr>
          <p:nvPr>
            <a:audioFile r:link="rId2"/>
            <p:extLst>
              <p:ext uri="{DAA4B4D4-6D71-4841-9C94-3DE7FCFB9230}">
                <p14:media xmlns:p14="http://schemas.microsoft.com/office/powerpoint/2010/main" r:embed="rId1"/>
              </p:ext>
            </p:extLst>
          </p:nvPr>
        </p:nvPicPr>
        <p:blipFill>
          <a:blip r:embed="rId9"/>
          <a:srcRect l="-251256" t="-119456" r="-251256" b="-119456"/>
          <a:stretch>
            <a:fillRect/>
          </a:stretch>
        </p:blipFill>
        <p:spPr>
          <a:xfrm>
            <a:off x="6858000" y="3857625"/>
            <a:ext cx="2286000" cy="12858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6950"/>
    </mc:Choice>
    <mc:Fallback>
      <p:transition spd="slow" advTm="69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372"/>
        <p:cNvGrpSpPr/>
        <p:nvPr/>
      </p:nvGrpSpPr>
      <p:grpSpPr>
        <a:xfrm>
          <a:off x="0" y="0"/>
          <a:ext cx="0" cy="0"/>
          <a:chOff x="0" y="0"/>
          <a:chExt cx="0" cy="0"/>
        </a:xfrm>
      </p:grpSpPr>
      <p:sp>
        <p:nvSpPr>
          <p:cNvPr id="4373" name="Google Shape;4373;p36"/>
          <p:cNvSpPr/>
          <p:nvPr/>
        </p:nvSpPr>
        <p:spPr>
          <a:xfrm>
            <a:off x="394050" y="937050"/>
            <a:ext cx="3269400" cy="3269400"/>
          </a:xfrm>
          <a:prstGeom prst="arc">
            <a:avLst>
              <a:gd name="adj1" fmla="val 16200000"/>
              <a:gd name="adj2" fmla="val 0"/>
            </a:avLst>
          </a:prstGeom>
          <a:no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4" name="Google Shape;4374;p36"/>
          <p:cNvSpPr txBox="1">
            <a:spLocks noGrp="1"/>
          </p:cNvSpPr>
          <p:nvPr>
            <p:ph type="title"/>
          </p:nvPr>
        </p:nvSpPr>
        <p:spPr>
          <a:xfrm>
            <a:off x="4000475" y="937050"/>
            <a:ext cx="4645200" cy="1495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IoT</a:t>
            </a:r>
            <a:endParaRPr dirty="0"/>
          </a:p>
        </p:txBody>
      </p:sp>
      <p:sp>
        <p:nvSpPr>
          <p:cNvPr id="4375" name="Google Shape;4375;p36"/>
          <p:cNvSpPr txBox="1">
            <a:spLocks noGrp="1"/>
          </p:cNvSpPr>
          <p:nvPr>
            <p:ph type="subTitle" idx="1"/>
          </p:nvPr>
        </p:nvSpPr>
        <p:spPr>
          <a:xfrm>
            <a:off x="4000625" y="2104571"/>
            <a:ext cx="4423500" cy="1845279"/>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dirty="0"/>
              <a:t>The Internet of Things is a network of physical objects that are connected to the internet and can collect and exchange data. IoT has the potential to revolutionize many aspects of our lives, from the way we live and work to the way we interact with the world around us.</a:t>
            </a:r>
          </a:p>
        </p:txBody>
      </p:sp>
      <p:pic>
        <p:nvPicPr>
          <p:cNvPr id="4376" name="Google Shape;4376;p36"/>
          <p:cNvPicPr preferRelativeResize="0"/>
          <p:nvPr/>
        </p:nvPicPr>
        <p:blipFill rotWithShape="1">
          <a:blip r:embed="rId5">
            <a:alphaModFix/>
          </a:blip>
          <a:srcRect l="25955" r="15783" b="12541"/>
          <a:stretch/>
        </p:blipFill>
        <p:spPr>
          <a:xfrm>
            <a:off x="734125" y="1159899"/>
            <a:ext cx="2706300" cy="2703900"/>
          </a:xfrm>
          <a:prstGeom prst="ellipse">
            <a:avLst/>
          </a:prstGeom>
          <a:noFill/>
          <a:ln>
            <a:noFill/>
          </a:ln>
        </p:spPr>
      </p:pic>
      <p:pic>
        <p:nvPicPr>
          <p:cNvPr id="5" name="Audio 4">
            <a:hlinkClick r:id="" action="ppaction://media"/>
            <a:extLst>
              <a:ext uri="{FF2B5EF4-FFF2-40B4-BE49-F238E27FC236}">
                <a16:creationId xmlns:a16="http://schemas.microsoft.com/office/drawing/2014/main" id="{5B0F35F8-15DD-B55B-9F87-D1EAA0B8F627}"/>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51256" t="-119456" r="-251256" b="-119456"/>
          <a:stretch>
            <a:fillRect/>
          </a:stretch>
        </p:blipFill>
        <p:spPr>
          <a:xfrm>
            <a:off x="6858000" y="3857625"/>
            <a:ext cx="2286000" cy="12858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7661"/>
    </mc:Choice>
    <mc:Fallback>
      <p:transition spd="slow" advTm="176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380"/>
        <p:cNvGrpSpPr/>
        <p:nvPr/>
      </p:nvGrpSpPr>
      <p:grpSpPr>
        <a:xfrm>
          <a:off x="0" y="0"/>
          <a:ext cx="0" cy="0"/>
          <a:chOff x="0" y="0"/>
          <a:chExt cx="0" cy="0"/>
        </a:xfrm>
      </p:grpSpPr>
      <p:sp>
        <p:nvSpPr>
          <p:cNvPr id="4381" name="Google Shape;4381;p37"/>
          <p:cNvSpPr txBox="1">
            <a:spLocks noGrp="1"/>
          </p:cNvSpPr>
          <p:nvPr>
            <p:ph type="title"/>
          </p:nvPr>
        </p:nvSpPr>
        <p:spPr>
          <a:xfrm>
            <a:off x="622250" y="1291787"/>
            <a:ext cx="4421465" cy="93204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Smart Home</a:t>
            </a:r>
          </a:p>
        </p:txBody>
      </p:sp>
      <p:sp>
        <p:nvSpPr>
          <p:cNvPr id="4383" name="Google Shape;4383;p37"/>
          <p:cNvSpPr txBox="1">
            <a:spLocks noGrp="1"/>
          </p:cNvSpPr>
          <p:nvPr>
            <p:ph type="subTitle" idx="1"/>
          </p:nvPr>
        </p:nvSpPr>
        <p:spPr>
          <a:xfrm>
            <a:off x="622250" y="2384546"/>
            <a:ext cx="5039400" cy="1427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dirty="0"/>
              <a:t>IoT devices can be used to control and automate many aspects of our homes, such as lighting, thermostats, and security systems. This can make our homes more comfortable, energy-efficient, and secure. </a:t>
            </a:r>
          </a:p>
        </p:txBody>
      </p:sp>
      <p:pic>
        <p:nvPicPr>
          <p:cNvPr id="4384" name="Google Shape;4384;p37"/>
          <p:cNvPicPr preferRelativeResize="0"/>
          <p:nvPr/>
        </p:nvPicPr>
        <p:blipFill rotWithShape="1">
          <a:blip r:embed="rId5">
            <a:alphaModFix/>
          </a:blip>
          <a:srcRect l="16644" r="16644"/>
          <a:stretch/>
        </p:blipFill>
        <p:spPr>
          <a:xfrm>
            <a:off x="5610355" y="1291787"/>
            <a:ext cx="2589000" cy="2586600"/>
          </a:xfrm>
          <a:prstGeom prst="ellipse">
            <a:avLst/>
          </a:prstGeom>
          <a:noFill/>
          <a:ln>
            <a:noFill/>
          </a:ln>
        </p:spPr>
      </p:pic>
      <p:sp>
        <p:nvSpPr>
          <p:cNvPr id="4385" name="Google Shape;4385;p37"/>
          <p:cNvSpPr/>
          <p:nvPr/>
        </p:nvSpPr>
        <p:spPr>
          <a:xfrm>
            <a:off x="5449675" y="1131075"/>
            <a:ext cx="2910600" cy="2910600"/>
          </a:xfrm>
          <a:prstGeom prst="arc">
            <a:avLst>
              <a:gd name="adj1" fmla="val 16200000"/>
              <a:gd name="adj2" fmla="val 0"/>
            </a:avLst>
          </a:prstGeom>
          <a:no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Audio 2">
            <a:hlinkClick r:id="" action="ppaction://media"/>
            <a:extLst>
              <a:ext uri="{FF2B5EF4-FFF2-40B4-BE49-F238E27FC236}">
                <a16:creationId xmlns:a16="http://schemas.microsoft.com/office/drawing/2014/main" id="{9AB0D81C-D584-6F1F-BDD9-37C38D0AA0C0}"/>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51256" t="-119456" r="-251256" b="-119456"/>
          <a:stretch>
            <a:fillRect/>
          </a:stretch>
        </p:blipFill>
        <p:spPr>
          <a:xfrm>
            <a:off x="6858000" y="3857625"/>
            <a:ext cx="2286000" cy="12858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3185"/>
    </mc:Choice>
    <mc:Fallback>
      <p:transition spd="slow" advTm="1318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349"/>
        <p:cNvGrpSpPr/>
        <p:nvPr/>
      </p:nvGrpSpPr>
      <p:grpSpPr>
        <a:xfrm>
          <a:off x="0" y="0"/>
          <a:ext cx="0" cy="0"/>
          <a:chOff x="0" y="0"/>
          <a:chExt cx="0" cy="0"/>
        </a:xfrm>
      </p:grpSpPr>
      <p:sp>
        <p:nvSpPr>
          <p:cNvPr id="4350" name="Google Shape;4350;p3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T</a:t>
            </a:r>
            <a:r>
              <a:rPr lang="en" dirty="0"/>
              <a:t>argets</a:t>
            </a:r>
            <a:endParaRPr dirty="0"/>
          </a:p>
        </p:txBody>
      </p:sp>
      <p:sp>
        <p:nvSpPr>
          <p:cNvPr id="4351" name="Google Shape;4351;p35"/>
          <p:cNvSpPr txBox="1">
            <a:spLocks noGrp="1"/>
          </p:cNvSpPr>
          <p:nvPr>
            <p:ph type="title" idx="2"/>
          </p:nvPr>
        </p:nvSpPr>
        <p:spPr>
          <a:xfrm>
            <a:off x="1601409" y="1550456"/>
            <a:ext cx="2970600" cy="52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E</a:t>
            </a:r>
            <a:r>
              <a:rPr lang="en" dirty="0"/>
              <a:t>mulators</a:t>
            </a:r>
            <a:endParaRPr dirty="0"/>
          </a:p>
        </p:txBody>
      </p:sp>
      <p:sp>
        <p:nvSpPr>
          <p:cNvPr id="4352" name="Google Shape;4352;p35"/>
          <p:cNvSpPr txBox="1">
            <a:spLocks noGrp="1"/>
          </p:cNvSpPr>
          <p:nvPr>
            <p:ph type="subTitle" idx="1"/>
          </p:nvPr>
        </p:nvSpPr>
        <p:spPr>
          <a:xfrm>
            <a:off x="1601413" y="1864106"/>
            <a:ext cx="2626500" cy="611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D</a:t>
            </a:r>
            <a:r>
              <a:rPr lang="en" dirty="0"/>
              <a:t>evelopments of emulators of smart home devices</a:t>
            </a:r>
            <a:endParaRPr dirty="0"/>
          </a:p>
        </p:txBody>
      </p:sp>
      <p:sp>
        <p:nvSpPr>
          <p:cNvPr id="4355" name="Google Shape;4355;p35"/>
          <p:cNvSpPr txBox="1">
            <a:spLocks noGrp="1"/>
          </p:cNvSpPr>
          <p:nvPr>
            <p:ph type="title" idx="5"/>
          </p:nvPr>
        </p:nvSpPr>
        <p:spPr>
          <a:xfrm>
            <a:off x="1541619" y="2885354"/>
            <a:ext cx="3434100" cy="52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D</a:t>
            </a:r>
            <a:r>
              <a:rPr lang="en" dirty="0"/>
              <a:t>ata Manager App</a:t>
            </a:r>
            <a:endParaRPr dirty="0"/>
          </a:p>
        </p:txBody>
      </p:sp>
      <p:sp>
        <p:nvSpPr>
          <p:cNvPr id="4356" name="Google Shape;4356;p35"/>
          <p:cNvSpPr txBox="1">
            <a:spLocks noGrp="1"/>
          </p:cNvSpPr>
          <p:nvPr>
            <p:ph type="subTitle" idx="6"/>
          </p:nvPr>
        </p:nvSpPr>
        <p:spPr>
          <a:xfrm>
            <a:off x="1601413" y="3199615"/>
            <a:ext cx="2626500" cy="89341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0" i="0" dirty="0">
                <a:solidFill>
                  <a:srgbClr val="000000"/>
                </a:solidFill>
                <a:effectLst/>
                <a:latin typeface="Assistant" pitchFamily="2" charset="-79"/>
                <a:cs typeface="Assistant" pitchFamily="2" charset="-79"/>
              </a:rPr>
              <a:t>Collecting data from broker and writing it to local DB</a:t>
            </a:r>
            <a:endParaRPr dirty="0"/>
          </a:p>
        </p:txBody>
      </p:sp>
      <p:sp>
        <p:nvSpPr>
          <p:cNvPr id="4357" name="Google Shape;4357;p35"/>
          <p:cNvSpPr txBox="1">
            <a:spLocks noGrp="1"/>
          </p:cNvSpPr>
          <p:nvPr>
            <p:ph type="title" idx="7"/>
          </p:nvPr>
        </p:nvSpPr>
        <p:spPr>
          <a:xfrm>
            <a:off x="5797500" y="2861824"/>
            <a:ext cx="2626500" cy="52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DB</a:t>
            </a:r>
            <a:endParaRPr dirty="0"/>
          </a:p>
        </p:txBody>
      </p:sp>
      <p:sp>
        <p:nvSpPr>
          <p:cNvPr id="4358" name="Google Shape;4358;p35"/>
          <p:cNvSpPr txBox="1">
            <a:spLocks noGrp="1"/>
          </p:cNvSpPr>
          <p:nvPr>
            <p:ph type="subTitle" idx="8"/>
          </p:nvPr>
        </p:nvSpPr>
        <p:spPr>
          <a:xfrm>
            <a:off x="5760801" y="3145154"/>
            <a:ext cx="2626500" cy="611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a:t>
            </a:r>
            <a:r>
              <a:rPr lang="en" dirty="0"/>
              <a:t>ntegrating a local Data-Base</a:t>
            </a:r>
            <a:endParaRPr dirty="0"/>
          </a:p>
        </p:txBody>
      </p:sp>
      <p:sp>
        <p:nvSpPr>
          <p:cNvPr id="4359" name="Google Shape;4359;p35"/>
          <p:cNvSpPr txBox="1">
            <a:spLocks noGrp="1"/>
          </p:cNvSpPr>
          <p:nvPr>
            <p:ph type="title" idx="9"/>
          </p:nvPr>
        </p:nvSpPr>
        <p:spPr>
          <a:xfrm>
            <a:off x="767250" y="1713506"/>
            <a:ext cx="834000" cy="635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01</a:t>
            </a:r>
            <a:endParaRPr/>
          </a:p>
        </p:txBody>
      </p:sp>
      <p:sp>
        <p:nvSpPr>
          <p:cNvPr id="4361" name="Google Shape;4361;p35"/>
          <p:cNvSpPr txBox="1">
            <a:spLocks noGrp="1"/>
          </p:cNvSpPr>
          <p:nvPr>
            <p:ph type="title" idx="14"/>
          </p:nvPr>
        </p:nvSpPr>
        <p:spPr>
          <a:xfrm>
            <a:off x="756699" y="3125674"/>
            <a:ext cx="834000" cy="635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02</a:t>
            </a:r>
            <a:endParaRPr dirty="0"/>
          </a:p>
        </p:txBody>
      </p:sp>
      <p:sp>
        <p:nvSpPr>
          <p:cNvPr id="4362" name="Google Shape;4362;p35"/>
          <p:cNvSpPr txBox="1">
            <a:spLocks noGrp="1"/>
          </p:cNvSpPr>
          <p:nvPr>
            <p:ph type="title" idx="15"/>
          </p:nvPr>
        </p:nvSpPr>
        <p:spPr>
          <a:xfrm>
            <a:off x="4922210" y="3125674"/>
            <a:ext cx="834000" cy="635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04</a:t>
            </a:r>
            <a:endParaRPr dirty="0"/>
          </a:p>
        </p:txBody>
      </p:sp>
      <p:sp>
        <p:nvSpPr>
          <p:cNvPr id="16" name="Google Shape;4353;p35">
            <a:extLst>
              <a:ext uri="{FF2B5EF4-FFF2-40B4-BE49-F238E27FC236}">
                <a16:creationId xmlns:a16="http://schemas.microsoft.com/office/drawing/2014/main" id="{C3539AA6-BFED-AD2A-7F8D-67DA43864E34}"/>
              </a:ext>
            </a:extLst>
          </p:cNvPr>
          <p:cNvSpPr txBox="1">
            <a:spLocks/>
          </p:cNvSpPr>
          <p:nvPr/>
        </p:nvSpPr>
        <p:spPr>
          <a:xfrm>
            <a:off x="5745076" y="1509438"/>
            <a:ext cx="2626500" cy="527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2500"/>
              <a:buFont typeface="Black Han Sans"/>
              <a:buNone/>
              <a:defRPr sz="2000" b="0" i="0" u="none" strike="noStrike" cap="none">
                <a:solidFill>
                  <a:schemeClr val="lt2"/>
                </a:solidFill>
                <a:latin typeface="Black Han Sans"/>
                <a:ea typeface="Black Han Sans"/>
                <a:cs typeface="Black Han Sans"/>
                <a:sym typeface="Black Han Sans"/>
              </a:defRPr>
            </a:lvl1pPr>
            <a:lvl2pPr marR="0" lvl="1" algn="ctr" rtl="0">
              <a:lnSpc>
                <a:spcPct val="100000"/>
              </a:lnSpc>
              <a:spcBef>
                <a:spcPts val="0"/>
              </a:spcBef>
              <a:spcAft>
                <a:spcPts val="0"/>
              </a:spcAft>
              <a:buClr>
                <a:schemeClr val="lt2"/>
              </a:buClr>
              <a:buSzPts val="2500"/>
              <a:buFont typeface="Black Han Sans"/>
              <a:buNone/>
              <a:defRPr sz="2500" b="0" i="0" u="none" strike="noStrike" cap="none">
                <a:solidFill>
                  <a:schemeClr val="lt2"/>
                </a:solidFill>
                <a:latin typeface="Black Han Sans"/>
                <a:ea typeface="Black Han Sans"/>
                <a:cs typeface="Black Han Sans"/>
                <a:sym typeface="Black Han Sans"/>
              </a:defRPr>
            </a:lvl2pPr>
            <a:lvl3pPr marR="0" lvl="2" algn="ctr" rtl="0">
              <a:lnSpc>
                <a:spcPct val="100000"/>
              </a:lnSpc>
              <a:spcBef>
                <a:spcPts val="0"/>
              </a:spcBef>
              <a:spcAft>
                <a:spcPts val="0"/>
              </a:spcAft>
              <a:buClr>
                <a:schemeClr val="lt2"/>
              </a:buClr>
              <a:buSzPts val="2500"/>
              <a:buFont typeface="Black Han Sans"/>
              <a:buNone/>
              <a:defRPr sz="2500" b="0" i="0" u="none" strike="noStrike" cap="none">
                <a:solidFill>
                  <a:schemeClr val="lt2"/>
                </a:solidFill>
                <a:latin typeface="Black Han Sans"/>
                <a:ea typeface="Black Han Sans"/>
                <a:cs typeface="Black Han Sans"/>
                <a:sym typeface="Black Han Sans"/>
              </a:defRPr>
            </a:lvl3pPr>
            <a:lvl4pPr marR="0" lvl="3" algn="ctr" rtl="0">
              <a:lnSpc>
                <a:spcPct val="100000"/>
              </a:lnSpc>
              <a:spcBef>
                <a:spcPts val="0"/>
              </a:spcBef>
              <a:spcAft>
                <a:spcPts val="0"/>
              </a:spcAft>
              <a:buClr>
                <a:schemeClr val="lt2"/>
              </a:buClr>
              <a:buSzPts val="2500"/>
              <a:buFont typeface="Black Han Sans"/>
              <a:buNone/>
              <a:defRPr sz="2500" b="0" i="0" u="none" strike="noStrike" cap="none">
                <a:solidFill>
                  <a:schemeClr val="lt2"/>
                </a:solidFill>
                <a:latin typeface="Black Han Sans"/>
                <a:ea typeface="Black Han Sans"/>
                <a:cs typeface="Black Han Sans"/>
                <a:sym typeface="Black Han Sans"/>
              </a:defRPr>
            </a:lvl4pPr>
            <a:lvl5pPr marR="0" lvl="4" algn="ctr" rtl="0">
              <a:lnSpc>
                <a:spcPct val="100000"/>
              </a:lnSpc>
              <a:spcBef>
                <a:spcPts val="0"/>
              </a:spcBef>
              <a:spcAft>
                <a:spcPts val="0"/>
              </a:spcAft>
              <a:buClr>
                <a:schemeClr val="lt2"/>
              </a:buClr>
              <a:buSzPts val="2500"/>
              <a:buFont typeface="Black Han Sans"/>
              <a:buNone/>
              <a:defRPr sz="2500" b="0" i="0" u="none" strike="noStrike" cap="none">
                <a:solidFill>
                  <a:schemeClr val="lt2"/>
                </a:solidFill>
                <a:latin typeface="Black Han Sans"/>
                <a:ea typeface="Black Han Sans"/>
                <a:cs typeface="Black Han Sans"/>
                <a:sym typeface="Black Han Sans"/>
              </a:defRPr>
            </a:lvl5pPr>
            <a:lvl6pPr marR="0" lvl="5" algn="ctr" rtl="0">
              <a:lnSpc>
                <a:spcPct val="100000"/>
              </a:lnSpc>
              <a:spcBef>
                <a:spcPts val="0"/>
              </a:spcBef>
              <a:spcAft>
                <a:spcPts val="0"/>
              </a:spcAft>
              <a:buClr>
                <a:schemeClr val="lt2"/>
              </a:buClr>
              <a:buSzPts val="2500"/>
              <a:buFont typeface="Black Han Sans"/>
              <a:buNone/>
              <a:defRPr sz="2500" b="0" i="0" u="none" strike="noStrike" cap="none">
                <a:solidFill>
                  <a:schemeClr val="lt2"/>
                </a:solidFill>
                <a:latin typeface="Black Han Sans"/>
                <a:ea typeface="Black Han Sans"/>
                <a:cs typeface="Black Han Sans"/>
                <a:sym typeface="Black Han Sans"/>
              </a:defRPr>
            </a:lvl6pPr>
            <a:lvl7pPr marR="0" lvl="6" algn="ctr" rtl="0">
              <a:lnSpc>
                <a:spcPct val="100000"/>
              </a:lnSpc>
              <a:spcBef>
                <a:spcPts val="0"/>
              </a:spcBef>
              <a:spcAft>
                <a:spcPts val="0"/>
              </a:spcAft>
              <a:buClr>
                <a:schemeClr val="lt2"/>
              </a:buClr>
              <a:buSzPts val="2500"/>
              <a:buFont typeface="Black Han Sans"/>
              <a:buNone/>
              <a:defRPr sz="2500" b="0" i="0" u="none" strike="noStrike" cap="none">
                <a:solidFill>
                  <a:schemeClr val="lt2"/>
                </a:solidFill>
                <a:latin typeface="Black Han Sans"/>
                <a:ea typeface="Black Han Sans"/>
                <a:cs typeface="Black Han Sans"/>
                <a:sym typeface="Black Han Sans"/>
              </a:defRPr>
            </a:lvl7pPr>
            <a:lvl8pPr marR="0" lvl="7" algn="ctr" rtl="0">
              <a:lnSpc>
                <a:spcPct val="100000"/>
              </a:lnSpc>
              <a:spcBef>
                <a:spcPts val="0"/>
              </a:spcBef>
              <a:spcAft>
                <a:spcPts val="0"/>
              </a:spcAft>
              <a:buClr>
                <a:schemeClr val="lt2"/>
              </a:buClr>
              <a:buSzPts val="2500"/>
              <a:buFont typeface="Black Han Sans"/>
              <a:buNone/>
              <a:defRPr sz="2500" b="0" i="0" u="none" strike="noStrike" cap="none">
                <a:solidFill>
                  <a:schemeClr val="lt2"/>
                </a:solidFill>
                <a:latin typeface="Black Han Sans"/>
                <a:ea typeface="Black Han Sans"/>
                <a:cs typeface="Black Han Sans"/>
                <a:sym typeface="Black Han Sans"/>
              </a:defRPr>
            </a:lvl8pPr>
            <a:lvl9pPr marR="0" lvl="8" algn="ctr" rtl="0">
              <a:lnSpc>
                <a:spcPct val="100000"/>
              </a:lnSpc>
              <a:spcBef>
                <a:spcPts val="0"/>
              </a:spcBef>
              <a:spcAft>
                <a:spcPts val="0"/>
              </a:spcAft>
              <a:buClr>
                <a:schemeClr val="lt2"/>
              </a:buClr>
              <a:buSzPts val="2500"/>
              <a:buFont typeface="Black Han Sans"/>
              <a:buNone/>
              <a:defRPr sz="2500" b="0" i="0" u="none" strike="noStrike" cap="none">
                <a:solidFill>
                  <a:schemeClr val="lt2"/>
                </a:solidFill>
                <a:latin typeface="Black Han Sans"/>
                <a:ea typeface="Black Han Sans"/>
                <a:cs typeface="Black Han Sans"/>
                <a:sym typeface="Black Han Sans"/>
              </a:defRPr>
            </a:lvl9pPr>
          </a:lstStyle>
          <a:p>
            <a:r>
              <a:rPr lang="en-US" dirty="0"/>
              <a:t>GUI</a:t>
            </a:r>
          </a:p>
        </p:txBody>
      </p:sp>
      <p:sp>
        <p:nvSpPr>
          <p:cNvPr id="17" name="Google Shape;4354;p35">
            <a:extLst>
              <a:ext uri="{FF2B5EF4-FFF2-40B4-BE49-F238E27FC236}">
                <a16:creationId xmlns:a16="http://schemas.microsoft.com/office/drawing/2014/main" id="{00FC57FC-8D25-0E36-86F8-F8B23C610A37}"/>
              </a:ext>
            </a:extLst>
          </p:cNvPr>
          <p:cNvSpPr txBox="1">
            <a:spLocks/>
          </p:cNvSpPr>
          <p:nvPr/>
        </p:nvSpPr>
        <p:spPr>
          <a:xfrm>
            <a:off x="5745076" y="1826120"/>
            <a:ext cx="2626500" cy="93462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400"/>
              <a:buFont typeface="ABeeZee"/>
              <a:buNone/>
              <a:defRPr sz="1600" b="0" i="0" u="none" strike="noStrike" cap="none">
                <a:solidFill>
                  <a:schemeClr val="dk1"/>
                </a:solidFill>
                <a:latin typeface="ABeeZee"/>
                <a:ea typeface="ABeeZee"/>
                <a:cs typeface="ABeeZee"/>
                <a:sym typeface="ABeeZee"/>
              </a:defRPr>
            </a:lvl1pPr>
            <a:lvl2pPr marL="914400" marR="0" lvl="1" indent="-330200" algn="ctr" rtl="0">
              <a:lnSpc>
                <a:spcPct val="100000"/>
              </a:lnSpc>
              <a:spcBef>
                <a:spcPts val="0"/>
              </a:spcBef>
              <a:spcAft>
                <a:spcPts val="0"/>
              </a:spcAft>
              <a:buClr>
                <a:schemeClr val="dk1"/>
              </a:buClr>
              <a:buSzPts val="1600"/>
              <a:buFont typeface="ABeeZee"/>
              <a:buNone/>
              <a:defRPr sz="1600" b="0" i="0" u="none" strike="noStrike" cap="none">
                <a:solidFill>
                  <a:schemeClr val="dk1"/>
                </a:solidFill>
                <a:latin typeface="ABeeZee"/>
                <a:ea typeface="ABeeZee"/>
                <a:cs typeface="ABeeZee"/>
                <a:sym typeface="ABeeZee"/>
              </a:defRPr>
            </a:lvl2pPr>
            <a:lvl3pPr marL="1371600" marR="0" lvl="2" indent="-330200" algn="ctr" rtl="0">
              <a:lnSpc>
                <a:spcPct val="100000"/>
              </a:lnSpc>
              <a:spcBef>
                <a:spcPts val="1600"/>
              </a:spcBef>
              <a:spcAft>
                <a:spcPts val="0"/>
              </a:spcAft>
              <a:buClr>
                <a:schemeClr val="dk1"/>
              </a:buClr>
              <a:buSzPts val="1600"/>
              <a:buFont typeface="ABeeZee"/>
              <a:buNone/>
              <a:defRPr sz="1600" b="0" i="0" u="none" strike="noStrike" cap="none">
                <a:solidFill>
                  <a:schemeClr val="dk1"/>
                </a:solidFill>
                <a:latin typeface="ABeeZee"/>
                <a:ea typeface="ABeeZee"/>
                <a:cs typeface="ABeeZee"/>
                <a:sym typeface="ABeeZee"/>
              </a:defRPr>
            </a:lvl3pPr>
            <a:lvl4pPr marL="1828800" marR="0" lvl="3" indent="-330200" algn="ctr" rtl="0">
              <a:lnSpc>
                <a:spcPct val="100000"/>
              </a:lnSpc>
              <a:spcBef>
                <a:spcPts val="1600"/>
              </a:spcBef>
              <a:spcAft>
                <a:spcPts val="0"/>
              </a:spcAft>
              <a:buClr>
                <a:schemeClr val="dk1"/>
              </a:buClr>
              <a:buSzPts val="1600"/>
              <a:buFont typeface="ABeeZee"/>
              <a:buNone/>
              <a:defRPr sz="1600" b="0" i="0" u="none" strike="noStrike" cap="none">
                <a:solidFill>
                  <a:schemeClr val="dk1"/>
                </a:solidFill>
                <a:latin typeface="ABeeZee"/>
                <a:ea typeface="ABeeZee"/>
                <a:cs typeface="ABeeZee"/>
                <a:sym typeface="ABeeZee"/>
              </a:defRPr>
            </a:lvl4pPr>
            <a:lvl5pPr marL="2286000" marR="0" lvl="4" indent="-330200" algn="ctr" rtl="0">
              <a:lnSpc>
                <a:spcPct val="100000"/>
              </a:lnSpc>
              <a:spcBef>
                <a:spcPts val="1600"/>
              </a:spcBef>
              <a:spcAft>
                <a:spcPts val="0"/>
              </a:spcAft>
              <a:buClr>
                <a:schemeClr val="dk1"/>
              </a:buClr>
              <a:buSzPts val="1600"/>
              <a:buFont typeface="ABeeZee"/>
              <a:buNone/>
              <a:defRPr sz="1600" b="0" i="0" u="none" strike="noStrike" cap="none">
                <a:solidFill>
                  <a:schemeClr val="dk1"/>
                </a:solidFill>
                <a:latin typeface="ABeeZee"/>
                <a:ea typeface="ABeeZee"/>
                <a:cs typeface="ABeeZee"/>
                <a:sym typeface="ABeeZee"/>
              </a:defRPr>
            </a:lvl5pPr>
            <a:lvl6pPr marL="2743200" marR="0" lvl="5" indent="-330200" algn="ctr" rtl="0">
              <a:lnSpc>
                <a:spcPct val="100000"/>
              </a:lnSpc>
              <a:spcBef>
                <a:spcPts val="1600"/>
              </a:spcBef>
              <a:spcAft>
                <a:spcPts val="0"/>
              </a:spcAft>
              <a:buClr>
                <a:schemeClr val="dk1"/>
              </a:buClr>
              <a:buSzPts val="1600"/>
              <a:buFont typeface="ABeeZee"/>
              <a:buNone/>
              <a:defRPr sz="1600" b="0" i="0" u="none" strike="noStrike" cap="none">
                <a:solidFill>
                  <a:schemeClr val="dk1"/>
                </a:solidFill>
                <a:latin typeface="ABeeZee"/>
                <a:ea typeface="ABeeZee"/>
                <a:cs typeface="ABeeZee"/>
                <a:sym typeface="ABeeZee"/>
              </a:defRPr>
            </a:lvl6pPr>
            <a:lvl7pPr marL="3200400" marR="0" lvl="6" indent="-330200" algn="ctr" rtl="0">
              <a:lnSpc>
                <a:spcPct val="100000"/>
              </a:lnSpc>
              <a:spcBef>
                <a:spcPts val="1600"/>
              </a:spcBef>
              <a:spcAft>
                <a:spcPts val="0"/>
              </a:spcAft>
              <a:buClr>
                <a:schemeClr val="dk1"/>
              </a:buClr>
              <a:buSzPts val="1600"/>
              <a:buFont typeface="ABeeZee"/>
              <a:buNone/>
              <a:defRPr sz="1600" b="0" i="0" u="none" strike="noStrike" cap="none">
                <a:solidFill>
                  <a:schemeClr val="dk1"/>
                </a:solidFill>
                <a:latin typeface="ABeeZee"/>
                <a:ea typeface="ABeeZee"/>
                <a:cs typeface="ABeeZee"/>
                <a:sym typeface="ABeeZee"/>
              </a:defRPr>
            </a:lvl7pPr>
            <a:lvl8pPr marL="3657600" marR="0" lvl="7" indent="-330200" algn="ctr" rtl="0">
              <a:lnSpc>
                <a:spcPct val="100000"/>
              </a:lnSpc>
              <a:spcBef>
                <a:spcPts val="1600"/>
              </a:spcBef>
              <a:spcAft>
                <a:spcPts val="0"/>
              </a:spcAft>
              <a:buClr>
                <a:schemeClr val="dk1"/>
              </a:buClr>
              <a:buSzPts val="1600"/>
              <a:buFont typeface="ABeeZee"/>
              <a:buNone/>
              <a:defRPr sz="1600" b="0" i="0" u="none" strike="noStrike" cap="none">
                <a:solidFill>
                  <a:schemeClr val="dk1"/>
                </a:solidFill>
                <a:latin typeface="ABeeZee"/>
                <a:ea typeface="ABeeZee"/>
                <a:cs typeface="ABeeZee"/>
                <a:sym typeface="ABeeZee"/>
              </a:defRPr>
            </a:lvl8pPr>
            <a:lvl9pPr marL="4114800" marR="0" lvl="8" indent="-330200" algn="ctr" rtl="0">
              <a:lnSpc>
                <a:spcPct val="100000"/>
              </a:lnSpc>
              <a:spcBef>
                <a:spcPts val="1600"/>
              </a:spcBef>
              <a:spcAft>
                <a:spcPts val="1600"/>
              </a:spcAft>
              <a:buClr>
                <a:schemeClr val="dk1"/>
              </a:buClr>
              <a:buSzPts val="1600"/>
              <a:buFont typeface="ABeeZee"/>
              <a:buNone/>
              <a:defRPr sz="1600" b="0" i="0" u="none" strike="noStrike" cap="none">
                <a:solidFill>
                  <a:schemeClr val="dk1"/>
                </a:solidFill>
                <a:latin typeface="ABeeZee"/>
                <a:ea typeface="ABeeZee"/>
                <a:cs typeface="ABeeZee"/>
                <a:sym typeface="ABeeZee"/>
              </a:defRPr>
            </a:lvl9pPr>
          </a:lstStyle>
          <a:p>
            <a:pPr marL="0" indent="0"/>
            <a:r>
              <a:rPr lang="en-GB" dirty="0"/>
              <a:t>An Application for the system that controls the IoT device</a:t>
            </a:r>
          </a:p>
        </p:txBody>
      </p:sp>
      <p:sp>
        <p:nvSpPr>
          <p:cNvPr id="18" name="Google Shape;4360;p35">
            <a:extLst>
              <a:ext uri="{FF2B5EF4-FFF2-40B4-BE49-F238E27FC236}">
                <a16:creationId xmlns:a16="http://schemas.microsoft.com/office/drawing/2014/main" id="{E31BAC58-BBE0-76CC-BFA3-EC772895718B}"/>
              </a:ext>
            </a:extLst>
          </p:cNvPr>
          <p:cNvSpPr txBox="1">
            <a:spLocks/>
          </p:cNvSpPr>
          <p:nvPr/>
        </p:nvSpPr>
        <p:spPr>
          <a:xfrm>
            <a:off x="4913590" y="1747359"/>
            <a:ext cx="834000" cy="635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3600"/>
              <a:buFont typeface="Black Han Sans"/>
              <a:buNone/>
              <a:defRPr sz="3600" b="0" i="0" u="none" strike="noStrike" cap="none">
                <a:solidFill>
                  <a:schemeClr val="lt2"/>
                </a:solidFill>
                <a:latin typeface="Black Han Sans"/>
                <a:ea typeface="Black Han Sans"/>
                <a:cs typeface="Black Han Sans"/>
                <a:sym typeface="Black Han Sans"/>
              </a:defRPr>
            </a:lvl1pPr>
            <a:lvl2pPr marR="0" lvl="1" algn="ctr" rtl="0">
              <a:lnSpc>
                <a:spcPct val="100000"/>
              </a:lnSpc>
              <a:spcBef>
                <a:spcPts val="0"/>
              </a:spcBef>
              <a:spcAft>
                <a:spcPts val="0"/>
              </a:spcAft>
              <a:buClr>
                <a:schemeClr val="lt2"/>
              </a:buClr>
              <a:buSzPts val="2400"/>
              <a:buFont typeface="Black Han Sans"/>
              <a:buNone/>
              <a:defRPr sz="2400" b="0" i="0" u="none" strike="noStrike" cap="none">
                <a:solidFill>
                  <a:schemeClr val="lt2"/>
                </a:solidFill>
                <a:latin typeface="Black Han Sans"/>
                <a:ea typeface="Black Han Sans"/>
                <a:cs typeface="Black Han Sans"/>
                <a:sym typeface="Black Han Sans"/>
              </a:defRPr>
            </a:lvl2pPr>
            <a:lvl3pPr marR="0" lvl="2" algn="ctr" rtl="0">
              <a:lnSpc>
                <a:spcPct val="100000"/>
              </a:lnSpc>
              <a:spcBef>
                <a:spcPts val="0"/>
              </a:spcBef>
              <a:spcAft>
                <a:spcPts val="0"/>
              </a:spcAft>
              <a:buClr>
                <a:schemeClr val="lt2"/>
              </a:buClr>
              <a:buSzPts val="2400"/>
              <a:buFont typeface="Black Han Sans"/>
              <a:buNone/>
              <a:defRPr sz="2400" b="0" i="0" u="none" strike="noStrike" cap="none">
                <a:solidFill>
                  <a:schemeClr val="lt2"/>
                </a:solidFill>
                <a:latin typeface="Black Han Sans"/>
                <a:ea typeface="Black Han Sans"/>
                <a:cs typeface="Black Han Sans"/>
                <a:sym typeface="Black Han Sans"/>
              </a:defRPr>
            </a:lvl3pPr>
            <a:lvl4pPr marR="0" lvl="3" algn="ctr" rtl="0">
              <a:lnSpc>
                <a:spcPct val="100000"/>
              </a:lnSpc>
              <a:spcBef>
                <a:spcPts val="0"/>
              </a:spcBef>
              <a:spcAft>
                <a:spcPts val="0"/>
              </a:spcAft>
              <a:buClr>
                <a:schemeClr val="lt2"/>
              </a:buClr>
              <a:buSzPts val="2400"/>
              <a:buFont typeface="Black Han Sans"/>
              <a:buNone/>
              <a:defRPr sz="2400" b="0" i="0" u="none" strike="noStrike" cap="none">
                <a:solidFill>
                  <a:schemeClr val="lt2"/>
                </a:solidFill>
                <a:latin typeface="Black Han Sans"/>
                <a:ea typeface="Black Han Sans"/>
                <a:cs typeface="Black Han Sans"/>
                <a:sym typeface="Black Han Sans"/>
              </a:defRPr>
            </a:lvl4pPr>
            <a:lvl5pPr marR="0" lvl="4" algn="ctr" rtl="0">
              <a:lnSpc>
                <a:spcPct val="100000"/>
              </a:lnSpc>
              <a:spcBef>
                <a:spcPts val="0"/>
              </a:spcBef>
              <a:spcAft>
                <a:spcPts val="0"/>
              </a:spcAft>
              <a:buClr>
                <a:schemeClr val="lt2"/>
              </a:buClr>
              <a:buSzPts val="2400"/>
              <a:buFont typeface="Black Han Sans"/>
              <a:buNone/>
              <a:defRPr sz="2400" b="0" i="0" u="none" strike="noStrike" cap="none">
                <a:solidFill>
                  <a:schemeClr val="lt2"/>
                </a:solidFill>
                <a:latin typeface="Black Han Sans"/>
                <a:ea typeface="Black Han Sans"/>
                <a:cs typeface="Black Han Sans"/>
                <a:sym typeface="Black Han Sans"/>
              </a:defRPr>
            </a:lvl5pPr>
            <a:lvl6pPr marR="0" lvl="5" algn="ctr" rtl="0">
              <a:lnSpc>
                <a:spcPct val="100000"/>
              </a:lnSpc>
              <a:spcBef>
                <a:spcPts val="0"/>
              </a:spcBef>
              <a:spcAft>
                <a:spcPts val="0"/>
              </a:spcAft>
              <a:buClr>
                <a:schemeClr val="lt2"/>
              </a:buClr>
              <a:buSzPts val="2400"/>
              <a:buFont typeface="Black Han Sans"/>
              <a:buNone/>
              <a:defRPr sz="2400" b="0" i="0" u="none" strike="noStrike" cap="none">
                <a:solidFill>
                  <a:schemeClr val="lt2"/>
                </a:solidFill>
                <a:latin typeface="Black Han Sans"/>
                <a:ea typeface="Black Han Sans"/>
                <a:cs typeface="Black Han Sans"/>
                <a:sym typeface="Black Han Sans"/>
              </a:defRPr>
            </a:lvl6pPr>
            <a:lvl7pPr marR="0" lvl="6" algn="ctr" rtl="0">
              <a:lnSpc>
                <a:spcPct val="100000"/>
              </a:lnSpc>
              <a:spcBef>
                <a:spcPts val="0"/>
              </a:spcBef>
              <a:spcAft>
                <a:spcPts val="0"/>
              </a:spcAft>
              <a:buClr>
                <a:schemeClr val="lt2"/>
              </a:buClr>
              <a:buSzPts val="2400"/>
              <a:buFont typeface="Black Han Sans"/>
              <a:buNone/>
              <a:defRPr sz="2400" b="0" i="0" u="none" strike="noStrike" cap="none">
                <a:solidFill>
                  <a:schemeClr val="lt2"/>
                </a:solidFill>
                <a:latin typeface="Black Han Sans"/>
                <a:ea typeface="Black Han Sans"/>
                <a:cs typeface="Black Han Sans"/>
                <a:sym typeface="Black Han Sans"/>
              </a:defRPr>
            </a:lvl7pPr>
            <a:lvl8pPr marR="0" lvl="7" algn="ctr" rtl="0">
              <a:lnSpc>
                <a:spcPct val="100000"/>
              </a:lnSpc>
              <a:spcBef>
                <a:spcPts val="0"/>
              </a:spcBef>
              <a:spcAft>
                <a:spcPts val="0"/>
              </a:spcAft>
              <a:buClr>
                <a:schemeClr val="lt2"/>
              </a:buClr>
              <a:buSzPts val="2400"/>
              <a:buFont typeface="Black Han Sans"/>
              <a:buNone/>
              <a:defRPr sz="2400" b="0" i="0" u="none" strike="noStrike" cap="none">
                <a:solidFill>
                  <a:schemeClr val="lt2"/>
                </a:solidFill>
                <a:latin typeface="Black Han Sans"/>
                <a:ea typeface="Black Han Sans"/>
                <a:cs typeface="Black Han Sans"/>
                <a:sym typeface="Black Han Sans"/>
              </a:defRPr>
            </a:lvl8pPr>
            <a:lvl9pPr marR="0" lvl="8" algn="ctr" rtl="0">
              <a:lnSpc>
                <a:spcPct val="100000"/>
              </a:lnSpc>
              <a:spcBef>
                <a:spcPts val="0"/>
              </a:spcBef>
              <a:spcAft>
                <a:spcPts val="0"/>
              </a:spcAft>
              <a:buClr>
                <a:schemeClr val="lt2"/>
              </a:buClr>
              <a:buSzPts val="2400"/>
              <a:buFont typeface="Black Han Sans"/>
              <a:buNone/>
              <a:defRPr sz="2400" b="0" i="0" u="none" strike="noStrike" cap="none">
                <a:solidFill>
                  <a:schemeClr val="lt2"/>
                </a:solidFill>
                <a:latin typeface="Black Han Sans"/>
                <a:ea typeface="Black Han Sans"/>
                <a:cs typeface="Black Han Sans"/>
                <a:sym typeface="Black Han Sans"/>
              </a:defRPr>
            </a:lvl9pPr>
          </a:lstStyle>
          <a:p>
            <a:r>
              <a:rPr lang="en" dirty="0"/>
              <a:t>03</a:t>
            </a:r>
          </a:p>
        </p:txBody>
      </p:sp>
      <p:pic>
        <p:nvPicPr>
          <p:cNvPr id="4" name="Audio 3">
            <a:hlinkClick r:id="" action="ppaction://media"/>
            <a:extLst>
              <a:ext uri="{FF2B5EF4-FFF2-40B4-BE49-F238E27FC236}">
                <a16:creationId xmlns:a16="http://schemas.microsoft.com/office/drawing/2014/main" id="{EA4DC817-8EA9-970F-E176-3137D35F1AB7}"/>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51256" t="-119456" r="-251256" b="-119456"/>
          <a:stretch>
            <a:fillRect/>
          </a:stretch>
        </p:blipFill>
        <p:spPr>
          <a:xfrm>
            <a:off x="6858000" y="3857625"/>
            <a:ext cx="2286000" cy="12858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42067"/>
    </mc:Choice>
    <mc:Fallback>
      <p:transition spd="slow" advTm="4206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349"/>
        <p:cNvGrpSpPr/>
        <p:nvPr/>
      </p:nvGrpSpPr>
      <p:grpSpPr>
        <a:xfrm>
          <a:off x="0" y="0"/>
          <a:ext cx="0" cy="0"/>
          <a:chOff x="0" y="0"/>
          <a:chExt cx="0" cy="0"/>
        </a:xfrm>
      </p:grpSpPr>
      <p:sp>
        <p:nvSpPr>
          <p:cNvPr id="4350" name="Google Shape;4350;p3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Functional Requirements</a:t>
            </a:r>
            <a:endParaRPr dirty="0"/>
          </a:p>
        </p:txBody>
      </p:sp>
      <p:sp>
        <p:nvSpPr>
          <p:cNvPr id="4352" name="Google Shape;4352;p35"/>
          <p:cNvSpPr txBox="1">
            <a:spLocks noGrp="1"/>
          </p:cNvSpPr>
          <p:nvPr>
            <p:ph type="subTitle" idx="1"/>
          </p:nvPr>
        </p:nvSpPr>
        <p:spPr>
          <a:xfrm>
            <a:off x="1332732" y="1433935"/>
            <a:ext cx="6475954" cy="42657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app will display current temp for all rooms</a:t>
            </a:r>
            <a:endParaRPr dirty="0"/>
          </a:p>
        </p:txBody>
      </p:sp>
      <p:sp>
        <p:nvSpPr>
          <p:cNvPr id="4359" name="Google Shape;4359;p35"/>
          <p:cNvSpPr txBox="1">
            <a:spLocks noGrp="1"/>
          </p:cNvSpPr>
          <p:nvPr>
            <p:ph type="title" idx="9"/>
          </p:nvPr>
        </p:nvSpPr>
        <p:spPr>
          <a:xfrm>
            <a:off x="498732" y="1316139"/>
            <a:ext cx="834000" cy="635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800" dirty="0"/>
              <a:t>01</a:t>
            </a:r>
            <a:endParaRPr dirty="0"/>
          </a:p>
        </p:txBody>
      </p:sp>
      <p:sp>
        <p:nvSpPr>
          <p:cNvPr id="4361" name="Google Shape;4361;p35"/>
          <p:cNvSpPr txBox="1">
            <a:spLocks noGrp="1"/>
          </p:cNvSpPr>
          <p:nvPr>
            <p:ph type="title" idx="14"/>
          </p:nvPr>
        </p:nvSpPr>
        <p:spPr>
          <a:xfrm>
            <a:off x="502217" y="1759627"/>
            <a:ext cx="834000" cy="508802"/>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800" dirty="0"/>
              <a:t>02</a:t>
            </a:r>
            <a:endParaRPr dirty="0"/>
          </a:p>
        </p:txBody>
      </p:sp>
      <p:sp>
        <p:nvSpPr>
          <p:cNvPr id="4362" name="Google Shape;4362;p35"/>
          <p:cNvSpPr txBox="1">
            <a:spLocks noGrp="1"/>
          </p:cNvSpPr>
          <p:nvPr>
            <p:ph type="title" idx="15"/>
          </p:nvPr>
        </p:nvSpPr>
        <p:spPr>
          <a:xfrm>
            <a:off x="508231" y="2693441"/>
            <a:ext cx="834000" cy="635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800" dirty="0"/>
              <a:t>04</a:t>
            </a:r>
            <a:endParaRPr dirty="0"/>
          </a:p>
        </p:txBody>
      </p:sp>
      <p:sp>
        <p:nvSpPr>
          <p:cNvPr id="18" name="Google Shape;4360;p35">
            <a:extLst>
              <a:ext uri="{FF2B5EF4-FFF2-40B4-BE49-F238E27FC236}">
                <a16:creationId xmlns:a16="http://schemas.microsoft.com/office/drawing/2014/main" id="{E31BAC58-BBE0-76CC-BFA3-EC772895718B}"/>
              </a:ext>
            </a:extLst>
          </p:cNvPr>
          <p:cNvSpPr txBox="1">
            <a:spLocks/>
          </p:cNvSpPr>
          <p:nvPr/>
        </p:nvSpPr>
        <p:spPr>
          <a:xfrm>
            <a:off x="505702" y="2227465"/>
            <a:ext cx="834000" cy="635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3600"/>
              <a:buFont typeface="Black Han Sans"/>
              <a:buNone/>
              <a:defRPr sz="3600" b="0" i="0" u="none" strike="noStrike" cap="none">
                <a:solidFill>
                  <a:schemeClr val="lt2"/>
                </a:solidFill>
                <a:latin typeface="Black Han Sans"/>
                <a:ea typeface="Black Han Sans"/>
                <a:cs typeface="Black Han Sans"/>
                <a:sym typeface="Black Han Sans"/>
              </a:defRPr>
            </a:lvl1pPr>
            <a:lvl2pPr marR="0" lvl="1" algn="ctr" rtl="0">
              <a:lnSpc>
                <a:spcPct val="100000"/>
              </a:lnSpc>
              <a:spcBef>
                <a:spcPts val="0"/>
              </a:spcBef>
              <a:spcAft>
                <a:spcPts val="0"/>
              </a:spcAft>
              <a:buClr>
                <a:schemeClr val="lt2"/>
              </a:buClr>
              <a:buSzPts val="2400"/>
              <a:buFont typeface="Black Han Sans"/>
              <a:buNone/>
              <a:defRPr sz="2400" b="0" i="0" u="none" strike="noStrike" cap="none">
                <a:solidFill>
                  <a:schemeClr val="lt2"/>
                </a:solidFill>
                <a:latin typeface="Black Han Sans"/>
                <a:ea typeface="Black Han Sans"/>
                <a:cs typeface="Black Han Sans"/>
                <a:sym typeface="Black Han Sans"/>
              </a:defRPr>
            </a:lvl2pPr>
            <a:lvl3pPr marR="0" lvl="2" algn="ctr" rtl="0">
              <a:lnSpc>
                <a:spcPct val="100000"/>
              </a:lnSpc>
              <a:spcBef>
                <a:spcPts val="0"/>
              </a:spcBef>
              <a:spcAft>
                <a:spcPts val="0"/>
              </a:spcAft>
              <a:buClr>
                <a:schemeClr val="lt2"/>
              </a:buClr>
              <a:buSzPts val="2400"/>
              <a:buFont typeface="Black Han Sans"/>
              <a:buNone/>
              <a:defRPr sz="2400" b="0" i="0" u="none" strike="noStrike" cap="none">
                <a:solidFill>
                  <a:schemeClr val="lt2"/>
                </a:solidFill>
                <a:latin typeface="Black Han Sans"/>
                <a:ea typeface="Black Han Sans"/>
                <a:cs typeface="Black Han Sans"/>
                <a:sym typeface="Black Han Sans"/>
              </a:defRPr>
            </a:lvl3pPr>
            <a:lvl4pPr marR="0" lvl="3" algn="ctr" rtl="0">
              <a:lnSpc>
                <a:spcPct val="100000"/>
              </a:lnSpc>
              <a:spcBef>
                <a:spcPts val="0"/>
              </a:spcBef>
              <a:spcAft>
                <a:spcPts val="0"/>
              </a:spcAft>
              <a:buClr>
                <a:schemeClr val="lt2"/>
              </a:buClr>
              <a:buSzPts val="2400"/>
              <a:buFont typeface="Black Han Sans"/>
              <a:buNone/>
              <a:defRPr sz="2400" b="0" i="0" u="none" strike="noStrike" cap="none">
                <a:solidFill>
                  <a:schemeClr val="lt2"/>
                </a:solidFill>
                <a:latin typeface="Black Han Sans"/>
                <a:ea typeface="Black Han Sans"/>
                <a:cs typeface="Black Han Sans"/>
                <a:sym typeface="Black Han Sans"/>
              </a:defRPr>
            </a:lvl4pPr>
            <a:lvl5pPr marR="0" lvl="4" algn="ctr" rtl="0">
              <a:lnSpc>
                <a:spcPct val="100000"/>
              </a:lnSpc>
              <a:spcBef>
                <a:spcPts val="0"/>
              </a:spcBef>
              <a:spcAft>
                <a:spcPts val="0"/>
              </a:spcAft>
              <a:buClr>
                <a:schemeClr val="lt2"/>
              </a:buClr>
              <a:buSzPts val="2400"/>
              <a:buFont typeface="Black Han Sans"/>
              <a:buNone/>
              <a:defRPr sz="2400" b="0" i="0" u="none" strike="noStrike" cap="none">
                <a:solidFill>
                  <a:schemeClr val="lt2"/>
                </a:solidFill>
                <a:latin typeface="Black Han Sans"/>
                <a:ea typeface="Black Han Sans"/>
                <a:cs typeface="Black Han Sans"/>
                <a:sym typeface="Black Han Sans"/>
              </a:defRPr>
            </a:lvl5pPr>
            <a:lvl6pPr marR="0" lvl="5" algn="ctr" rtl="0">
              <a:lnSpc>
                <a:spcPct val="100000"/>
              </a:lnSpc>
              <a:spcBef>
                <a:spcPts val="0"/>
              </a:spcBef>
              <a:spcAft>
                <a:spcPts val="0"/>
              </a:spcAft>
              <a:buClr>
                <a:schemeClr val="lt2"/>
              </a:buClr>
              <a:buSzPts val="2400"/>
              <a:buFont typeface="Black Han Sans"/>
              <a:buNone/>
              <a:defRPr sz="2400" b="0" i="0" u="none" strike="noStrike" cap="none">
                <a:solidFill>
                  <a:schemeClr val="lt2"/>
                </a:solidFill>
                <a:latin typeface="Black Han Sans"/>
                <a:ea typeface="Black Han Sans"/>
                <a:cs typeface="Black Han Sans"/>
                <a:sym typeface="Black Han Sans"/>
              </a:defRPr>
            </a:lvl6pPr>
            <a:lvl7pPr marR="0" lvl="6" algn="ctr" rtl="0">
              <a:lnSpc>
                <a:spcPct val="100000"/>
              </a:lnSpc>
              <a:spcBef>
                <a:spcPts val="0"/>
              </a:spcBef>
              <a:spcAft>
                <a:spcPts val="0"/>
              </a:spcAft>
              <a:buClr>
                <a:schemeClr val="lt2"/>
              </a:buClr>
              <a:buSzPts val="2400"/>
              <a:buFont typeface="Black Han Sans"/>
              <a:buNone/>
              <a:defRPr sz="2400" b="0" i="0" u="none" strike="noStrike" cap="none">
                <a:solidFill>
                  <a:schemeClr val="lt2"/>
                </a:solidFill>
                <a:latin typeface="Black Han Sans"/>
                <a:ea typeface="Black Han Sans"/>
                <a:cs typeface="Black Han Sans"/>
                <a:sym typeface="Black Han Sans"/>
              </a:defRPr>
            </a:lvl7pPr>
            <a:lvl8pPr marR="0" lvl="7" algn="ctr" rtl="0">
              <a:lnSpc>
                <a:spcPct val="100000"/>
              </a:lnSpc>
              <a:spcBef>
                <a:spcPts val="0"/>
              </a:spcBef>
              <a:spcAft>
                <a:spcPts val="0"/>
              </a:spcAft>
              <a:buClr>
                <a:schemeClr val="lt2"/>
              </a:buClr>
              <a:buSzPts val="2400"/>
              <a:buFont typeface="Black Han Sans"/>
              <a:buNone/>
              <a:defRPr sz="2400" b="0" i="0" u="none" strike="noStrike" cap="none">
                <a:solidFill>
                  <a:schemeClr val="lt2"/>
                </a:solidFill>
                <a:latin typeface="Black Han Sans"/>
                <a:ea typeface="Black Han Sans"/>
                <a:cs typeface="Black Han Sans"/>
                <a:sym typeface="Black Han Sans"/>
              </a:defRPr>
            </a:lvl8pPr>
            <a:lvl9pPr marR="0" lvl="8" algn="ctr" rtl="0">
              <a:lnSpc>
                <a:spcPct val="100000"/>
              </a:lnSpc>
              <a:spcBef>
                <a:spcPts val="0"/>
              </a:spcBef>
              <a:spcAft>
                <a:spcPts val="0"/>
              </a:spcAft>
              <a:buClr>
                <a:schemeClr val="lt2"/>
              </a:buClr>
              <a:buSzPts val="2400"/>
              <a:buFont typeface="Black Han Sans"/>
              <a:buNone/>
              <a:defRPr sz="2400" b="0" i="0" u="none" strike="noStrike" cap="none">
                <a:solidFill>
                  <a:schemeClr val="lt2"/>
                </a:solidFill>
                <a:latin typeface="Black Han Sans"/>
                <a:ea typeface="Black Han Sans"/>
                <a:cs typeface="Black Han Sans"/>
                <a:sym typeface="Black Han Sans"/>
              </a:defRPr>
            </a:lvl9pPr>
          </a:lstStyle>
          <a:p>
            <a:r>
              <a:rPr lang="en" sz="2800" dirty="0"/>
              <a:t>03</a:t>
            </a:r>
            <a:endParaRPr lang="en" dirty="0"/>
          </a:p>
        </p:txBody>
      </p:sp>
      <p:sp>
        <p:nvSpPr>
          <p:cNvPr id="12" name="Google Shape;4352;p35">
            <a:extLst>
              <a:ext uri="{FF2B5EF4-FFF2-40B4-BE49-F238E27FC236}">
                <a16:creationId xmlns:a16="http://schemas.microsoft.com/office/drawing/2014/main" id="{37D52C89-96C8-5553-8DBF-F12AE99B000E}"/>
              </a:ext>
            </a:extLst>
          </p:cNvPr>
          <p:cNvSpPr txBox="1">
            <a:spLocks/>
          </p:cNvSpPr>
          <p:nvPr/>
        </p:nvSpPr>
        <p:spPr>
          <a:xfrm>
            <a:off x="1330990" y="1883119"/>
            <a:ext cx="6475954" cy="42657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400"/>
              <a:buFont typeface="ABeeZee"/>
              <a:buNone/>
              <a:defRPr sz="1600" b="0" i="0" u="none" strike="noStrike" cap="none">
                <a:solidFill>
                  <a:schemeClr val="dk1"/>
                </a:solidFill>
                <a:latin typeface="ABeeZee"/>
                <a:ea typeface="ABeeZee"/>
                <a:cs typeface="ABeeZee"/>
                <a:sym typeface="ABeeZee"/>
              </a:defRPr>
            </a:lvl1pPr>
            <a:lvl2pPr marL="914400" marR="0" lvl="1" indent="-330200" algn="ctr" rtl="0">
              <a:lnSpc>
                <a:spcPct val="100000"/>
              </a:lnSpc>
              <a:spcBef>
                <a:spcPts val="0"/>
              </a:spcBef>
              <a:spcAft>
                <a:spcPts val="0"/>
              </a:spcAft>
              <a:buClr>
                <a:schemeClr val="dk1"/>
              </a:buClr>
              <a:buSzPts val="1600"/>
              <a:buFont typeface="ABeeZee"/>
              <a:buNone/>
              <a:defRPr sz="1600" b="0" i="0" u="none" strike="noStrike" cap="none">
                <a:solidFill>
                  <a:schemeClr val="dk1"/>
                </a:solidFill>
                <a:latin typeface="ABeeZee"/>
                <a:ea typeface="ABeeZee"/>
                <a:cs typeface="ABeeZee"/>
                <a:sym typeface="ABeeZee"/>
              </a:defRPr>
            </a:lvl2pPr>
            <a:lvl3pPr marL="1371600" marR="0" lvl="2" indent="-330200" algn="ctr" rtl="0">
              <a:lnSpc>
                <a:spcPct val="100000"/>
              </a:lnSpc>
              <a:spcBef>
                <a:spcPts val="1600"/>
              </a:spcBef>
              <a:spcAft>
                <a:spcPts val="0"/>
              </a:spcAft>
              <a:buClr>
                <a:schemeClr val="dk1"/>
              </a:buClr>
              <a:buSzPts val="1600"/>
              <a:buFont typeface="ABeeZee"/>
              <a:buNone/>
              <a:defRPr sz="1600" b="0" i="0" u="none" strike="noStrike" cap="none">
                <a:solidFill>
                  <a:schemeClr val="dk1"/>
                </a:solidFill>
                <a:latin typeface="ABeeZee"/>
                <a:ea typeface="ABeeZee"/>
                <a:cs typeface="ABeeZee"/>
                <a:sym typeface="ABeeZee"/>
              </a:defRPr>
            </a:lvl3pPr>
            <a:lvl4pPr marL="1828800" marR="0" lvl="3" indent="-330200" algn="ctr" rtl="0">
              <a:lnSpc>
                <a:spcPct val="100000"/>
              </a:lnSpc>
              <a:spcBef>
                <a:spcPts val="1600"/>
              </a:spcBef>
              <a:spcAft>
                <a:spcPts val="0"/>
              </a:spcAft>
              <a:buClr>
                <a:schemeClr val="dk1"/>
              </a:buClr>
              <a:buSzPts val="1600"/>
              <a:buFont typeface="ABeeZee"/>
              <a:buNone/>
              <a:defRPr sz="1600" b="0" i="0" u="none" strike="noStrike" cap="none">
                <a:solidFill>
                  <a:schemeClr val="dk1"/>
                </a:solidFill>
                <a:latin typeface="ABeeZee"/>
                <a:ea typeface="ABeeZee"/>
                <a:cs typeface="ABeeZee"/>
                <a:sym typeface="ABeeZee"/>
              </a:defRPr>
            </a:lvl4pPr>
            <a:lvl5pPr marL="2286000" marR="0" lvl="4" indent="-330200" algn="ctr" rtl="0">
              <a:lnSpc>
                <a:spcPct val="100000"/>
              </a:lnSpc>
              <a:spcBef>
                <a:spcPts val="1600"/>
              </a:spcBef>
              <a:spcAft>
                <a:spcPts val="0"/>
              </a:spcAft>
              <a:buClr>
                <a:schemeClr val="dk1"/>
              </a:buClr>
              <a:buSzPts val="1600"/>
              <a:buFont typeface="ABeeZee"/>
              <a:buNone/>
              <a:defRPr sz="1600" b="0" i="0" u="none" strike="noStrike" cap="none">
                <a:solidFill>
                  <a:schemeClr val="dk1"/>
                </a:solidFill>
                <a:latin typeface="ABeeZee"/>
                <a:ea typeface="ABeeZee"/>
                <a:cs typeface="ABeeZee"/>
                <a:sym typeface="ABeeZee"/>
              </a:defRPr>
            </a:lvl5pPr>
            <a:lvl6pPr marL="2743200" marR="0" lvl="5" indent="-330200" algn="ctr" rtl="0">
              <a:lnSpc>
                <a:spcPct val="100000"/>
              </a:lnSpc>
              <a:spcBef>
                <a:spcPts val="1600"/>
              </a:spcBef>
              <a:spcAft>
                <a:spcPts val="0"/>
              </a:spcAft>
              <a:buClr>
                <a:schemeClr val="dk1"/>
              </a:buClr>
              <a:buSzPts val="1600"/>
              <a:buFont typeface="ABeeZee"/>
              <a:buNone/>
              <a:defRPr sz="1600" b="0" i="0" u="none" strike="noStrike" cap="none">
                <a:solidFill>
                  <a:schemeClr val="dk1"/>
                </a:solidFill>
                <a:latin typeface="ABeeZee"/>
                <a:ea typeface="ABeeZee"/>
                <a:cs typeface="ABeeZee"/>
                <a:sym typeface="ABeeZee"/>
              </a:defRPr>
            </a:lvl6pPr>
            <a:lvl7pPr marL="3200400" marR="0" lvl="6" indent="-330200" algn="ctr" rtl="0">
              <a:lnSpc>
                <a:spcPct val="100000"/>
              </a:lnSpc>
              <a:spcBef>
                <a:spcPts val="1600"/>
              </a:spcBef>
              <a:spcAft>
                <a:spcPts val="0"/>
              </a:spcAft>
              <a:buClr>
                <a:schemeClr val="dk1"/>
              </a:buClr>
              <a:buSzPts val="1600"/>
              <a:buFont typeface="ABeeZee"/>
              <a:buNone/>
              <a:defRPr sz="1600" b="0" i="0" u="none" strike="noStrike" cap="none">
                <a:solidFill>
                  <a:schemeClr val="dk1"/>
                </a:solidFill>
                <a:latin typeface="ABeeZee"/>
                <a:ea typeface="ABeeZee"/>
                <a:cs typeface="ABeeZee"/>
                <a:sym typeface="ABeeZee"/>
              </a:defRPr>
            </a:lvl7pPr>
            <a:lvl8pPr marL="3657600" marR="0" lvl="7" indent="-330200" algn="ctr" rtl="0">
              <a:lnSpc>
                <a:spcPct val="100000"/>
              </a:lnSpc>
              <a:spcBef>
                <a:spcPts val="1600"/>
              </a:spcBef>
              <a:spcAft>
                <a:spcPts val="0"/>
              </a:spcAft>
              <a:buClr>
                <a:schemeClr val="dk1"/>
              </a:buClr>
              <a:buSzPts val="1600"/>
              <a:buFont typeface="ABeeZee"/>
              <a:buNone/>
              <a:defRPr sz="1600" b="0" i="0" u="none" strike="noStrike" cap="none">
                <a:solidFill>
                  <a:schemeClr val="dk1"/>
                </a:solidFill>
                <a:latin typeface="ABeeZee"/>
                <a:ea typeface="ABeeZee"/>
                <a:cs typeface="ABeeZee"/>
                <a:sym typeface="ABeeZee"/>
              </a:defRPr>
            </a:lvl8pPr>
            <a:lvl9pPr marL="4114800" marR="0" lvl="8" indent="-330200" algn="ctr" rtl="0">
              <a:lnSpc>
                <a:spcPct val="100000"/>
              </a:lnSpc>
              <a:spcBef>
                <a:spcPts val="1600"/>
              </a:spcBef>
              <a:spcAft>
                <a:spcPts val="1600"/>
              </a:spcAft>
              <a:buClr>
                <a:schemeClr val="dk1"/>
              </a:buClr>
              <a:buSzPts val="1600"/>
              <a:buFont typeface="ABeeZee"/>
              <a:buNone/>
              <a:defRPr sz="1600" b="0" i="0" u="none" strike="noStrike" cap="none">
                <a:solidFill>
                  <a:schemeClr val="dk1"/>
                </a:solidFill>
                <a:latin typeface="ABeeZee"/>
                <a:ea typeface="ABeeZee"/>
                <a:cs typeface="ABeeZee"/>
                <a:sym typeface="ABeeZee"/>
              </a:defRPr>
            </a:lvl9pPr>
          </a:lstStyle>
          <a:p>
            <a:pPr marL="0" indent="0"/>
            <a:r>
              <a:rPr lang="en-GB" dirty="0"/>
              <a:t>users will be able to control AC settings</a:t>
            </a:r>
          </a:p>
        </p:txBody>
      </p:sp>
      <p:sp>
        <p:nvSpPr>
          <p:cNvPr id="13" name="Google Shape;4352;p35">
            <a:extLst>
              <a:ext uri="{FF2B5EF4-FFF2-40B4-BE49-F238E27FC236}">
                <a16:creationId xmlns:a16="http://schemas.microsoft.com/office/drawing/2014/main" id="{6E05B9E7-37DB-86A7-75CF-A8B4CBB8B57A}"/>
              </a:ext>
            </a:extLst>
          </p:cNvPr>
          <p:cNvSpPr txBox="1">
            <a:spLocks/>
          </p:cNvSpPr>
          <p:nvPr/>
        </p:nvSpPr>
        <p:spPr>
          <a:xfrm>
            <a:off x="1339702" y="2329394"/>
            <a:ext cx="6475954" cy="42657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400"/>
              <a:buFont typeface="ABeeZee"/>
              <a:buNone/>
              <a:defRPr sz="1600" b="0" i="0" u="none" strike="noStrike" cap="none">
                <a:solidFill>
                  <a:schemeClr val="dk1"/>
                </a:solidFill>
                <a:latin typeface="ABeeZee"/>
                <a:ea typeface="ABeeZee"/>
                <a:cs typeface="ABeeZee"/>
                <a:sym typeface="ABeeZee"/>
              </a:defRPr>
            </a:lvl1pPr>
            <a:lvl2pPr marL="914400" marR="0" lvl="1" indent="-330200" algn="ctr" rtl="0">
              <a:lnSpc>
                <a:spcPct val="100000"/>
              </a:lnSpc>
              <a:spcBef>
                <a:spcPts val="0"/>
              </a:spcBef>
              <a:spcAft>
                <a:spcPts val="0"/>
              </a:spcAft>
              <a:buClr>
                <a:schemeClr val="dk1"/>
              </a:buClr>
              <a:buSzPts val="1600"/>
              <a:buFont typeface="ABeeZee"/>
              <a:buNone/>
              <a:defRPr sz="1600" b="0" i="0" u="none" strike="noStrike" cap="none">
                <a:solidFill>
                  <a:schemeClr val="dk1"/>
                </a:solidFill>
                <a:latin typeface="ABeeZee"/>
                <a:ea typeface="ABeeZee"/>
                <a:cs typeface="ABeeZee"/>
                <a:sym typeface="ABeeZee"/>
              </a:defRPr>
            </a:lvl2pPr>
            <a:lvl3pPr marL="1371600" marR="0" lvl="2" indent="-330200" algn="ctr" rtl="0">
              <a:lnSpc>
                <a:spcPct val="100000"/>
              </a:lnSpc>
              <a:spcBef>
                <a:spcPts val="1600"/>
              </a:spcBef>
              <a:spcAft>
                <a:spcPts val="0"/>
              </a:spcAft>
              <a:buClr>
                <a:schemeClr val="dk1"/>
              </a:buClr>
              <a:buSzPts val="1600"/>
              <a:buFont typeface="ABeeZee"/>
              <a:buNone/>
              <a:defRPr sz="1600" b="0" i="0" u="none" strike="noStrike" cap="none">
                <a:solidFill>
                  <a:schemeClr val="dk1"/>
                </a:solidFill>
                <a:latin typeface="ABeeZee"/>
                <a:ea typeface="ABeeZee"/>
                <a:cs typeface="ABeeZee"/>
                <a:sym typeface="ABeeZee"/>
              </a:defRPr>
            </a:lvl3pPr>
            <a:lvl4pPr marL="1828800" marR="0" lvl="3" indent="-330200" algn="ctr" rtl="0">
              <a:lnSpc>
                <a:spcPct val="100000"/>
              </a:lnSpc>
              <a:spcBef>
                <a:spcPts val="1600"/>
              </a:spcBef>
              <a:spcAft>
                <a:spcPts val="0"/>
              </a:spcAft>
              <a:buClr>
                <a:schemeClr val="dk1"/>
              </a:buClr>
              <a:buSzPts val="1600"/>
              <a:buFont typeface="ABeeZee"/>
              <a:buNone/>
              <a:defRPr sz="1600" b="0" i="0" u="none" strike="noStrike" cap="none">
                <a:solidFill>
                  <a:schemeClr val="dk1"/>
                </a:solidFill>
                <a:latin typeface="ABeeZee"/>
                <a:ea typeface="ABeeZee"/>
                <a:cs typeface="ABeeZee"/>
                <a:sym typeface="ABeeZee"/>
              </a:defRPr>
            </a:lvl4pPr>
            <a:lvl5pPr marL="2286000" marR="0" lvl="4" indent="-330200" algn="ctr" rtl="0">
              <a:lnSpc>
                <a:spcPct val="100000"/>
              </a:lnSpc>
              <a:spcBef>
                <a:spcPts val="1600"/>
              </a:spcBef>
              <a:spcAft>
                <a:spcPts val="0"/>
              </a:spcAft>
              <a:buClr>
                <a:schemeClr val="dk1"/>
              </a:buClr>
              <a:buSzPts val="1600"/>
              <a:buFont typeface="ABeeZee"/>
              <a:buNone/>
              <a:defRPr sz="1600" b="0" i="0" u="none" strike="noStrike" cap="none">
                <a:solidFill>
                  <a:schemeClr val="dk1"/>
                </a:solidFill>
                <a:latin typeface="ABeeZee"/>
                <a:ea typeface="ABeeZee"/>
                <a:cs typeface="ABeeZee"/>
                <a:sym typeface="ABeeZee"/>
              </a:defRPr>
            </a:lvl5pPr>
            <a:lvl6pPr marL="2743200" marR="0" lvl="5" indent="-330200" algn="ctr" rtl="0">
              <a:lnSpc>
                <a:spcPct val="100000"/>
              </a:lnSpc>
              <a:spcBef>
                <a:spcPts val="1600"/>
              </a:spcBef>
              <a:spcAft>
                <a:spcPts val="0"/>
              </a:spcAft>
              <a:buClr>
                <a:schemeClr val="dk1"/>
              </a:buClr>
              <a:buSzPts val="1600"/>
              <a:buFont typeface="ABeeZee"/>
              <a:buNone/>
              <a:defRPr sz="1600" b="0" i="0" u="none" strike="noStrike" cap="none">
                <a:solidFill>
                  <a:schemeClr val="dk1"/>
                </a:solidFill>
                <a:latin typeface="ABeeZee"/>
                <a:ea typeface="ABeeZee"/>
                <a:cs typeface="ABeeZee"/>
                <a:sym typeface="ABeeZee"/>
              </a:defRPr>
            </a:lvl6pPr>
            <a:lvl7pPr marL="3200400" marR="0" lvl="6" indent="-330200" algn="ctr" rtl="0">
              <a:lnSpc>
                <a:spcPct val="100000"/>
              </a:lnSpc>
              <a:spcBef>
                <a:spcPts val="1600"/>
              </a:spcBef>
              <a:spcAft>
                <a:spcPts val="0"/>
              </a:spcAft>
              <a:buClr>
                <a:schemeClr val="dk1"/>
              </a:buClr>
              <a:buSzPts val="1600"/>
              <a:buFont typeface="ABeeZee"/>
              <a:buNone/>
              <a:defRPr sz="1600" b="0" i="0" u="none" strike="noStrike" cap="none">
                <a:solidFill>
                  <a:schemeClr val="dk1"/>
                </a:solidFill>
                <a:latin typeface="ABeeZee"/>
                <a:ea typeface="ABeeZee"/>
                <a:cs typeface="ABeeZee"/>
                <a:sym typeface="ABeeZee"/>
              </a:defRPr>
            </a:lvl7pPr>
            <a:lvl8pPr marL="3657600" marR="0" lvl="7" indent="-330200" algn="ctr" rtl="0">
              <a:lnSpc>
                <a:spcPct val="100000"/>
              </a:lnSpc>
              <a:spcBef>
                <a:spcPts val="1600"/>
              </a:spcBef>
              <a:spcAft>
                <a:spcPts val="0"/>
              </a:spcAft>
              <a:buClr>
                <a:schemeClr val="dk1"/>
              </a:buClr>
              <a:buSzPts val="1600"/>
              <a:buFont typeface="ABeeZee"/>
              <a:buNone/>
              <a:defRPr sz="1600" b="0" i="0" u="none" strike="noStrike" cap="none">
                <a:solidFill>
                  <a:schemeClr val="dk1"/>
                </a:solidFill>
                <a:latin typeface="ABeeZee"/>
                <a:ea typeface="ABeeZee"/>
                <a:cs typeface="ABeeZee"/>
                <a:sym typeface="ABeeZee"/>
              </a:defRPr>
            </a:lvl8pPr>
            <a:lvl9pPr marL="4114800" marR="0" lvl="8" indent="-330200" algn="ctr" rtl="0">
              <a:lnSpc>
                <a:spcPct val="100000"/>
              </a:lnSpc>
              <a:spcBef>
                <a:spcPts val="1600"/>
              </a:spcBef>
              <a:spcAft>
                <a:spcPts val="1600"/>
              </a:spcAft>
              <a:buClr>
                <a:schemeClr val="dk1"/>
              </a:buClr>
              <a:buSzPts val="1600"/>
              <a:buFont typeface="ABeeZee"/>
              <a:buNone/>
              <a:defRPr sz="1600" b="0" i="0" u="none" strike="noStrike" cap="none">
                <a:solidFill>
                  <a:schemeClr val="dk1"/>
                </a:solidFill>
                <a:latin typeface="ABeeZee"/>
                <a:ea typeface="ABeeZee"/>
                <a:cs typeface="ABeeZee"/>
                <a:sym typeface="ABeeZee"/>
              </a:defRPr>
            </a:lvl9pPr>
          </a:lstStyle>
          <a:p>
            <a:pPr marL="0" indent="0"/>
            <a:r>
              <a:rPr lang="en-GB" dirty="0"/>
              <a:t>users will be able to turn on/off the boiler </a:t>
            </a:r>
          </a:p>
        </p:txBody>
      </p:sp>
      <p:sp>
        <p:nvSpPr>
          <p:cNvPr id="14" name="Google Shape;4352;p35">
            <a:extLst>
              <a:ext uri="{FF2B5EF4-FFF2-40B4-BE49-F238E27FC236}">
                <a16:creationId xmlns:a16="http://schemas.microsoft.com/office/drawing/2014/main" id="{D9F65BAF-D8C2-3324-20DE-AE2A2FC72C05}"/>
              </a:ext>
            </a:extLst>
          </p:cNvPr>
          <p:cNvSpPr txBox="1">
            <a:spLocks/>
          </p:cNvSpPr>
          <p:nvPr/>
        </p:nvSpPr>
        <p:spPr>
          <a:xfrm>
            <a:off x="1330990" y="2800338"/>
            <a:ext cx="6475954" cy="42657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400"/>
              <a:buFont typeface="ABeeZee"/>
              <a:buNone/>
              <a:defRPr sz="1600" b="0" i="0" u="none" strike="noStrike" cap="none">
                <a:solidFill>
                  <a:schemeClr val="dk1"/>
                </a:solidFill>
                <a:latin typeface="ABeeZee"/>
                <a:ea typeface="ABeeZee"/>
                <a:cs typeface="ABeeZee"/>
                <a:sym typeface="ABeeZee"/>
              </a:defRPr>
            </a:lvl1pPr>
            <a:lvl2pPr marL="914400" marR="0" lvl="1" indent="-330200" algn="ctr" rtl="0">
              <a:lnSpc>
                <a:spcPct val="100000"/>
              </a:lnSpc>
              <a:spcBef>
                <a:spcPts val="0"/>
              </a:spcBef>
              <a:spcAft>
                <a:spcPts val="0"/>
              </a:spcAft>
              <a:buClr>
                <a:schemeClr val="dk1"/>
              </a:buClr>
              <a:buSzPts val="1600"/>
              <a:buFont typeface="ABeeZee"/>
              <a:buNone/>
              <a:defRPr sz="1600" b="0" i="0" u="none" strike="noStrike" cap="none">
                <a:solidFill>
                  <a:schemeClr val="dk1"/>
                </a:solidFill>
                <a:latin typeface="ABeeZee"/>
                <a:ea typeface="ABeeZee"/>
                <a:cs typeface="ABeeZee"/>
                <a:sym typeface="ABeeZee"/>
              </a:defRPr>
            </a:lvl2pPr>
            <a:lvl3pPr marL="1371600" marR="0" lvl="2" indent="-330200" algn="ctr" rtl="0">
              <a:lnSpc>
                <a:spcPct val="100000"/>
              </a:lnSpc>
              <a:spcBef>
                <a:spcPts val="1600"/>
              </a:spcBef>
              <a:spcAft>
                <a:spcPts val="0"/>
              </a:spcAft>
              <a:buClr>
                <a:schemeClr val="dk1"/>
              </a:buClr>
              <a:buSzPts val="1600"/>
              <a:buFont typeface="ABeeZee"/>
              <a:buNone/>
              <a:defRPr sz="1600" b="0" i="0" u="none" strike="noStrike" cap="none">
                <a:solidFill>
                  <a:schemeClr val="dk1"/>
                </a:solidFill>
                <a:latin typeface="ABeeZee"/>
                <a:ea typeface="ABeeZee"/>
                <a:cs typeface="ABeeZee"/>
                <a:sym typeface="ABeeZee"/>
              </a:defRPr>
            </a:lvl3pPr>
            <a:lvl4pPr marL="1828800" marR="0" lvl="3" indent="-330200" algn="ctr" rtl="0">
              <a:lnSpc>
                <a:spcPct val="100000"/>
              </a:lnSpc>
              <a:spcBef>
                <a:spcPts val="1600"/>
              </a:spcBef>
              <a:spcAft>
                <a:spcPts val="0"/>
              </a:spcAft>
              <a:buClr>
                <a:schemeClr val="dk1"/>
              </a:buClr>
              <a:buSzPts val="1600"/>
              <a:buFont typeface="ABeeZee"/>
              <a:buNone/>
              <a:defRPr sz="1600" b="0" i="0" u="none" strike="noStrike" cap="none">
                <a:solidFill>
                  <a:schemeClr val="dk1"/>
                </a:solidFill>
                <a:latin typeface="ABeeZee"/>
                <a:ea typeface="ABeeZee"/>
                <a:cs typeface="ABeeZee"/>
                <a:sym typeface="ABeeZee"/>
              </a:defRPr>
            </a:lvl4pPr>
            <a:lvl5pPr marL="2286000" marR="0" lvl="4" indent="-330200" algn="ctr" rtl="0">
              <a:lnSpc>
                <a:spcPct val="100000"/>
              </a:lnSpc>
              <a:spcBef>
                <a:spcPts val="1600"/>
              </a:spcBef>
              <a:spcAft>
                <a:spcPts val="0"/>
              </a:spcAft>
              <a:buClr>
                <a:schemeClr val="dk1"/>
              </a:buClr>
              <a:buSzPts val="1600"/>
              <a:buFont typeface="ABeeZee"/>
              <a:buNone/>
              <a:defRPr sz="1600" b="0" i="0" u="none" strike="noStrike" cap="none">
                <a:solidFill>
                  <a:schemeClr val="dk1"/>
                </a:solidFill>
                <a:latin typeface="ABeeZee"/>
                <a:ea typeface="ABeeZee"/>
                <a:cs typeface="ABeeZee"/>
                <a:sym typeface="ABeeZee"/>
              </a:defRPr>
            </a:lvl5pPr>
            <a:lvl6pPr marL="2743200" marR="0" lvl="5" indent="-330200" algn="ctr" rtl="0">
              <a:lnSpc>
                <a:spcPct val="100000"/>
              </a:lnSpc>
              <a:spcBef>
                <a:spcPts val="1600"/>
              </a:spcBef>
              <a:spcAft>
                <a:spcPts val="0"/>
              </a:spcAft>
              <a:buClr>
                <a:schemeClr val="dk1"/>
              </a:buClr>
              <a:buSzPts val="1600"/>
              <a:buFont typeface="ABeeZee"/>
              <a:buNone/>
              <a:defRPr sz="1600" b="0" i="0" u="none" strike="noStrike" cap="none">
                <a:solidFill>
                  <a:schemeClr val="dk1"/>
                </a:solidFill>
                <a:latin typeface="ABeeZee"/>
                <a:ea typeface="ABeeZee"/>
                <a:cs typeface="ABeeZee"/>
                <a:sym typeface="ABeeZee"/>
              </a:defRPr>
            </a:lvl6pPr>
            <a:lvl7pPr marL="3200400" marR="0" lvl="6" indent="-330200" algn="ctr" rtl="0">
              <a:lnSpc>
                <a:spcPct val="100000"/>
              </a:lnSpc>
              <a:spcBef>
                <a:spcPts val="1600"/>
              </a:spcBef>
              <a:spcAft>
                <a:spcPts val="0"/>
              </a:spcAft>
              <a:buClr>
                <a:schemeClr val="dk1"/>
              </a:buClr>
              <a:buSzPts val="1600"/>
              <a:buFont typeface="ABeeZee"/>
              <a:buNone/>
              <a:defRPr sz="1600" b="0" i="0" u="none" strike="noStrike" cap="none">
                <a:solidFill>
                  <a:schemeClr val="dk1"/>
                </a:solidFill>
                <a:latin typeface="ABeeZee"/>
                <a:ea typeface="ABeeZee"/>
                <a:cs typeface="ABeeZee"/>
                <a:sym typeface="ABeeZee"/>
              </a:defRPr>
            </a:lvl7pPr>
            <a:lvl8pPr marL="3657600" marR="0" lvl="7" indent="-330200" algn="ctr" rtl="0">
              <a:lnSpc>
                <a:spcPct val="100000"/>
              </a:lnSpc>
              <a:spcBef>
                <a:spcPts val="1600"/>
              </a:spcBef>
              <a:spcAft>
                <a:spcPts val="0"/>
              </a:spcAft>
              <a:buClr>
                <a:schemeClr val="dk1"/>
              </a:buClr>
              <a:buSzPts val="1600"/>
              <a:buFont typeface="ABeeZee"/>
              <a:buNone/>
              <a:defRPr sz="1600" b="0" i="0" u="none" strike="noStrike" cap="none">
                <a:solidFill>
                  <a:schemeClr val="dk1"/>
                </a:solidFill>
                <a:latin typeface="ABeeZee"/>
                <a:ea typeface="ABeeZee"/>
                <a:cs typeface="ABeeZee"/>
                <a:sym typeface="ABeeZee"/>
              </a:defRPr>
            </a:lvl8pPr>
            <a:lvl9pPr marL="4114800" marR="0" lvl="8" indent="-330200" algn="ctr" rtl="0">
              <a:lnSpc>
                <a:spcPct val="100000"/>
              </a:lnSpc>
              <a:spcBef>
                <a:spcPts val="1600"/>
              </a:spcBef>
              <a:spcAft>
                <a:spcPts val="1600"/>
              </a:spcAft>
              <a:buClr>
                <a:schemeClr val="dk1"/>
              </a:buClr>
              <a:buSzPts val="1600"/>
              <a:buFont typeface="ABeeZee"/>
              <a:buNone/>
              <a:defRPr sz="1600" b="0" i="0" u="none" strike="noStrike" cap="none">
                <a:solidFill>
                  <a:schemeClr val="dk1"/>
                </a:solidFill>
                <a:latin typeface="ABeeZee"/>
                <a:ea typeface="ABeeZee"/>
                <a:cs typeface="ABeeZee"/>
                <a:sym typeface="ABeeZee"/>
              </a:defRPr>
            </a:lvl9pPr>
          </a:lstStyle>
          <a:p>
            <a:pPr marL="0" indent="0"/>
            <a:r>
              <a:rPr lang="en-GB" dirty="0"/>
              <a:t>users will be able to control fridge settings  </a:t>
            </a:r>
          </a:p>
        </p:txBody>
      </p:sp>
      <p:sp>
        <p:nvSpPr>
          <p:cNvPr id="15" name="Google Shape;4352;p35">
            <a:extLst>
              <a:ext uri="{FF2B5EF4-FFF2-40B4-BE49-F238E27FC236}">
                <a16:creationId xmlns:a16="http://schemas.microsoft.com/office/drawing/2014/main" id="{4C751FF5-6FCB-CF82-2245-4C8B78D48CCE}"/>
              </a:ext>
            </a:extLst>
          </p:cNvPr>
          <p:cNvSpPr txBox="1">
            <a:spLocks/>
          </p:cNvSpPr>
          <p:nvPr/>
        </p:nvSpPr>
        <p:spPr>
          <a:xfrm>
            <a:off x="1324106" y="3246613"/>
            <a:ext cx="6475954" cy="42657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400"/>
              <a:buFont typeface="ABeeZee"/>
              <a:buNone/>
              <a:defRPr sz="1600" b="0" i="0" u="none" strike="noStrike" cap="none">
                <a:solidFill>
                  <a:schemeClr val="dk1"/>
                </a:solidFill>
                <a:latin typeface="ABeeZee"/>
                <a:ea typeface="ABeeZee"/>
                <a:cs typeface="ABeeZee"/>
                <a:sym typeface="ABeeZee"/>
              </a:defRPr>
            </a:lvl1pPr>
            <a:lvl2pPr marL="914400" marR="0" lvl="1" indent="-330200" algn="ctr" rtl="0">
              <a:lnSpc>
                <a:spcPct val="100000"/>
              </a:lnSpc>
              <a:spcBef>
                <a:spcPts val="0"/>
              </a:spcBef>
              <a:spcAft>
                <a:spcPts val="0"/>
              </a:spcAft>
              <a:buClr>
                <a:schemeClr val="dk1"/>
              </a:buClr>
              <a:buSzPts val="1600"/>
              <a:buFont typeface="ABeeZee"/>
              <a:buNone/>
              <a:defRPr sz="1600" b="0" i="0" u="none" strike="noStrike" cap="none">
                <a:solidFill>
                  <a:schemeClr val="dk1"/>
                </a:solidFill>
                <a:latin typeface="ABeeZee"/>
                <a:ea typeface="ABeeZee"/>
                <a:cs typeface="ABeeZee"/>
                <a:sym typeface="ABeeZee"/>
              </a:defRPr>
            </a:lvl2pPr>
            <a:lvl3pPr marL="1371600" marR="0" lvl="2" indent="-330200" algn="ctr" rtl="0">
              <a:lnSpc>
                <a:spcPct val="100000"/>
              </a:lnSpc>
              <a:spcBef>
                <a:spcPts val="1600"/>
              </a:spcBef>
              <a:spcAft>
                <a:spcPts val="0"/>
              </a:spcAft>
              <a:buClr>
                <a:schemeClr val="dk1"/>
              </a:buClr>
              <a:buSzPts val="1600"/>
              <a:buFont typeface="ABeeZee"/>
              <a:buNone/>
              <a:defRPr sz="1600" b="0" i="0" u="none" strike="noStrike" cap="none">
                <a:solidFill>
                  <a:schemeClr val="dk1"/>
                </a:solidFill>
                <a:latin typeface="ABeeZee"/>
                <a:ea typeface="ABeeZee"/>
                <a:cs typeface="ABeeZee"/>
                <a:sym typeface="ABeeZee"/>
              </a:defRPr>
            </a:lvl3pPr>
            <a:lvl4pPr marL="1828800" marR="0" lvl="3" indent="-330200" algn="ctr" rtl="0">
              <a:lnSpc>
                <a:spcPct val="100000"/>
              </a:lnSpc>
              <a:spcBef>
                <a:spcPts val="1600"/>
              </a:spcBef>
              <a:spcAft>
                <a:spcPts val="0"/>
              </a:spcAft>
              <a:buClr>
                <a:schemeClr val="dk1"/>
              </a:buClr>
              <a:buSzPts val="1600"/>
              <a:buFont typeface="ABeeZee"/>
              <a:buNone/>
              <a:defRPr sz="1600" b="0" i="0" u="none" strike="noStrike" cap="none">
                <a:solidFill>
                  <a:schemeClr val="dk1"/>
                </a:solidFill>
                <a:latin typeface="ABeeZee"/>
                <a:ea typeface="ABeeZee"/>
                <a:cs typeface="ABeeZee"/>
                <a:sym typeface="ABeeZee"/>
              </a:defRPr>
            </a:lvl4pPr>
            <a:lvl5pPr marL="2286000" marR="0" lvl="4" indent="-330200" algn="ctr" rtl="0">
              <a:lnSpc>
                <a:spcPct val="100000"/>
              </a:lnSpc>
              <a:spcBef>
                <a:spcPts val="1600"/>
              </a:spcBef>
              <a:spcAft>
                <a:spcPts val="0"/>
              </a:spcAft>
              <a:buClr>
                <a:schemeClr val="dk1"/>
              </a:buClr>
              <a:buSzPts val="1600"/>
              <a:buFont typeface="ABeeZee"/>
              <a:buNone/>
              <a:defRPr sz="1600" b="0" i="0" u="none" strike="noStrike" cap="none">
                <a:solidFill>
                  <a:schemeClr val="dk1"/>
                </a:solidFill>
                <a:latin typeface="ABeeZee"/>
                <a:ea typeface="ABeeZee"/>
                <a:cs typeface="ABeeZee"/>
                <a:sym typeface="ABeeZee"/>
              </a:defRPr>
            </a:lvl5pPr>
            <a:lvl6pPr marL="2743200" marR="0" lvl="5" indent="-330200" algn="ctr" rtl="0">
              <a:lnSpc>
                <a:spcPct val="100000"/>
              </a:lnSpc>
              <a:spcBef>
                <a:spcPts val="1600"/>
              </a:spcBef>
              <a:spcAft>
                <a:spcPts val="0"/>
              </a:spcAft>
              <a:buClr>
                <a:schemeClr val="dk1"/>
              </a:buClr>
              <a:buSzPts val="1600"/>
              <a:buFont typeface="ABeeZee"/>
              <a:buNone/>
              <a:defRPr sz="1600" b="0" i="0" u="none" strike="noStrike" cap="none">
                <a:solidFill>
                  <a:schemeClr val="dk1"/>
                </a:solidFill>
                <a:latin typeface="ABeeZee"/>
                <a:ea typeface="ABeeZee"/>
                <a:cs typeface="ABeeZee"/>
                <a:sym typeface="ABeeZee"/>
              </a:defRPr>
            </a:lvl6pPr>
            <a:lvl7pPr marL="3200400" marR="0" lvl="6" indent="-330200" algn="ctr" rtl="0">
              <a:lnSpc>
                <a:spcPct val="100000"/>
              </a:lnSpc>
              <a:spcBef>
                <a:spcPts val="1600"/>
              </a:spcBef>
              <a:spcAft>
                <a:spcPts val="0"/>
              </a:spcAft>
              <a:buClr>
                <a:schemeClr val="dk1"/>
              </a:buClr>
              <a:buSzPts val="1600"/>
              <a:buFont typeface="ABeeZee"/>
              <a:buNone/>
              <a:defRPr sz="1600" b="0" i="0" u="none" strike="noStrike" cap="none">
                <a:solidFill>
                  <a:schemeClr val="dk1"/>
                </a:solidFill>
                <a:latin typeface="ABeeZee"/>
                <a:ea typeface="ABeeZee"/>
                <a:cs typeface="ABeeZee"/>
                <a:sym typeface="ABeeZee"/>
              </a:defRPr>
            </a:lvl7pPr>
            <a:lvl8pPr marL="3657600" marR="0" lvl="7" indent="-330200" algn="ctr" rtl="0">
              <a:lnSpc>
                <a:spcPct val="100000"/>
              </a:lnSpc>
              <a:spcBef>
                <a:spcPts val="1600"/>
              </a:spcBef>
              <a:spcAft>
                <a:spcPts val="0"/>
              </a:spcAft>
              <a:buClr>
                <a:schemeClr val="dk1"/>
              </a:buClr>
              <a:buSzPts val="1600"/>
              <a:buFont typeface="ABeeZee"/>
              <a:buNone/>
              <a:defRPr sz="1600" b="0" i="0" u="none" strike="noStrike" cap="none">
                <a:solidFill>
                  <a:schemeClr val="dk1"/>
                </a:solidFill>
                <a:latin typeface="ABeeZee"/>
                <a:ea typeface="ABeeZee"/>
                <a:cs typeface="ABeeZee"/>
                <a:sym typeface="ABeeZee"/>
              </a:defRPr>
            </a:lvl8pPr>
            <a:lvl9pPr marL="4114800" marR="0" lvl="8" indent="-330200" algn="ctr" rtl="0">
              <a:lnSpc>
                <a:spcPct val="100000"/>
              </a:lnSpc>
              <a:spcBef>
                <a:spcPts val="1600"/>
              </a:spcBef>
              <a:spcAft>
                <a:spcPts val="1600"/>
              </a:spcAft>
              <a:buClr>
                <a:schemeClr val="dk1"/>
              </a:buClr>
              <a:buSzPts val="1600"/>
              <a:buFont typeface="ABeeZee"/>
              <a:buNone/>
              <a:defRPr sz="1600" b="0" i="0" u="none" strike="noStrike" cap="none">
                <a:solidFill>
                  <a:schemeClr val="dk1"/>
                </a:solidFill>
                <a:latin typeface="ABeeZee"/>
                <a:ea typeface="ABeeZee"/>
                <a:cs typeface="ABeeZee"/>
                <a:sym typeface="ABeeZee"/>
              </a:defRPr>
            </a:lvl9pPr>
          </a:lstStyle>
          <a:p>
            <a:pPr marL="0" indent="0"/>
            <a:r>
              <a:rPr lang="en-GB" dirty="0"/>
              <a:t>The app will display ‘consumption timeline’ graph</a:t>
            </a:r>
          </a:p>
        </p:txBody>
      </p:sp>
      <p:sp>
        <p:nvSpPr>
          <p:cNvPr id="19" name="Google Shape;4362;p35">
            <a:extLst>
              <a:ext uri="{FF2B5EF4-FFF2-40B4-BE49-F238E27FC236}">
                <a16:creationId xmlns:a16="http://schemas.microsoft.com/office/drawing/2014/main" id="{34BE87CA-71F5-5C8C-06F8-8FCA675EB18A}"/>
              </a:ext>
            </a:extLst>
          </p:cNvPr>
          <p:cNvSpPr txBox="1">
            <a:spLocks/>
          </p:cNvSpPr>
          <p:nvPr/>
        </p:nvSpPr>
        <p:spPr>
          <a:xfrm>
            <a:off x="495726" y="3126660"/>
            <a:ext cx="834000" cy="635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3600"/>
              <a:buFont typeface="Black Han Sans"/>
              <a:buNone/>
              <a:defRPr sz="3600" b="0" i="0" u="none" strike="noStrike" cap="none">
                <a:solidFill>
                  <a:schemeClr val="lt2"/>
                </a:solidFill>
                <a:latin typeface="Black Han Sans"/>
                <a:ea typeface="Black Han Sans"/>
                <a:cs typeface="Black Han Sans"/>
                <a:sym typeface="Black Han Sans"/>
              </a:defRPr>
            </a:lvl1pPr>
            <a:lvl2pPr marR="0" lvl="1" algn="ctr" rtl="0">
              <a:lnSpc>
                <a:spcPct val="100000"/>
              </a:lnSpc>
              <a:spcBef>
                <a:spcPts val="0"/>
              </a:spcBef>
              <a:spcAft>
                <a:spcPts val="0"/>
              </a:spcAft>
              <a:buClr>
                <a:schemeClr val="lt2"/>
              </a:buClr>
              <a:buSzPts val="2400"/>
              <a:buFont typeface="Black Han Sans"/>
              <a:buNone/>
              <a:defRPr sz="2400" b="0" i="0" u="none" strike="noStrike" cap="none">
                <a:solidFill>
                  <a:schemeClr val="lt2"/>
                </a:solidFill>
                <a:latin typeface="Black Han Sans"/>
                <a:ea typeface="Black Han Sans"/>
                <a:cs typeface="Black Han Sans"/>
                <a:sym typeface="Black Han Sans"/>
              </a:defRPr>
            </a:lvl2pPr>
            <a:lvl3pPr marR="0" lvl="2" algn="ctr" rtl="0">
              <a:lnSpc>
                <a:spcPct val="100000"/>
              </a:lnSpc>
              <a:spcBef>
                <a:spcPts val="0"/>
              </a:spcBef>
              <a:spcAft>
                <a:spcPts val="0"/>
              </a:spcAft>
              <a:buClr>
                <a:schemeClr val="lt2"/>
              </a:buClr>
              <a:buSzPts val="2400"/>
              <a:buFont typeface="Black Han Sans"/>
              <a:buNone/>
              <a:defRPr sz="2400" b="0" i="0" u="none" strike="noStrike" cap="none">
                <a:solidFill>
                  <a:schemeClr val="lt2"/>
                </a:solidFill>
                <a:latin typeface="Black Han Sans"/>
                <a:ea typeface="Black Han Sans"/>
                <a:cs typeface="Black Han Sans"/>
                <a:sym typeface="Black Han Sans"/>
              </a:defRPr>
            </a:lvl3pPr>
            <a:lvl4pPr marR="0" lvl="3" algn="ctr" rtl="0">
              <a:lnSpc>
                <a:spcPct val="100000"/>
              </a:lnSpc>
              <a:spcBef>
                <a:spcPts val="0"/>
              </a:spcBef>
              <a:spcAft>
                <a:spcPts val="0"/>
              </a:spcAft>
              <a:buClr>
                <a:schemeClr val="lt2"/>
              </a:buClr>
              <a:buSzPts val="2400"/>
              <a:buFont typeface="Black Han Sans"/>
              <a:buNone/>
              <a:defRPr sz="2400" b="0" i="0" u="none" strike="noStrike" cap="none">
                <a:solidFill>
                  <a:schemeClr val="lt2"/>
                </a:solidFill>
                <a:latin typeface="Black Han Sans"/>
                <a:ea typeface="Black Han Sans"/>
                <a:cs typeface="Black Han Sans"/>
                <a:sym typeface="Black Han Sans"/>
              </a:defRPr>
            </a:lvl4pPr>
            <a:lvl5pPr marR="0" lvl="4" algn="ctr" rtl="0">
              <a:lnSpc>
                <a:spcPct val="100000"/>
              </a:lnSpc>
              <a:spcBef>
                <a:spcPts val="0"/>
              </a:spcBef>
              <a:spcAft>
                <a:spcPts val="0"/>
              </a:spcAft>
              <a:buClr>
                <a:schemeClr val="lt2"/>
              </a:buClr>
              <a:buSzPts val="2400"/>
              <a:buFont typeface="Black Han Sans"/>
              <a:buNone/>
              <a:defRPr sz="2400" b="0" i="0" u="none" strike="noStrike" cap="none">
                <a:solidFill>
                  <a:schemeClr val="lt2"/>
                </a:solidFill>
                <a:latin typeface="Black Han Sans"/>
                <a:ea typeface="Black Han Sans"/>
                <a:cs typeface="Black Han Sans"/>
                <a:sym typeface="Black Han Sans"/>
              </a:defRPr>
            </a:lvl5pPr>
            <a:lvl6pPr marR="0" lvl="5" algn="ctr" rtl="0">
              <a:lnSpc>
                <a:spcPct val="100000"/>
              </a:lnSpc>
              <a:spcBef>
                <a:spcPts val="0"/>
              </a:spcBef>
              <a:spcAft>
                <a:spcPts val="0"/>
              </a:spcAft>
              <a:buClr>
                <a:schemeClr val="lt2"/>
              </a:buClr>
              <a:buSzPts val="2400"/>
              <a:buFont typeface="Black Han Sans"/>
              <a:buNone/>
              <a:defRPr sz="2400" b="0" i="0" u="none" strike="noStrike" cap="none">
                <a:solidFill>
                  <a:schemeClr val="lt2"/>
                </a:solidFill>
                <a:latin typeface="Black Han Sans"/>
                <a:ea typeface="Black Han Sans"/>
                <a:cs typeface="Black Han Sans"/>
                <a:sym typeface="Black Han Sans"/>
              </a:defRPr>
            </a:lvl6pPr>
            <a:lvl7pPr marR="0" lvl="6" algn="ctr" rtl="0">
              <a:lnSpc>
                <a:spcPct val="100000"/>
              </a:lnSpc>
              <a:spcBef>
                <a:spcPts val="0"/>
              </a:spcBef>
              <a:spcAft>
                <a:spcPts val="0"/>
              </a:spcAft>
              <a:buClr>
                <a:schemeClr val="lt2"/>
              </a:buClr>
              <a:buSzPts val="2400"/>
              <a:buFont typeface="Black Han Sans"/>
              <a:buNone/>
              <a:defRPr sz="2400" b="0" i="0" u="none" strike="noStrike" cap="none">
                <a:solidFill>
                  <a:schemeClr val="lt2"/>
                </a:solidFill>
                <a:latin typeface="Black Han Sans"/>
                <a:ea typeface="Black Han Sans"/>
                <a:cs typeface="Black Han Sans"/>
                <a:sym typeface="Black Han Sans"/>
              </a:defRPr>
            </a:lvl7pPr>
            <a:lvl8pPr marR="0" lvl="7" algn="ctr" rtl="0">
              <a:lnSpc>
                <a:spcPct val="100000"/>
              </a:lnSpc>
              <a:spcBef>
                <a:spcPts val="0"/>
              </a:spcBef>
              <a:spcAft>
                <a:spcPts val="0"/>
              </a:spcAft>
              <a:buClr>
                <a:schemeClr val="lt2"/>
              </a:buClr>
              <a:buSzPts val="2400"/>
              <a:buFont typeface="Black Han Sans"/>
              <a:buNone/>
              <a:defRPr sz="2400" b="0" i="0" u="none" strike="noStrike" cap="none">
                <a:solidFill>
                  <a:schemeClr val="lt2"/>
                </a:solidFill>
                <a:latin typeface="Black Han Sans"/>
                <a:ea typeface="Black Han Sans"/>
                <a:cs typeface="Black Han Sans"/>
                <a:sym typeface="Black Han Sans"/>
              </a:defRPr>
            </a:lvl8pPr>
            <a:lvl9pPr marR="0" lvl="8" algn="ctr" rtl="0">
              <a:lnSpc>
                <a:spcPct val="100000"/>
              </a:lnSpc>
              <a:spcBef>
                <a:spcPts val="0"/>
              </a:spcBef>
              <a:spcAft>
                <a:spcPts val="0"/>
              </a:spcAft>
              <a:buClr>
                <a:schemeClr val="lt2"/>
              </a:buClr>
              <a:buSzPts val="2400"/>
              <a:buFont typeface="Black Han Sans"/>
              <a:buNone/>
              <a:defRPr sz="2400" b="0" i="0" u="none" strike="noStrike" cap="none">
                <a:solidFill>
                  <a:schemeClr val="lt2"/>
                </a:solidFill>
                <a:latin typeface="Black Han Sans"/>
                <a:ea typeface="Black Han Sans"/>
                <a:cs typeface="Black Han Sans"/>
                <a:sym typeface="Black Han Sans"/>
              </a:defRPr>
            </a:lvl9pPr>
          </a:lstStyle>
          <a:p>
            <a:r>
              <a:rPr lang="en" sz="2800" dirty="0"/>
              <a:t>05</a:t>
            </a:r>
            <a:endParaRPr lang="en" dirty="0"/>
          </a:p>
        </p:txBody>
      </p:sp>
      <p:sp>
        <p:nvSpPr>
          <p:cNvPr id="20" name="Google Shape;4352;p35">
            <a:extLst>
              <a:ext uri="{FF2B5EF4-FFF2-40B4-BE49-F238E27FC236}">
                <a16:creationId xmlns:a16="http://schemas.microsoft.com/office/drawing/2014/main" id="{D7D180A2-34A9-7985-82DA-94CDC85915FC}"/>
              </a:ext>
            </a:extLst>
          </p:cNvPr>
          <p:cNvSpPr txBox="1">
            <a:spLocks/>
          </p:cNvSpPr>
          <p:nvPr/>
        </p:nvSpPr>
        <p:spPr>
          <a:xfrm>
            <a:off x="1324106" y="3692888"/>
            <a:ext cx="6475954" cy="42657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400"/>
              <a:buFont typeface="ABeeZee"/>
              <a:buNone/>
              <a:defRPr sz="1600" b="0" i="0" u="none" strike="noStrike" cap="none">
                <a:solidFill>
                  <a:schemeClr val="dk1"/>
                </a:solidFill>
                <a:latin typeface="ABeeZee"/>
                <a:ea typeface="ABeeZee"/>
                <a:cs typeface="ABeeZee"/>
                <a:sym typeface="ABeeZee"/>
              </a:defRPr>
            </a:lvl1pPr>
            <a:lvl2pPr marL="914400" marR="0" lvl="1" indent="-330200" algn="ctr" rtl="0">
              <a:lnSpc>
                <a:spcPct val="100000"/>
              </a:lnSpc>
              <a:spcBef>
                <a:spcPts val="0"/>
              </a:spcBef>
              <a:spcAft>
                <a:spcPts val="0"/>
              </a:spcAft>
              <a:buClr>
                <a:schemeClr val="dk1"/>
              </a:buClr>
              <a:buSzPts val="1600"/>
              <a:buFont typeface="ABeeZee"/>
              <a:buNone/>
              <a:defRPr sz="1600" b="0" i="0" u="none" strike="noStrike" cap="none">
                <a:solidFill>
                  <a:schemeClr val="dk1"/>
                </a:solidFill>
                <a:latin typeface="ABeeZee"/>
                <a:ea typeface="ABeeZee"/>
                <a:cs typeface="ABeeZee"/>
                <a:sym typeface="ABeeZee"/>
              </a:defRPr>
            </a:lvl2pPr>
            <a:lvl3pPr marL="1371600" marR="0" lvl="2" indent="-330200" algn="ctr" rtl="0">
              <a:lnSpc>
                <a:spcPct val="100000"/>
              </a:lnSpc>
              <a:spcBef>
                <a:spcPts val="1600"/>
              </a:spcBef>
              <a:spcAft>
                <a:spcPts val="0"/>
              </a:spcAft>
              <a:buClr>
                <a:schemeClr val="dk1"/>
              </a:buClr>
              <a:buSzPts val="1600"/>
              <a:buFont typeface="ABeeZee"/>
              <a:buNone/>
              <a:defRPr sz="1600" b="0" i="0" u="none" strike="noStrike" cap="none">
                <a:solidFill>
                  <a:schemeClr val="dk1"/>
                </a:solidFill>
                <a:latin typeface="ABeeZee"/>
                <a:ea typeface="ABeeZee"/>
                <a:cs typeface="ABeeZee"/>
                <a:sym typeface="ABeeZee"/>
              </a:defRPr>
            </a:lvl3pPr>
            <a:lvl4pPr marL="1828800" marR="0" lvl="3" indent="-330200" algn="ctr" rtl="0">
              <a:lnSpc>
                <a:spcPct val="100000"/>
              </a:lnSpc>
              <a:spcBef>
                <a:spcPts val="1600"/>
              </a:spcBef>
              <a:spcAft>
                <a:spcPts val="0"/>
              </a:spcAft>
              <a:buClr>
                <a:schemeClr val="dk1"/>
              </a:buClr>
              <a:buSzPts val="1600"/>
              <a:buFont typeface="ABeeZee"/>
              <a:buNone/>
              <a:defRPr sz="1600" b="0" i="0" u="none" strike="noStrike" cap="none">
                <a:solidFill>
                  <a:schemeClr val="dk1"/>
                </a:solidFill>
                <a:latin typeface="ABeeZee"/>
                <a:ea typeface="ABeeZee"/>
                <a:cs typeface="ABeeZee"/>
                <a:sym typeface="ABeeZee"/>
              </a:defRPr>
            </a:lvl4pPr>
            <a:lvl5pPr marL="2286000" marR="0" lvl="4" indent="-330200" algn="ctr" rtl="0">
              <a:lnSpc>
                <a:spcPct val="100000"/>
              </a:lnSpc>
              <a:spcBef>
                <a:spcPts val="1600"/>
              </a:spcBef>
              <a:spcAft>
                <a:spcPts val="0"/>
              </a:spcAft>
              <a:buClr>
                <a:schemeClr val="dk1"/>
              </a:buClr>
              <a:buSzPts val="1600"/>
              <a:buFont typeface="ABeeZee"/>
              <a:buNone/>
              <a:defRPr sz="1600" b="0" i="0" u="none" strike="noStrike" cap="none">
                <a:solidFill>
                  <a:schemeClr val="dk1"/>
                </a:solidFill>
                <a:latin typeface="ABeeZee"/>
                <a:ea typeface="ABeeZee"/>
                <a:cs typeface="ABeeZee"/>
                <a:sym typeface="ABeeZee"/>
              </a:defRPr>
            </a:lvl5pPr>
            <a:lvl6pPr marL="2743200" marR="0" lvl="5" indent="-330200" algn="ctr" rtl="0">
              <a:lnSpc>
                <a:spcPct val="100000"/>
              </a:lnSpc>
              <a:spcBef>
                <a:spcPts val="1600"/>
              </a:spcBef>
              <a:spcAft>
                <a:spcPts val="0"/>
              </a:spcAft>
              <a:buClr>
                <a:schemeClr val="dk1"/>
              </a:buClr>
              <a:buSzPts val="1600"/>
              <a:buFont typeface="ABeeZee"/>
              <a:buNone/>
              <a:defRPr sz="1600" b="0" i="0" u="none" strike="noStrike" cap="none">
                <a:solidFill>
                  <a:schemeClr val="dk1"/>
                </a:solidFill>
                <a:latin typeface="ABeeZee"/>
                <a:ea typeface="ABeeZee"/>
                <a:cs typeface="ABeeZee"/>
                <a:sym typeface="ABeeZee"/>
              </a:defRPr>
            </a:lvl6pPr>
            <a:lvl7pPr marL="3200400" marR="0" lvl="6" indent="-330200" algn="ctr" rtl="0">
              <a:lnSpc>
                <a:spcPct val="100000"/>
              </a:lnSpc>
              <a:spcBef>
                <a:spcPts val="1600"/>
              </a:spcBef>
              <a:spcAft>
                <a:spcPts val="0"/>
              </a:spcAft>
              <a:buClr>
                <a:schemeClr val="dk1"/>
              </a:buClr>
              <a:buSzPts val="1600"/>
              <a:buFont typeface="ABeeZee"/>
              <a:buNone/>
              <a:defRPr sz="1600" b="0" i="0" u="none" strike="noStrike" cap="none">
                <a:solidFill>
                  <a:schemeClr val="dk1"/>
                </a:solidFill>
                <a:latin typeface="ABeeZee"/>
                <a:ea typeface="ABeeZee"/>
                <a:cs typeface="ABeeZee"/>
                <a:sym typeface="ABeeZee"/>
              </a:defRPr>
            </a:lvl7pPr>
            <a:lvl8pPr marL="3657600" marR="0" lvl="7" indent="-330200" algn="ctr" rtl="0">
              <a:lnSpc>
                <a:spcPct val="100000"/>
              </a:lnSpc>
              <a:spcBef>
                <a:spcPts val="1600"/>
              </a:spcBef>
              <a:spcAft>
                <a:spcPts val="0"/>
              </a:spcAft>
              <a:buClr>
                <a:schemeClr val="dk1"/>
              </a:buClr>
              <a:buSzPts val="1600"/>
              <a:buFont typeface="ABeeZee"/>
              <a:buNone/>
              <a:defRPr sz="1600" b="0" i="0" u="none" strike="noStrike" cap="none">
                <a:solidFill>
                  <a:schemeClr val="dk1"/>
                </a:solidFill>
                <a:latin typeface="ABeeZee"/>
                <a:ea typeface="ABeeZee"/>
                <a:cs typeface="ABeeZee"/>
                <a:sym typeface="ABeeZee"/>
              </a:defRPr>
            </a:lvl8pPr>
            <a:lvl9pPr marL="4114800" marR="0" lvl="8" indent="-330200" algn="ctr" rtl="0">
              <a:lnSpc>
                <a:spcPct val="100000"/>
              </a:lnSpc>
              <a:spcBef>
                <a:spcPts val="1600"/>
              </a:spcBef>
              <a:spcAft>
                <a:spcPts val="1600"/>
              </a:spcAft>
              <a:buClr>
                <a:schemeClr val="dk1"/>
              </a:buClr>
              <a:buSzPts val="1600"/>
              <a:buFont typeface="ABeeZee"/>
              <a:buNone/>
              <a:defRPr sz="1600" b="0" i="0" u="none" strike="noStrike" cap="none">
                <a:solidFill>
                  <a:schemeClr val="dk1"/>
                </a:solidFill>
                <a:latin typeface="ABeeZee"/>
                <a:ea typeface="ABeeZee"/>
                <a:cs typeface="ABeeZee"/>
                <a:sym typeface="ABeeZee"/>
              </a:defRPr>
            </a:lvl9pPr>
          </a:lstStyle>
          <a:p>
            <a:pPr marL="0" indent="0"/>
            <a:r>
              <a:rPr lang="en-GB" dirty="0"/>
              <a:t>The app will display door status – open/closed</a:t>
            </a:r>
          </a:p>
        </p:txBody>
      </p:sp>
      <p:sp>
        <p:nvSpPr>
          <p:cNvPr id="21" name="Google Shape;4362;p35">
            <a:extLst>
              <a:ext uri="{FF2B5EF4-FFF2-40B4-BE49-F238E27FC236}">
                <a16:creationId xmlns:a16="http://schemas.microsoft.com/office/drawing/2014/main" id="{CF00E14D-D5B9-3D44-DCB9-A4B8216EE9E9}"/>
              </a:ext>
            </a:extLst>
          </p:cNvPr>
          <p:cNvSpPr txBox="1">
            <a:spLocks/>
          </p:cNvSpPr>
          <p:nvPr/>
        </p:nvSpPr>
        <p:spPr>
          <a:xfrm>
            <a:off x="505702" y="3559879"/>
            <a:ext cx="834000" cy="635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3600"/>
              <a:buFont typeface="Black Han Sans"/>
              <a:buNone/>
              <a:defRPr sz="3600" b="0" i="0" u="none" strike="noStrike" cap="none">
                <a:solidFill>
                  <a:schemeClr val="lt2"/>
                </a:solidFill>
                <a:latin typeface="Black Han Sans"/>
                <a:ea typeface="Black Han Sans"/>
                <a:cs typeface="Black Han Sans"/>
                <a:sym typeface="Black Han Sans"/>
              </a:defRPr>
            </a:lvl1pPr>
            <a:lvl2pPr marR="0" lvl="1" algn="ctr" rtl="0">
              <a:lnSpc>
                <a:spcPct val="100000"/>
              </a:lnSpc>
              <a:spcBef>
                <a:spcPts val="0"/>
              </a:spcBef>
              <a:spcAft>
                <a:spcPts val="0"/>
              </a:spcAft>
              <a:buClr>
                <a:schemeClr val="lt2"/>
              </a:buClr>
              <a:buSzPts val="2400"/>
              <a:buFont typeface="Black Han Sans"/>
              <a:buNone/>
              <a:defRPr sz="2400" b="0" i="0" u="none" strike="noStrike" cap="none">
                <a:solidFill>
                  <a:schemeClr val="lt2"/>
                </a:solidFill>
                <a:latin typeface="Black Han Sans"/>
                <a:ea typeface="Black Han Sans"/>
                <a:cs typeface="Black Han Sans"/>
                <a:sym typeface="Black Han Sans"/>
              </a:defRPr>
            </a:lvl2pPr>
            <a:lvl3pPr marR="0" lvl="2" algn="ctr" rtl="0">
              <a:lnSpc>
                <a:spcPct val="100000"/>
              </a:lnSpc>
              <a:spcBef>
                <a:spcPts val="0"/>
              </a:spcBef>
              <a:spcAft>
                <a:spcPts val="0"/>
              </a:spcAft>
              <a:buClr>
                <a:schemeClr val="lt2"/>
              </a:buClr>
              <a:buSzPts val="2400"/>
              <a:buFont typeface="Black Han Sans"/>
              <a:buNone/>
              <a:defRPr sz="2400" b="0" i="0" u="none" strike="noStrike" cap="none">
                <a:solidFill>
                  <a:schemeClr val="lt2"/>
                </a:solidFill>
                <a:latin typeface="Black Han Sans"/>
                <a:ea typeface="Black Han Sans"/>
                <a:cs typeface="Black Han Sans"/>
                <a:sym typeface="Black Han Sans"/>
              </a:defRPr>
            </a:lvl3pPr>
            <a:lvl4pPr marR="0" lvl="3" algn="ctr" rtl="0">
              <a:lnSpc>
                <a:spcPct val="100000"/>
              </a:lnSpc>
              <a:spcBef>
                <a:spcPts val="0"/>
              </a:spcBef>
              <a:spcAft>
                <a:spcPts val="0"/>
              </a:spcAft>
              <a:buClr>
                <a:schemeClr val="lt2"/>
              </a:buClr>
              <a:buSzPts val="2400"/>
              <a:buFont typeface="Black Han Sans"/>
              <a:buNone/>
              <a:defRPr sz="2400" b="0" i="0" u="none" strike="noStrike" cap="none">
                <a:solidFill>
                  <a:schemeClr val="lt2"/>
                </a:solidFill>
                <a:latin typeface="Black Han Sans"/>
                <a:ea typeface="Black Han Sans"/>
                <a:cs typeface="Black Han Sans"/>
                <a:sym typeface="Black Han Sans"/>
              </a:defRPr>
            </a:lvl4pPr>
            <a:lvl5pPr marR="0" lvl="4" algn="ctr" rtl="0">
              <a:lnSpc>
                <a:spcPct val="100000"/>
              </a:lnSpc>
              <a:spcBef>
                <a:spcPts val="0"/>
              </a:spcBef>
              <a:spcAft>
                <a:spcPts val="0"/>
              </a:spcAft>
              <a:buClr>
                <a:schemeClr val="lt2"/>
              </a:buClr>
              <a:buSzPts val="2400"/>
              <a:buFont typeface="Black Han Sans"/>
              <a:buNone/>
              <a:defRPr sz="2400" b="0" i="0" u="none" strike="noStrike" cap="none">
                <a:solidFill>
                  <a:schemeClr val="lt2"/>
                </a:solidFill>
                <a:latin typeface="Black Han Sans"/>
                <a:ea typeface="Black Han Sans"/>
                <a:cs typeface="Black Han Sans"/>
                <a:sym typeface="Black Han Sans"/>
              </a:defRPr>
            </a:lvl5pPr>
            <a:lvl6pPr marR="0" lvl="5" algn="ctr" rtl="0">
              <a:lnSpc>
                <a:spcPct val="100000"/>
              </a:lnSpc>
              <a:spcBef>
                <a:spcPts val="0"/>
              </a:spcBef>
              <a:spcAft>
                <a:spcPts val="0"/>
              </a:spcAft>
              <a:buClr>
                <a:schemeClr val="lt2"/>
              </a:buClr>
              <a:buSzPts val="2400"/>
              <a:buFont typeface="Black Han Sans"/>
              <a:buNone/>
              <a:defRPr sz="2400" b="0" i="0" u="none" strike="noStrike" cap="none">
                <a:solidFill>
                  <a:schemeClr val="lt2"/>
                </a:solidFill>
                <a:latin typeface="Black Han Sans"/>
                <a:ea typeface="Black Han Sans"/>
                <a:cs typeface="Black Han Sans"/>
                <a:sym typeface="Black Han Sans"/>
              </a:defRPr>
            </a:lvl6pPr>
            <a:lvl7pPr marR="0" lvl="6" algn="ctr" rtl="0">
              <a:lnSpc>
                <a:spcPct val="100000"/>
              </a:lnSpc>
              <a:spcBef>
                <a:spcPts val="0"/>
              </a:spcBef>
              <a:spcAft>
                <a:spcPts val="0"/>
              </a:spcAft>
              <a:buClr>
                <a:schemeClr val="lt2"/>
              </a:buClr>
              <a:buSzPts val="2400"/>
              <a:buFont typeface="Black Han Sans"/>
              <a:buNone/>
              <a:defRPr sz="2400" b="0" i="0" u="none" strike="noStrike" cap="none">
                <a:solidFill>
                  <a:schemeClr val="lt2"/>
                </a:solidFill>
                <a:latin typeface="Black Han Sans"/>
                <a:ea typeface="Black Han Sans"/>
                <a:cs typeface="Black Han Sans"/>
                <a:sym typeface="Black Han Sans"/>
              </a:defRPr>
            </a:lvl7pPr>
            <a:lvl8pPr marR="0" lvl="7" algn="ctr" rtl="0">
              <a:lnSpc>
                <a:spcPct val="100000"/>
              </a:lnSpc>
              <a:spcBef>
                <a:spcPts val="0"/>
              </a:spcBef>
              <a:spcAft>
                <a:spcPts val="0"/>
              </a:spcAft>
              <a:buClr>
                <a:schemeClr val="lt2"/>
              </a:buClr>
              <a:buSzPts val="2400"/>
              <a:buFont typeface="Black Han Sans"/>
              <a:buNone/>
              <a:defRPr sz="2400" b="0" i="0" u="none" strike="noStrike" cap="none">
                <a:solidFill>
                  <a:schemeClr val="lt2"/>
                </a:solidFill>
                <a:latin typeface="Black Han Sans"/>
                <a:ea typeface="Black Han Sans"/>
                <a:cs typeface="Black Han Sans"/>
                <a:sym typeface="Black Han Sans"/>
              </a:defRPr>
            </a:lvl8pPr>
            <a:lvl9pPr marR="0" lvl="8" algn="ctr" rtl="0">
              <a:lnSpc>
                <a:spcPct val="100000"/>
              </a:lnSpc>
              <a:spcBef>
                <a:spcPts val="0"/>
              </a:spcBef>
              <a:spcAft>
                <a:spcPts val="0"/>
              </a:spcAft>
              <a:buClr>
                <a:schemeClr val="lt2"/>
              </a:buClr>
              <a:buSzPts val="2400"/>
              <a:buFont typeface="Black Han Sans"/>
              <a:buNone/>
              <a:defRPr sz="2400" b="0" i="0" u="none" strike="noStrike" cap="none">
                <a:solidFill>
                  <a:schemeClr val="lt2"/>
                </a:solidFill>
                <a:latin typeface="Black Han Sans"/>
                <a:ea typeface="Black Han Sans"/>
                <a:cs typeface="Black Han Sans"/>
                <a:sym typeface="Black Han Sans"/>
              </a:defRPr>
            </a:lvl9pPr>
          </a:lstStyle>
          <a:p>
            <a:r>
              <a:rPr lang="en" sz="2800" dirty="0"/>
              <a:t>06</a:t>
            </a:r>
            <a:endParaRPr lang="en" dirty="0"/>
          </a:p>
        </p:txBody>
      </p:sp>
      <p:pic>
        <p:nvPicPr>
          <p:cNvPr id="4" name="Audio 3">
            <a:hlinkClick r:id="" action="ppaction://media"/>
            <a:extLst>
              <a:ext uri="{FF2B5EF4-FFF2-40B4-BE49-F238E27FC236}">
                <a16:creationId xmlns:a16="http://schemas.microsoft.com/office/drawing/2014/main" id="{0D58EB10-1047-31F9-8C03-37EE11C5F191}"/>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51256" t="-119456" r="-251256" b="-119456"/>
          <a:stretch>
            <a:fillRect/>
          </a:stretch>
        </p:blipFill>
        <p:spPr>
          <a:xfrm>
            <a:off x="6858000" y="3857625"/>
            <a:ext cx="2286000" cy="1285875"/>
          </a:xfrm>
          <a:prstGeom prst="rect">
            <a:avLst/>
          </a:prstGeom>
        </p:spPr>
      </p:pic>
    </p:spTree>
    <p:extLst>
      <p:ext uri="{BB962C8B-B14F-4D97-AF65-F5344CB8AC3E}">
        <p14:creationId xmlns:p14="http://schemas.microsoft.com/office/powerpoint/2010/main" val="1984405149"/>
      </p:ext>
    </p:extLst>
  </p:cSld>
  <p:clrMapOvr>
    <a:masterClrMapping/>
  </p:clrMapOvr>
  <mc:AlternateContent xmlns:mc="http://schemas.openxmlformats.org/markup-compatibility/2006">
    <mc:Choice xmlns:p14="http://schemas.microsoft.com/office/powerpoint/2010/main" Requires="p14">
      <p:transition spd="slow" p14:dur="2000" advTm="38638"/>
    </mc:Choice>
    <mc:Fallback>
      <p:transition spd="slow" advTm="3863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349"/>
        <p:cNvGrpSpPr/>
        <p:nvPr/>
      </p:nvGrpSpPr>
      <p:grpSpPr>
        <a:xfrm>
          <a:off x="0" y="0"/>
          <a:ext cx="0" cy="0"/>
          <a:chOff x="0" y="0"/>
          <a:chExt cx="0" cy="0"/>
        </a:xfrm>
      </p:grpSpPr>
      <p:sp>
        <p:nvSpPr>
          <p:cNvPr id="4350" name="Google Shape;4350;p3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Non-Functional Requirements</a:t>
            </a:r>
            <a:endParaRPr dirty="0"/>
          </a:p>
        </p:txBody>
      </p:sp>
      <p:sp>
        <p:nvSpPr>
          <p:cNvPr id="4352" name="Google Shape;4352;p35"/>
          <p:cNvSpPr txBox="1">
            <a:spLocks noGrp="1"/>
          </p:cNvSpPr>
          <p:nvPr>
            <p:ph type="subTitle" idx="1"/>
          </p:nvPr>
        </p:nvSpPr>
        <p:spPr>
          <a:xfrm>
            <a:off x="1332732" y="1412164"/>
            <a:ext cx="6475954" cy="42657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dirty="0"/>
              <a:t>The code will be written in Python</a:t>
            </a:r>
            <a:endParaRPr sz="1800" dirty="0"/>
          </a:p>
        </p:txBody>
      </p:sp>
      <p:sp>
        <p:nvSpPr>
          <p:cNvPr id="4359" name="Google Shape;4359;p35"/>
          <p:cNvSpPr txBox="1">
            <a:spLocks noGrp="1"/>
          </p:cNvSpPr>
          <p:nvPr>
            <p:ph type="title" idx="9"/>
          </p:nvPr>
        </p:nvSpPr>
        <p:spPr>
          <a:xfrm>
            <a:off x="498732" y="1279854"/>
            <a:ext cx="834000" cy="635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200" dirty="0"/>
              <a:t>01</a:t>
            </a:r>
            <a:endParaRPr sz="4000" dirty="0"/>
          </a:p>
        </p:txBody>
      </p:sp>
      <p:sp>
        <p:nvSpPr>
          <p:cNvPr id="4361" name="Google Shape;4361;p35"/>
          <p:cNvSpPr txBox="1">
            <a:spLocks noGrp="1"/>
          </p:cNvSpPr>
          <p:nvPr>
            <p:ph type="title" idx="14"/>
          </p:nvPr>
        </p:nvSpPr>
        <p:spPr>
          <a:xfrm>
            <a:off x="502217" y="1795912"/>
            <a:ext cx="834000" cy="508802"/>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200" dirty="0"/>
              <a:t>02</a:t>
            </a:r>
            <a:endParaRPr sz="4000" dirty="0"/>
          </a:p>
        </p:txBody>
      </p:sp>
      <p:sp>
        <p:nvSpPr>
          <p:cNvPr id="4362" name="Google Shape;4362;p35"/>
          <p:cNvSpPr txBox="1">
            <a:spLocks noGrp="1"/>
          </p:cNvSpPr>
          <p:nvPr>
            <p:ph type="title" idx="15"/>
          </p:nvPr>
        </p:nvSpPr>
        <p:spPr>
          <a:xfrm>
            <a:off x="508231" y="2824067"/>
            <a:ext cx="834000" cy="635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200" dirty="0"/>
              <a:t>04</a:t>
            </a:r>
            <a:endParaRPr sz="4000" dirty="0"/>
          </a:p>
        </p:txBody>
      </p:sp>
      <p:sp>
        <p:nvSpPr>
          <p:cNvPr id="18" name="Google Shape;4360;p35">
            <a:extLst>
              <a:ext uri="{FF2B5EF4-FFF2-40B4-BE49-F238E27FC236}">
                <a16:creationId xmlns:a16="http://schemas.microsoft.com/office/drawing/2014/main" id="{E31BAC58-BBE0-76CC-BFA3-EC772895718B}"/>
              </a:ext>
            </a:extLst>
          </p:cNvPr>
          <p:cNvSpPr txBox="1">
            <a:spLocks/>
          </p:cNvSpPr>
          <p:nvPr/>
        </p:nvSpPr>
        <p:spPr>
          <a:xfrm>
            <a:off x="505702" y="2300035"/>
            <a:ext cx="834000" cy="635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3600"/>
              <a:buFont typeface="Black Han Sans"/>
              <a:buNone/>
              <a:defRPr sz="3600" b="0" i="0" u="none" strike="noStrike" cap="none">
                <a:solidFill>
                  <a:schemeClr val="lt2"/>
                </a:solidFill>
                <a:latin typeface="Black Han Sans"/>
                <a:ea typeface="Black Han Sans"/>
                <a:cs typeface="Black Han Sans"/>
                <a:sym typeface="Black Han Sans"/>
              </a:defRPr>
            </a:lvl1pPr>
            <a:lvl2pPr marR="0" lvl="1" algn="ctr" rtl="0">
              <a:lnSpc>
                <a:spcPct val="100000"/>
              </a:lnSpc>
              <a:spcBef>
                <a:spcPts val="0"/>
              </a:spcBef>
              <a:spcAft>
                <a:spcPts val="0"/>
              </a:spcAft>
              <a:buClr>
                <a:schemeClr val="lt2"/>
              </a:buClr>
              <a:buSzPts val="2400"/>
              <a:buFont typeface="Black Han Sans"/>
              <a:buNone/>
              <a:defRPr sz="2400" b="0" i="0" u="none" strike="noStrike" cap="none">
                <a:solidFill>
                  <a:schemeClr val="lt2"/>
                </a:solidFill>
                <a:latin typeface="Black Han Sans"/>
                <a:ea typeface="Black Han Sans"/>
                <a:cs typeface="Black Han Sans"/>
                <a:sym typeface="Black Han Sans"/>
              </a:defRPr>
            </a:lvl2pPr>
            <a:lvl3pPr marR="0" lvl="2" algn="ctr" rtl="0">
              <a:lnSpc>
                <a:spcPct val="100000"/>
              </a:lnSpc>
              <a:spcBef>
                <a:spcPts val="0"/>
              </a:spcBef>
              <a:spcAft>
                <a:spcPts val="0"/>
              </a:spcAft>
              <a:buClr>
                <a:schemeClr val="lt2"/>
              </a:buClr>
              <a:buSzPts val="2400"/>
              <a:buFont typeface="Black Han Sans"/>
              <a:buNone/>
              <a:defRPr sz="2400" b="0" i="0" u="none" strike="noStrike" cap="none">
                <a:solidFill>
                  <a:schemeClr val="lt2"/>
                </a:solidFill>
                <a:latin typeface="Black Han Sans"/>
                <a:ea typeface="Black Han Sans"/>
                <a:cs typeface="Black Han Sans"/>
                <a:sym typeface="Black Han Sans"/>
              </a:defRPr>
            </a:lvl3pPr>
            <a:lvl4pPr marR="0" lvl="3" algn="ctr" rtl="0">
              <a:lnSpc>
                <a:spcPct val="100000"/>
              </a:lnSpc>
              <a:spcBef>
                <a:spcPts val="0"/>
              </a:spcBef>
              <a:spcAft>
                <a:spcPts val="0"/>
              </a:spcAft>
              <a:buClr>
                <a:schemeClr val="lt2"/>
              </a:buClr>
              <a:buSzPts val="2400"/>
              <a:buFont typeface="Black Han Sans"/>
              <a:buNone/>
              <a:defRPr sz="2400" b="0" i="0" u="none" strike="noStrike" cap="none">
                <a:solidFill>
                  <a:schemeClr val="lt2"/>
                </a:solidFill>
                <a:latin typeface="Black Han Sans"/>
                <a:ea typeface="Black Han Sans"/>
                <a:cs typeface="Black Han Sans"/>
                <a:sym typeface="Black Han Sans"/>
              </a:defRPr>
            </a:lvl4pPr>
            <a:lvl5pPr marR="0" lvl="4" algn="ctr" rtl="0">
              <a:lnSpc>
                <a:spcPct val="100000"/>
              </a:lnSpc>
              <a:spcBef>
                <a:spcPts val="0"/>
              </a:spcBef>
              <a:spcAft>
                <a:spcPts val="0"/>
              </a:spcAft>
              <a:buClr>
                <a:schemeClr val="lt2"/>
              </a:buClr>
              <a:buSzPts val="2400"/>
              <a:buFont typeface="Black Han Sans"/>
              <a:buNone/>
              <a:defRPr sz="2400" b="0" i="0" u="none" strike="noStrike" cap="none">
                <a:solidFill>
                  <a:schemeClr val="lt2"/>
                </a:solidFill>
                <a:latin typeface="Black Han Sans"/>
                <a:ea typeface="Black Han Sans"/>
                <a:cs typeface="Black Han Sans"/>
                <a:sym typeface="Black Han Sans"/>
              </a:defRPr>
            </a:lvl5pPr>
            <a:lvl6pPr marR="0" lvl="5" algn="ctr" rtl="0">
              <a:lnSpc>
                <a:spcPct val="100000"/>
              </a:lnSpc>
              <a:spcBef>
                <a:spcPts val="0"/>
              </a:spcBef>
              <a:spcAft>
                <a:spcPts val="0"/>
              </a:spcAft>
              <a:buClr>
                <a:schemeClr val="lt2"/>
              </a:buClr>
              <a:buSzPts val="2400"/>
              <a:buFont typeface="Black Han Sans"/>
              <a:buNone/>
              <a:defRPr sz="2400" b="0" i="0" u="none" strike="noStrike" cap="none">
                <a:solidFill>
                  <a:schemeClr val="lt2"/>
                </a:solidFill>
                <a:latin typeface="Black Han Sans"/>
                <a:ea typeface="Black Han Sans"/>
                <a:cs typeface="Black Han Sans"/>
                <a:sym typeface="Black Han Sans"/>
              </a:defRPr>
            </a:lvl6pPr>
            <a:lvl7pPr marR="0" lvl="6" algn="ctr" rtl="0">
              <a:lnSpc>
                <a:spcPct val="100000"/>
              </a:lnSpc>
              <a:spcBef>
                <a:spcPts val="0"/>
              </a:spcBef>
              <a:spcAft>
                <a:spcPts val="0"/>
              </a:spcAft>
              <a:buClr>
                <a:schemeClr val="lt2"/>
              </a:buClr>
              <a:buSzPts val="2400"/>
              <a:buFont typeface="Black Han Sans"/>
              <a:buNone/>
              <a:defRPr sz="2400" b="0" i="0" u="none" strike="noStrike" cap="none">
                <a:solidFill>
                  <a:schemeClr val="lt2"/>
                </a:solidFill>
                <a:latin typeface="Black Han Sans"/>
                <a:ea typeface="Black Han Sans"/>
                <a:cs typeface="Black Han Sans"/>
                <a:sym typeface="Black Han Sans"/>
              </a:defRPr>
            </a:lvl7pPr>
            <a:lvl8pPr marR="0" lvl="7" algn="ctr" rtl="0">
              <a:lnSpc>
                <a:spcPct val="100000"/>
              </a:lnSpc>
              <a:spcBef>
                <a:spcPts val="0"/>
              </a:spcBef>
              <a:spcAft>
                <a:spcPts val="0"/>
              </a:spcAft>
              <a:buClr>
                <a:schemeClr val="lt2"/>
              </a:buClr>
              <a:buSzPts val="2400"/>
              <a:buFont typeface="Black Han Sans"/>
              <a:buNone/>
              <a:defRPr sz="2400" b="0" i="0" u="none" strike="noStrike" cap="none">
                <a:solidFill>
                  <a:schemeClr val="lt2"/>
                </a:solidFill>
                <a:latin typeface="Black Han Sans"/>
                <a:ea typeface="Black Han Sans"/>
                <a:cs typeface="Black Han Sans"/>
                <a:sym typeface="Black Han Sans"/>
              </a:defRPr>
            </a:lvl8pPr>
            <a:lvl9pPr marR="0" lvl="8" algn="ctr" rtl="0">
              <a:lnSpc>
                <a:spcPct val="100000"/>
              </a:lnSpc>
              <a:spcBef>
                <a:spcPts val="0"/>
              </a:spcBef>
              <a:spcAft>
                <a:spcPts val="0"/>
              </a:spcAft>
              <a:buClr>
                <a:schemeClr val="lt2"/>
              </a:buClr>
              <a:buSzPts val="2400"/>
              <a:buFont typeface="Black Han Sans"/>
              <a:buNone/>
              <a:defRPr sz="2400" b="0" i="0" u="none" strike="noStrike" cap="none">
                <a:solidFill>
                  <a:schemeClr val="lt2"/>
                </a:solidFill>
                <a:latin typeface="Black Han Sans"/>
                <a:ea typeface="Black Han Sans"/>
                <a:cs typeface="Black Han Sans"/>
                <a:sym typeface="Black Han Sans"/>
              </a:defRPr>
            </a:lvl9pPr>
          </a:lstStyle>
          <a:p>
            <a:r>
              <a:rPr lang="en" sz="3200" dirty="0"/>
              <a:t>03</a:t>
            </a:r>
            <a:endParaRPr lang="en" sz="4000" dirty="0"/>
          </a:p>
        </p:txBody>
      </p:sp>
      <p:sp>
        <p:nvSpPr>
          <p:cNvPr id="12" name="Google Shape;4352;p35">
            <a:extLst>
              <a:ext uri="{FF2B5EF4-FFF2-40B4-BE49-F238E27FC236}">
                <a16:creationId xmlns:a16="http://schemas.microsoft.com/office/drawing/2014/main" id="{37D52C89-96C8-5553-8DBF-F12AE99B000E}"/>
              </a:ext>
            </a:extLst>
          </p:cNvPr>
          <p:cNvSpPr txBox="1">
            <a:spLocks/>
          </p:cNvSpPr>
          <p:nvPr/>
        </p:nvSpPr>
        <p:spPr>
          <a:xfrm>
            <a:off x="1330990" y="1919404"/>
            <a:ext cx="6475954" cy="42657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400"/>
              <a:buFont typeface="ABeeZee"/>
              <a:buNone/>
              <a:defRPr sz="1600" b="0" i="0" u="none" strike="noStrike" cap="none">
                <a:solidFill>
                  <a:schemeClr val="dk1"/>
                </a:solidFill>
                <a:latin typeface="ABeeZee"/>
                <a:ea typeface="ABeeZee"/>
                <a:cs typeface="ABeeZee"/>
                <a:sym typeface="ABeeZee"/>
              </a:defRPr>
            </a:lvl1pPr>
            <a:lvl2pPr marL="914400" marR="0" lvl="1" indent="-330200" algn="ctr" rtl="0">
              <a:lnSpc>
                <a:spcPct val="100000"/>
              </a:lnSpc>
              <a:spcBef>
                <a:spcPts val="0"/>
              </a:spcBef>
              <a:spcAft>
                <a:spcPts val="0"/>
              </a:spcAft>
              <a:buClr>
                <a:schemeClr val="dk1"/>
              </a:buClr>
              <a:buSzPts val="1600"/>
              <a:buFont typeface="ABeeZee"/>
              <a:buNone/>
              <a:defRPr sz="1600" b="0" i="0" u="none" strike="noStrike" cap="none">
                <a:solidFill>
                  <a:schemeClr val="dk1"/>
                </a:solidFill>
                <a:latin typeface="ABeeZee"/>
                <a:ea typeface="ABeeZee"/>
                <a:cs typeface="ABeeZee"/>
                <a:sym typeface="ABeeZee"/>
              </a:defRPr>
            </a:lvl2pPr>
            <a:lvl3pPr marL="1371600" marR="0" lvl="2" indent="-330200" algn="ctr" rtl="0">
              <a:lnSpc>
                <a:spcPct val="100000"/>
              </a:lnSpc>
              <a:spcBef>
                <a:spcPts val="1600"/>
              </a:spcBef>
              <a:spcAft>
                <a:spcPts val="0"/>
              </a:spcAft>
              <a:buClr>
                <a:schemeClr val="dk1"/>
              </a:buClr>
              <a:buSzPts val="1600"/>
              <a:buFont typeface="ABeeZee"/>
              <a:buNone/>
              <a:defRPr sz="1600" b="0" i="0" u="none" strike="noStrike" cap="none">
                <a:solidFill>
                  <a:schemeClr val="dk1"/>
                </a:solidFill>
                <a:latin typeface="ABeeZee"/>
                <a:ea typeface="ABeeZee"/>
                <a:cs typeface="ABeeZee"/>
                <a:sym typeface="ABeeZee"/>
              </a:defRPr>
            </a:lvl3pPr>
            <a:lvl4pPr marL="1828800" marR="0" lvl="3" indent="-330200" algn="ctr" rtl="0">
              <a:lnSpc>
                <a:spcPct val="100000"/>
              </a:lnSpc>
              <a:spcBef>
                <a:spcPts val="1600"/>
              </a:spcBef>
              <a:spcAft>
                <a:spcPts val="0"/>
              </a:spcAft>
              <a:buClr>
                <a:schemeClr val="dk1"/>
              </a:buClr>
              <a:buSzPts val="1600"/>
              <a:buFont typeface="ABeeZee"/>
              <a:buNone/>
              <a:defRPr sz="1600" b="0" i="0" u="none" strike="noStrike" cap="none">
                <a:solidFill>
                  <a:schemeClr val="dk1"/>
                </a:solidFill>
                <a:latin typeface="ABeeZee"/>
                <a:ea typeface="ABeeZee"/>
                <a:cs typeface="ABeeZee"/>
                <a:sym typeface="ABeeZee"/>
              </a:defRPr>
            </a:lvl4pPr>
            <a:lvl5pPr marL="2286000" marR="0" lvl="4" indent="-330200" algn="ctr" rtl="0">
              <a:lnSpc>
                <a:spcPct val="100000"/>
              </a:lnSpc>
              <a:spcBef>
                <a:spcPts val="1600"/>
              </a:spcBef>
              <a:spcAft>
                <a:spcPts val="0"/>
              </a:spcAft>
              <a:buClr>
                <a:schemeClr val="dk1"/>
              </a:buClr>
              <a:buSzPts val="1600"/>
              <a:buFont typeface="ABeeZee"/>
              <a:buNone/>
              <a:defRPr sz="1600" b="0" i="0" u="none" strike="noStrike" cap="none">
                <a:solidFill>
                  <a:schemeClr val="dk1"/>
                </a:solidFill>
                <a:latin typeface="ABeeZee"/>
                <a:ea typeface="ABeeZee"/>
                <a:cs typeface="ABeeZee"/>
                <a:sym typeface="ABeeZee"/>
              </a:defRPr>
            </a:lvl5pPr>
            <a:lvl6pPr marL="2743200" marR="0" lvl="5" indent="-330200" algn="ctr" rtl="0">
              <a:lnSpc>
                <a:spcPct val="100000"/>
              </a:lnSpc>
              <a:spcBef>
                <a:spcPts val="1600"/>
              </a:spcBef>
              <a:spcAft>
                <a:spcPts val="0"/>
              </a:spcAft>
              <a:buClr>
                <a:schemeClr val="dk1"/>
              </a:buClr>
              <a:buSzPts val="1600"/>
              <a:buFont typeface="ABeeZee"/>
              <a:buNone/>
              <a:defRPr sz="1600" b="0" i="0" u="none" strike="noStrike" cap="none">
                <a:solidFill>
                  <a:schemeClr val="dk1"/>
                </a:solidFill>
                <a:latin typeface="ABeeZee"/>
                <a:ea typeface="ABeeZee"/>
                <a:cs typeface="ABeeZee"/>
                <a:sym typeface="ABeeZee"/>
              </a:defRPr>
            </a:lvl6pPr>
            <a:lvl7pPr marL="3200400" marR="0" lvl="6" indent="-330200" algn="ctr" rtl="0">
              <a:lnSpc>
                <a:spcPct val="100000"/>
              </a:lnSpc>
              <a:spcBef>
                <a:spcPts val="1600"/>
              </a:spcBef>
              <a:spcAft>
                <a:spcPts val="0"/>
              </a:spcAft>
              <a:buClr>
                <a:schemeClr val="dk1"/>
              </a:buClr>
              <a:buSzPts val="1600"/>
              <a:buFont typeface="ABeeZee"/>
              <a:buNone/>
              <a:defRPr sz="1600" b="0" i="0" u="none" strike="noStrike" cap="none">
                <a:solidFill>
                  <a:schemeClr val="dk1"/>
                </a:solidFill>
                <a:latin typeface="ABeeZee"/>
                <a:ea typeface="ABeeZee"/>
                <a:cs typeface="ABeeZee"/>
                <a:sym typeface="ABeeZee"/>
              </a:defRPr>
            </a:lvl7pPr>
            <a:lvl8pPr marL="3657600" marR="0" lvl="7" indent="-330200" algn="ctr" rtl="0">
              <a:lnSpc>
                <a:spcPct val="100000"/>
              </a:lnSpc>
              <a:spcBef>
                <a:spcPts val="1600"/>
              </a:spcBef>
              <a:spcAft>
                <a:spcPts val="0"/>
              </a:spcAft>
              <a:buClr>
                <a:schemeClr val="dk1"/>
              </a:buClr>
              <a:buSzPts val="1600"/>
              <a:buFont typeface="ABeeZee"/>
              <a:buNone/>
              <a:defRPr sz="1600" b="0" i="0" u="none" strike="noStrike" cap="none">
                <a:solidFill>
                  <a:schemeClr val="dk1"/>
                </a:solidFill>
                <a:latin typeface="ABeeZee"/>
                <a:ea typeface="ABeeZee"/>
                <a:cs typeface="ABeeZee"/>
                <a:sym typeface="ABeeZee"/>
              </a:defRPr>
            </a:lvl8pPr>
            <a:lvl9pPr marL="4114800" marR="0" lvl="8" indent="-330200" algn="ctr" rtl="0">
              <a:lnSpc>
                <a:spcPct val="100000"/>
              </a:lnSpc>
              <a:spcBef>
                <a:spcPts val="1600"/>
              </a:spcBef>
              <a:spcAft>
                <a:spcPts val="1600"/>
              </a:spcAft>
              <a:buClr>
                <a:schemeClr val="dk1"/>
              </a:buClr>
              <a:buSzPts val="1600"/>
              <a:buFont typeface="ABeeZee"/>
              <a:buNone/>
              <a:defRPr sz="1600" b="0" i="0" u="none" strike="noStrike" cap="none">
                <a:solidFill>
                  <a:schemeClr val="dk1"/>
                </a:solidFill>
                <a:latin typeface="ABeeZee"/>
                <a:ea typeface="ABeeZee"/>
                <a:cs typeface="ABeeZee"/>
                <a:sym typeface="ABeeZee"/>
              </a:defRPr>
            </a:lvl9pPr>
          </a:lstStyle>
          <a:p>
            <a:pPr marL="0" indent="0"/>
            <a:r>
              <a:rPr lang="en-GB" sz="1800" dirty="0"/>
              <a:t>The app will support English only</a:t>
            </a:r>
          </a:p>
        </p:txBody>
      </p:sp>
      <p:sp>
        <p:nvSpPr>
          <p:cNvPr id="13" name="Google Shape;4352;p35">
            <a:extLst>
              <a:ext uri="{FF2B5EF4-FFF2-40B4-BE49-F238E27FC236}">
                <a16:creationId xmlns:a16="http://schemas.microsoft.com/office/drawing/2014/main" id="{6E05B9E7-37DB-86A7-75CF-A8B4CBB8B57A}"/>
              </a:ext>
            </a:extLst>
          </p:cNvPr>
          <p:cNvSpPr txBox="1">
            <a:spLocks/>
          </p:cNvSpPr>
          <p:nvPr/>
        </p:nvSpPr>
        <p:spPr>
          <a:xfrm>
            <a:off x="1339702" y="2423735"/>
            <a:ext cx="6475954" cy="42657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400"/>
              <a:buFont typeface="ABeeZee"/>
              <a:buNone/>
              <a:defRPr sz="1600" b="0" i="0" u="none" strike="noStrike" cap="none">
                <a:solidFill>
                  <a:schemeClr val="dk1"/>
                </a:solidFill>
                <a:latin typeface="ABeeZee"/>
                <a:ea typeface="ABeeZee"/>
                <a:cs typeface="ABeeZee"/>
                <a:sym typeface="ABeeZee"/>
              </a:defRPr>
            </a:lvl1pPr>
            <a:lvl2pPr marL="914400" marR="0" lvl="1" indent="-330200" algn="ctr" rtl="0">
              <a:lnSpc>
                <a:spcPct val="100000"/>
              </a:lnSpc>
              <a:spcBef>
                <a:spcPts val="0"/>
              </a:spcBef>
              <a:spcAft>
                <a:spcPts val="0"/>
              </a:spcAft>
              <a:buClr>
                <a:schemeClr val="dk1"/>
              </a:buClr>
              <a:buSzPts val="1600"/>
              <a:buFont typeface="ABeeZee"/>
              <a:buNone/>
              <a:defRPr sz="1600" b="0" i="0" u="none" strike="noStrike" cap="none">
                <a:solidFill>
                  <a:schemeClr val="dk1"/>
                </a:solidFill>
                <a:latin typeface="ABeeZee"/>
                <a:ea typeface="ABeeZee"/>
                <a:cs typeface="ABeeZee"/>
                <a:sym typeface="ABeeZee"/>
              </a:defRPr>
            </a:lvl2pPr>
            <a:lvl3pPr marL="1371600" marR="0" lvl="2" indent="-330200" algn="ctr" rtl="0">
              <a:lnSpc>
                <a:spcPct val="100000"/>
              </a:lnSpc>
              <a:spcBef>
                <a:spcPts val="1600"/>
              </a:spcBef>
              <a:spcAft>
                <a:spcPts val="0"/>
              </a:spcAft>
              <a:buClr>
                <a:schemeClr val="dk1"/>
              </a:buClr>
              <a:buSzPts val="1600"/>
              <a:buFont typeface="ABeeZee"/>
              <a:buNone/>
              <a:defRPr sz="1600" b="0" i="0" u="none" strike="noStrike" cap="none">
                <a:solidFill>
                  <a:schemeClr val="dk1"/>
                </a:solidFill>
                <a:latin typeface="ABeeZee"/>
                <a:ea typeface="ABeeZee"/>
                <a:cs typeface="ABeeZee"/>
                <a:sym typeface="ABeeZee"/>
              </a:defRPr>
            </a:lvl3pPr>
            <a:lvl4pPr marL="1828800" marR="0" lvl="3" indent="-330200" algn="ctr" rtl="0">
              <a:lnSpc>
                <a:spcPct val="100000"/>
              </a:lnSpc>
              <a:spcBef>
                <a:spcPts val="1600"/>
              </a:spcBef>
              <a:spcAft>
                <a:spcPts val="0"/>
              </a:spcAft>
              <a:buClr>
                <a:schemeClr val="dk1"/>
              </a:buClr>
              <a:buSzPts val="1600"/>
              <a:buFont typeface="ABeeZee"/>
              <a:buNone/>
              <a:defRPr sz="1600" b="0" i="0" u="none" strike="noStrike" cap="none">
                <a:solidFill>
                  <a:schemeClr val="dk1"/>
                </a:solidFill>
                <a:latin typeface="ABeeZee"/>
                <a:ea typeface="ABeeZee"/>
                <a:cs typeface="ABeeZee"/>
                <a:sym typeface="ABeeZee"/>
              </a:defRPr>
            </a:lvl4pPr>
            <a:lvl5pPr marL="2286000" marR="0" lvl="4" indent="-330200" algn="ctr" rtl="0">
              <a:lnSpc>
                <a:spcPct val="100000"/>
              </a:lnSpc>
              <a:spcBef>
                <a:spcPts val="1600"/>
              </a:spcBef>
              <a:spcAft>
                <a:spcPts val="0"/>
              </a:spcAft>
              <a:buClr>
                <a:schemeClr val="dk1"/>
              </a:buClr>
              <a:buSzPts val="1600"/>
              <a:buFont typeface="ABeeZee"/>
              <a:buNone/>
              <a:defRPr sz="1600" b="0" i="0" u="none" strike="noStrike" cap="none">
                <a:solidFill>
                  <a:schemeClr val="dk1"/>
                </a:solidFill>
                <a:latin typeface="ABeeZee"/>
                <a:ea typeface="ABeeZee"/>
                <a:cs typeface="ABeeZee"/>
                <a:sym typeface="ABeeZee"/>
              </a:defRPr>
            </a:lvl5pPr>
            <a:lvl6pPr marL="2743200" marR="0" lvl="5" indent="-330200" algn="ctr" rtl="0">
              <a:lnSpc>
                <a:spcPct val="100000"/>
              </a:lnSpc>
              <a:spcBef>
                <a:spcPts val="1600"/>
              </a:spcBef>
              <a:spcAft>
                <a:spcPts val="0"/>
              </a:spcAft>
              <a:buClr>
                <a:schemeClr val="dk1"/>
              </a:buClr>
              <a:buSzPts val="1600"/>
              <a:buFont typeface="ABeeZee"/>
              <a:buNone/>
              <a:defRPr sz="1600" b="0" i="0" u="none" strike="noStrike" cap="none">
                <a:solidFill>
                  <a:schemeClr val="dk1"/>
                </a:solidFill>
                <a:latin typeface="ABeeZee"/>
                <a:ea typeface="ABeeZee"/>
                <a:cs typeface="ABeeZee"/>
                <a:sym typeface="ABeeZee"/>
              </a:defRPr>
            </a:lvl6pPr>
            <a:lvl7pPr marL="3200400" marR="0" lvl="6" indent="-330200" algn="ctr" rtl="0">
              <a:lnSpc>
                <a:spcPct val="100000"/>
              </a:lnSpc>
              <a:spcBef>
                <a:spcPts val="1600"/>
              </a:spcBef>
              <a:spcAft>
                <a:spcPts val="0"/>
              </a:spcAft>
              <a:buClr>
                <a:schemeClr val="dk1"/>
              </a:buClr>
              <a:buSzPts val="1600"/>
              <a:buFont typeface="ABeeZee"/>
              <a:buNone/>
              <a:defRPr sz="1600" b="0" i="0" u="none" strike="noStrike" cap="none">
                <a:solidFill>
                  <a:schemeClr val="dk1"/>
                </a:solidFill>
                <a:latin typeface="ABeeZee"/>
                <a:ea typeface="ABeeZee"/>
                <a:cs typeface="ABeeZee"/>
                <a:sym typeface="ABeeZee"/>
              </a:defRPr>
            </a:lvl7pPr>
            <a:lvl8pPr marL="3657600" marR="0" lvl="7" indent="-330200" algn="ctr" rtl="0">
              <a:lnSpc>
                <a:spcPct val="100000"/>
              </a:lnSpc>
              <a:spcBef>
                <a:spcPts val="1600"/>
              </a:spcBef>
              <a:spcAft>
                <a:spcPts val="0"/>
              </a:spcAft>
              <a:buClr>
                <a:schemeClr val="dk1"/>
              </a:buClr>
              <a:buSzPts val="1600"/>
              <a:buFont typeface="ABeeZee"/>
              <a:buNone/>
              <a:defRPr sz="1600" b="0" i="0" u="none" strike="noStrike" cap="none">
                <a:solidFill>
                  <a:schemeClr val="dk1"/>
                </a:solidFill>
                <a:latin typeface="ABeeZee"/>
                <a:ea typeface="ABeeZee"/>
                <a:cs typeface="ABeeZee"/>
                <a:sym typeface="ABeeZee"/>
              </a:defRPr>
            </a:lvl8pPr>
            <a:lvl9pPr marL="4114800" marR="0" lvl="8" indent="-330200" algn="ctr" rtl="0">
              <a:lnSpc>
                <a:spcPct val="100000"/>
              </a:lnSpc>
              <a:spcBef>
                <a:spcPts val="1600"/>
              </a:spcBef>
              <a:spcAft>
                <a:spcPts val="1600"/>
              </a:spcAft>
              <a:buClr>
                <a:schemeClr val="dk1"/>
              </a:buClr>
              <a:buSzPts val="1600"/>
              <a:buFont typeface="ABeeZee"/>
              <a:buNone/>
              <a:defRPr sz="1600" b="0" i="0" u="none" strike="noStrike" cap="none">
                <a:solidFill>
                  <a:schemeClr val="dk1"/>
                </a:solidFill>
                <a:latin typeface="ABeeZee"/>
                <a:ea typeface="ABeeZee"/>
                <a:cs typeface="ABeeZee"/>
                <a:sym typeface="ABeeZee"/>
              </a:defRPr>
            </a:lvl9pPr>
          </a:lstStyle>
          <a:p>
            <a:pPr marL="0" indent="0"/>
            <a:r>
              <a:rPr lang="en-GB" sz="1800" dirty="0"/>
              <a:t>The app will be lightweight:  &lt;1MB</a:t>
            </a:r>
          </a:p>
        </p:txBody>
      </p:sp>
      <p:sp>
        <p:nvSpPr>
          <p:cNvPr id="14" name="Google Shape;4352;p35">
            <a:extLst>
              <a:ext uri="{FF2B5EF4-FFF2-40B4-BE49-F238E27FC236}">
                <a16:creationId xmlns:a16="http://schemas.microsoft.com/office/drawing/2014/main" id="{D9F65BAF-D8C2-3324-20DE-AE2A2FC72C05}"/>
              </a:ext>
            </a:extLst>
          </p:cNvPr>
          <p:cNvSpPr txBox="1">
            <a:spLocks/>
          </p:cNvSpPr>
          <p:nvPr/>
        </p:nvSpPr>
        <p:spPr>
          <a:xfrm>
            <a:off x="1359684" y="2928480"/>
            <a:ext cx="6475954" cy="42657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400"/>
              <a:buFont typeface="ABeeZee"/>
              <a:buNone/>
              <a:defRPr sz="1600" b="0" i="0" u="none" strike="noStrike" cap="none">
                <a:solidFill>
                  <a:schemeClr val="dk1"/>
                </a:solidFill>
                <a:latin typeface="ABeeZee"/>
                <a:ea typeface="ABeeZee"/>
                <a:cs typeface="ABeeZee"/>
                <a:sym typeface="ABeeZee"/>
              </a:defRPr>
            </a:lvl1pPr>
            <a:lvl2pPr marL="914400" marR="0" lvl="1" indent="-330200" algn="ctr" rtl="0">
              <a:lnSpc>
                <a:spcPct val="100000"/>
              </a:lnSpc>
              <a:spcBef>
                <a:spcPts val="0"/>
              </a:spcBef>
              <a:spcAft>
                <a:spcPts val="0"/>
              </a:spcAft>
              <a:buClr>
                <a:schemeClr val="dk1"/>
              </a:buClr>
              <a:buSzPts val="1600"/>
              <a:buFont typeface="ABeeZee"/>
              <a:buNone/>
              <a:defRPr sz="1600" b="0" i="0" u="none" strike="noStrike" cap="none">
                <a:solidFill>
                  <a:schemeClr val="dk1"/>
                </a:solidFill>
                <a:latin typeface="ABeeZee"/>
                <a:ea typeface="ABeeZee"/>
                <a:cs typeface="ABeeZee"/>
                <a:sym typeface="ABeeZee"/>
              </a:defRPr>
            </a:lvl2pPr>
            <a:lvl3pPr marL="1371600" marR="0" lvl="2" indent="-330200" algn="ctr" rtl="0">
              <a:lnSpc>
                <a:spcPct val="100000"/>
              </a:lnSpc>
              <a:spcBef>
                <a:spcPts val="1600"/>
              </a:spcBef>
              <a:spcAft>
                <a:spcPts val="0"/>
              </a:spcAft>
              <a:buClr>
                <a:schemeClr val="dk1"/>
              </a:buClr>
              <a:buSzPts val="1600"/>
              <a:buFont typeface="ABeeZee"/>
              <a:buNone/>
              <a:defRPr sz="1600" b="0" i="0" u="none" strike="noStrike" cap="none">
                <a:solidFill>
                  <a:schemeClr val="dk1"/>
                </a:solidFill>
                <a:latin typeface="ABeeZee"/>
                <a:ea typeface="ABeeZee"/>
                <a:cs typeface="ABeeZee"/>
                <a:sym typeface="ABeeZee"/>
              </a:defRPr>
            </a:lvl3pPr>
            <a:lvl4pPr marL="1828800" marR="0" lvl="3" indent="-330200" algn="ctr" rtl="0">
              <a:lnSpc>
                <a:spcPct val="100000"/>
              </a:lnSpc>
              <a:spcBef>
                <a:spcPts val="1600"/>
              </a:spcBef>
              <a:spcAft>
                <a:spcPts val="0"/>
              </a:spcAft>
              <a:buClr>
                <a:schemeClr val="dk1"/>
              </a:buClr>
              <a:buSzPts val="1600"/>
              <a:buFont typeface="ABeeZee"/>
              <a:buNone/>
              <a:defRPr sz="1600" b="0" i="0" u="none" strike="noStrike" cap="none">
                <a:solidFill>
                  <a:schemeClr val="dk1"/>
                </a:solidFill>
                <a:latin typeface="ABeeZee"/>
                <a:ea typeface="ABeeZee"/>
                <a:cs typeface="ABeeZee"/>
                <a:sym typeface="ABeeZee"/>
              </a:defRPr>
            </a:lvl4pPr>
            <a:lvl5pPr marL="2286000" marR="0" lvl="4" indent="-330200" algn="ctr" rtl="0">
              <a:lnSpc>
                <a:spcPct val="100000"/>
              </a:lnSpc>
              <a:spcBef>
                <a:spcPts val="1600"/>
              </a:spcBef>
              <a:spcAft>
                <a:spcPts val="0"/>
              </a:spcAft>
              <a:buClr>
                <a:schemeClr val="dk1"/>
              </a:buClr>
              <a:buSzPts val="1600"/>
              <a:buFont typeface="ABeeZee"/>
              <a:buNone/>
              <a:defRPr sz="1600" b="0" i="0" u="none" strike="noStrike" cap="none">
                <a:solidFill>
                  <a:schemeClr val="dk1"/>
                </a:solidFill>
                <a:latin typeface="ABeeZee"/>
                <a:ea typeface="ABeeZee"/>
                <a:cs typeface="ABeeZee"/>
                <a:sym typeface="ABeeZee"/>
              </a:defRPr>
            </a:lvl5pPr>
            <a:lvl6pPr marL="2743200" marR="0" lvl="5" indent="-330200" algn="ctr" rtl="0">
              <a:lnSpc>
                <a:spcPct val="100000"/>
              </a:lnSpc>
              <a:spcBef>
                <a:spcPts val="1600"/>
              </a:spcBef>
              <a:spcAft>
                <a:spcPts val="0"/>
              </a:spcAft>
              <a:buClr>
                <a:schemeClr val="dk1"/>
              </a:buClr>
              <a:buSzPts val="1600"/>
              <a:buFont typeface="ABeeZee"/>
              <a:buNone/>
              <a:defRPr sz="1600" b="0" i="0" u="none" strike="noStrike" cap="none">
                <a:solidFill>
                  <a:schemeClr val="dk1"/>
                </a:solidFill>
                <a:latin typeface="ABeeZee"/>
                <a:ea typeface="ABeeZee"/>
                <a:cs typeface="ABeeZee"/>
                <a:sym typeface="ABeeZee"/>
              </a:defRPr>
            </a:lvl6pPr>
            <a:lvl7pPr marL="3200400" marR="0" lvl="6" indent="-330200" algn="ctr" rtl="0">
              <a:lnSpc>
                <a:spcPct val="100000"/>
              </a:lnSpc>
              <a:spcBef>
                <a:spcPts val="1600"/>
              </a:spcBef>
              <a:spcAft>
                <a:spcPts val="0"/>
              </a:spcAft>
              <a:buClr>
                <a:schemeClr val="dk1"/>
              </a:buClr>
              <a:buSzPts val="1600"/>
              <a:buFont typeface="ABeeZee"/>
              <a:buNone/>
              <a:defRPr sz="1600" b="0" i="0" u="none" strike="noStrike" cap="none">
                <a:solidFill>
                  <a:schemeClr val="dk1"/>
                </a:solidFill>
                <a:latin typeface="ABeeZee"/>
                <a:ea typeface="ABeeZee"/>
                <a:cs typeface="ABeeZee"/>
                <a:sym typeface="ABeeZee"/>
              </a:defRPr>
            </a:lvl7pPr>
            <a:lvl8pPr marL="3657600" marR="0" lvl="7" indent="-330200" algn="ctr" rtl="0">
              <a:lnSpc>
                <a:spcPct val="100000"/>
              </a:lnSpc>
              <a:spcBef>
                <a:spcPts val="1600"/>
              </a:spcBef>
              <a:spcAft>
                <a:spcPts val="0"/>
              </a:spcAft>
              <a:buClr>
                <a:schemeClr val="dk1"/>
              </a:buClr>
              <a:buSzPts val="1600"/>
              <a:buFont typeface="ABeeZee"/>
              <a:buNone/>
              <a:defRPr sz="1600" b="0" i="0" u="none" strike="noStrike" cap="none">
                <a:solidFill>
                  <a:schemeClr val="dk1"/>
                </a:solidFill>
                <a:latin typeface="ABeeZee"/>
                <a:ea typeface="ABeeZee"/>
                <a:cs typeface="ABeeZee"/>
                <a:sym typeface="ABeeZee"/>
              </a:defRPr>
            </a:lvl8pPr>
            <a:lvl9pPr marL="4114800" marR="0" lvl="8" indent="-330200" algn="ctr" rtl="0">
              <a:lnSpc>
                <a:spcPct val="100000"/>
              </a:lnSpc>
              <a:spcBef>
                <a:spcPts val="1600"/>
              </a:spcBef>
              <a:spcAft>
                <a:spcPts val="1600"/>
              </a:spcAft>
              <a:buClr>
                <a:schemeClr val="dk1"/>
              </a:buClr>
              <a:buSzPts val="1600"/>
              <a:buFont typeface="ABeeZee"/>
              <a:buNone/>
              <a:defRPr sz="1600" b="0" i="0" u="none" strike="noStrike" cap="none">
                <a:solidFill>
                  <a:schemeClr val="dk1"/>
                </a:solidFill>
                <a:latin typeface="ABeeZee"/>
                <a:ea typeface="ABeeZee"/>
                <a:cs typeface="ABeeZee"/>
                <a:sym typeface="ABeeZee"/>
              </a:defRPr>
            </a:lvl9pPr>
          </a:lstStyle>
          <a:p>
            <a:pPr marL="0" indent="0"/>
            <a:r>
              <a:rPr lang="en-GB" sz="1800" dirty="0"/>
              <a:t>The broker used will be MQTT</a:t>
            </a:r>
          </a:p>
        </p:txBody>
      </p:sp>
      <p:sp>
        <p:nvSpPr>
          <p:cNvPr id="2" name="Google Shape;4352;p35">
            <a:extLst>
              <a:ext uri="{FF2B5EF4-FFF2-40B4-BE49-F238E27FC236}">
                <a16:creationId xmlns:a16="http://schemas.microsoft.com/office/drawing/2014/main" id="{D4FEC972-42F4-2BBD-CF79-3DE6E60D09AF}"/>
              </a:ext>
            </a:extLst>
          </p:cNvPr>
          <p:cNvSpPr txBox="1">
            <a:spLocks/>
          </p:cNvSpPr>
          <p:nvPr/>
        </p:nvSpPr>
        <p:spPr>
          <a:xfrm>
            <a:off x="1359684" y="3433225"/>
            <a:ext cx="6475954" cy="42657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400"/>
              <a:buFont typeface="ABeeZee"/>
              <a:buNone/>
              <a:defRPr sz="1600" b="0" i="0" u="none" strike="noStrike" cap="none">
                <a:solidFill>
                  <a:schemeClr val="dk1"/>
                </a:solidFill>
                <a:latin typeface="ABeeZee"/>
                <a:ea typeface="ABeeZee"/>
                <a:cs typeface="ABeeZee"/>
                <a:sym typeface="ABeeZee"/>
              </a:defRPr>
            </a:lvl1pPr>
            <a:lvl2pPr marL="914400" marR="0" lvl="1" indent="-330200" algn="ctr" rtl="0">
              <a:lnSpc>
                <a:spcPct val="100000"/>
              </a:lnSpc>
              <a:spcBef>
                <a:spcPts val="0"/>
              </a:spcBef>
              <a:spcAft>
                <a:spcPts val="0"/>
              </a:spcAft>
              <a:buClr>
                <a:schemeClr val="dk1"/>
              </a:buClr>
              <a:buSzPts val="1600"/>
              <a:buFont typeface="ABeeZee"/>
              <a:buNone/>
              <a:defRPr sz="1600" b="0" i="0" u="none" strike="noStrike" cap="none">
                <a:solidFill>
                  <a:schemeClr val="dk1"/>
                </a:solidFill>
                <a:latin typeface="ABeeZee"/>
                <a:ea typeface="ABeeZee"/>
                <a:cs typeface="ABeeZee"/>
                <a:sym typeface="ABeeZee"/>
              </a:defRPr>
            </a:lvl2pPr>
            <a:lvl3pPr marL="1371600" marR="0" lvl="2" indent="-330200" algn="ctr" rtl="0">
              <a:lnSpc>
                <a:spcPct val="100000"/>
              </a:lnSpc>
              <a:spcBef>
                <a:spcPts val="1600"/>
              </a:spcBef>
              <a:spcAft>
                <a:spcPts val="0"/>
              </a:spcAft>
              <a:buClr>
                <a:schemeClr val="dk1"/>
              </a:buClr>
              <a:buSzPts val="1600"/>
              <a:buFont typeface="ABeeZee"/>
              <a:buNone/>
              <a:defRPr sz="1600" b="0" i="0" u="none" strike="noStrike" cap="none">
                <a:solidFill>
                  <a:schemeClr val="dk1"/>
                </a:solidFill>
                <a:latin typeface="ABeeZee"/>
                <a:ea typeface="ABeeZee"/>
                <a:cs typeface="ABeeZee"/>
                <a:sym typeface="ABeeZee"/>
              </a:defRPr>
            </a:lvl3pPr>
            <a:lvl4pPr marL="1828800" marR="0" lvl="3" indent="-330200" algn="ctr" rtl="0">
              <a:lnSpc>
                <a:spcPct val="100000"/>
              </a:lnSpc>
              <a:spcBef>
                <a:spcPts val="1600"/>
              </a:spcBef>
              <a:spcAft>
                <a:spcPts val="0"/>
              </a:spcAft>
              <a:buClr>
                <a:schemeClr val="dk1"/>
              </a:buClr>
              <a:buSzPts val="1600"/>
              <a:buFont typeface="ABeeZee"/>
              <a:buNone/>
              <a:defRPr sz="1600" b="0" i="0" u="none" strike="noStrike" cap="none">
                <a:solidFill>
                  <a:schemeClr val="dk1"/>
                </a:solidFill>
                <a:latin typeface="ABeeZee"/>
                <a:ea typeface="ABeeZee"/>
                <a:cs typeface="ABeeZee"/>
                <a:sym typeface="ABeeZee"/>
              </a:defRPr>
            </a:lvl4pPr>
            <a:lvl5pPr marL="2286000" marR="0" lvl="4" indent="-330200" algn="ctr" rtl="0">
              <a:lnSpc>
                <a:spcPct val="100000"/>
              </a:lnSpc>
              <a:spcBef>
                <a:spcPts val="1600"/>
              </a:spcBef>
              <a:spcAft>
                <a:spcPts val="0"/>
              </a:spcAft>
              <a:buClr>
                <a:schemeClr val="dk1"/>
              </a:buClr>
              <a:buSzPts val="1600"/>
              <a:buFont typeface="ABeeZee"/>
              <a:buNone/>
              <a:defRPr sz="1600" b="0" i="0" u="none" strike="noStrike" cap="none">
                <a:solidFill>
                  <a:schemeClr val="dk1"/>
                </a:solidFill>
                <a:latin typeface="ABeeZee"/>
                <a:ea typeface="ABeeZee"/>
                <a:cs typeface="ABeeZee"/>
                <a:sym typeface="ABeeZee"/>
              </a:defRPr>
            </a:lvl5pPr>
            <a:lvl6pPr marL="2743200" marR="0" lvl="5" indent="-330200" algn="ctr" rtl="0">
              <a:lnSpc>
                <a:spcPct val="100000"/>
              </a:lnSpc>
              <a:spcBef>
                <a:spcPts val="1600"/>
              </a:spcBef>
              <a:spcAft>
                <a:spcPts val="0"/>
              </a:spcAft>
              <a:buClr>
                <a:schemeClr val="dk1"/>
              </a:buClr>
              <a:buSzPts val="1600"/>
              <a:buFont typeface="ABeeZee"/>
              <a:buNone/>
              <a:defRPr sz="1600" b="0" i="0" u="none" strike="noStrike" cap="none">
                <a:solidFill>
                  <a:schemeClr val="dk1"/>
                </a:solidFill>
                <a:latin typeface="ABeeZee"/>
                <a:ea typeface="ABeeZee"/>
                <a:cs typeface="ABeeZee"/>
                <a:sym typeface="ABeeZee"/>
              </a:defRPr>
            </a:lvl6pPr>
            <a:lvl7pPr marL="3200400" marR="0" lvl="6" indent="-330200" algn="ctr" rtl="0">
              <a:lnSpc>
                <a:spcPct val="100000"/>
              </a:lnSpc>
              <a:spcBef>
                <a:spcPts val="1600"/>
              </a:spcBef>
              <a:spcAft>
                <a:spcPts val="0"/>
              </a:spcAft>
              <a:buClr>
                <a:schemeClr val="dk1"/>
              </a:buClr>
              <a:buSzPts val="1600"/>
              <a:buFont typeface="ABeeZee"/>
              <a:buNone/>
              <a:defRPr sz="1600" b="0" i="0" u="none" strike="noStrike" cap="none">
                <a:solidFill>
                  <a:schemeClr val="dk1"/>
                </a:solidFill>
                <a:latin typeface="ABeeZee"/>
                <a:ea typeface="ABeeZee"/>
                <a:cs typeface="ABeeZee"/>
                <a:sym typeface="ABeeZee"/>
              </a:defRPr>
            </a:lvl7pPr>
            <a:lvl8pPr marL="3657600" marR="0" lvl="7" indent="-330200" algn="ctr" rtl="0">
              <a:lnSpc>
                <a:spcPct val="100000"/>
              </a:lnSpc>
              <a:spcBef>
                <a:spcPts val="1600"/>
              </a:spcBef>
              <a:spcAft>
                <a:spcPts val="0"/>
              </a:spcAft>
              <a:buClr>
                <a:schemeClr val="dk1"/>
              </a:buClr>
              <a:buSzPts val="1600"/>
              <a:buFont typeface="ABeeZee"/>
              <a:buNone/>
              <a:defRPr sz="1600" b="0" i="0" u="none" strike="noStrike" cap="none">
                <a:solidFill>
                  <a:schemeClr val="dk1"/>
                </a:solidFill>
                <a:latin typeface="ABeeZee"/>
                <a:ea typeface="ABeeZee"/>
                <a:cs typeface="ABeeZee"/>
                <a:sym typeface="ABeeZee"/>
              </a:defRPr>
            </a:lvl8pPr>
            <a:lvl9pPr marL="4114800" marR="0" lvl="8" indent="-330200" algn="ctr" rtl="0">
              <a:lnSpc>
                <a:spcPct val="100000"/>
              </a:lnSpc>
              <a:spcBef>
                <a:spcPts val="1600"/>
              </a:spcBef>
              <a:spcAft>
                <a:spcPts val="1600"/>
              </a:spcAft>
              <a:buClr>
                <a:schemeClr val="dk1"/>
              </a:buClr>
              <a:buSzPts val="1600"/>
              <a:buFont typeface="ABeeZee"/>
              <a:buNone/>
              <a:defRPr sz="1600" b="0" i="0" u="none" strike="noStrike" cap="none">
                <a:solidFill>
                  <a:schemeClr val="dk1"/>
                </a:solidFill>
                <a:latin typeface="ABeeZee"/>
                <a:ea typeface="ABeeZee"/>
                <a:cs typeface="ABeeZee"/>
                <a:sym typeface="ABeeZee"/>
              </a:defRPr>
            </a:lvl9pPr>
          </a:lstStyle>
          <a:p>
            <a:pPr marL="0" indent="0"/>
            <a:r>
              <a:rPr lang="en-GB" sz="1800" dirty="0"/>
              <a:t>The GUI will be based on PyQt5</a:t>
            </a:r>
          </a:p>
        </p:txBody>
      </p:sp>
      <p:sp>
        <p:nvSpPr>
          <p:cNvPr id="3" name="Google Shape;4362;p35">
            <a:extLst>
              <a:ext uri="{FF2B5EF4-FFF2-40B4-BE49-F238E27FC236}">
                <a16:creationId xmlns:a16="http://schemas.microsoft.com/office/drawing/2014/main" id="{07C06228-74E3-DC7D-5F39-58C05148759F}"/>
              </a:ext>
            </a:extLst>
          </p:cNvPr>
          <p:cNvSpPr txBox="1">
            <a:spLocks/>
          </p:cNvSpPr>
          <p:nvPr/>
        </p:nvSpPr>
        <p:spPr>
          <a:xfrm>
            <a:off x="490778" y="3286091"/>
            <a:ext cx="834000" cy="635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3600"/>
              <a:buFont typeface="Black Han Sans"/>
              <a:buNone/>
              <a:defRPr sz="3600" b="0" i="0" u="none" strike="noStrike" cap="none">
                <a:solidFill>
                  <a:schemeClr val="lt2"/>
                </a:solidFill>
                <a:latin typeface="Black Han Sans"/>
                <a:ea typeface="Black Han Sans"/>
                <a:cs typeface="Black Han Sans"/>
                <a:sym typeface="Black Han Sans"/>
              </a:defRPr>
            </a:lvl1pPr>
            <a:lvl2pPr marR="0" lvl="1" algn="ctr" rtl="0">
              <a:lnSpc>
                <a:spcPct val="100000"/>
              </a:lnSpc>
              <a:spcBef>
                <a:spcPts val="0"/>
              </a:spcBef>
              <a:spcAft>
                <a:spcPts val="0"/>
              </a:spcAft>
              <a:buClr>
                <a:schemeClr val="lt2"/>
              </a:buClr>
              <a:buSzPts val="2400"/>
              <a:buFont typeface="Black Han Sans"/>
              <a:buNone/>
              <a:defRPr sz="2400" b="0" i="0" u="none" strike="noStrike" cap="none">
                <a:solidFill>
                  <a:schemeClr val="lt2"/>
                </a:solidFill>
                <a:latin typeface="Black Han Sans"/>
                <a:ea typeface="Black Han Sans"/>
                <a:cs typeface="Black Han Sans"/>
                <a:sym typeface="Black Han Sans"/>
              </a:defRPr>
            </a:lvl2pPr>
            <a:lvl3pPr marR="0" lvl="2" algn="ctr" rtl="0">
              <a:lnSpc>
                <a:spcPct val="100000"/>
              </a:lnSpc>
              <a:spcBef>
                <a:spcPts val="0"/>
              </a:spcBef>
              <a:spcAft>
                <a:spcPts val="0"/>
              </a:spcAft>
              <a:buClr>
                <a:schemeClr val="lt2"/>
              </a:buClr>
              <a:buSzPts val="2400"/>
              <a:buFont typeface="Black Han Sans"/>
              <a:buNone/>
              <a:defRPr sz="2400" b="0" i="0" u="none" strike="noStrike" cap="none">
                <a:solidFill>
                  <a:schemeClr val="lt2"/>
                </a:solidFill>
                <a:latin typeface="Black Han Sans"/>
                <a:ea typeface="Black Han Sans"/>
                <a:cs typeface="Black Han Sans"/>
                <a:sym typeface="Black Han Sans"/>
              </a:defRPr>
            </a:lvl3pPr>
            <a:lvl4pPr marR="0" lvl="3" algn="ctr" rtl="0">
              <a:lnSpc>
                <a:spcPct val="100000"/>
              </a:lnSpc>
              <a:spcBef>
                <a:spcPts val="0"/>
              </a:spcBef>
              <a:spcAft>
                <a:spcPts val="0"/>
              </a:spcAft>
              <a:buClr>
                <a:schemeClr val="lt2"/>
              </a:buClr>
              <a:buSzPts val="2400"/>
              <a:buFont typeface="Black Han Sans"/>
              <a:buNone/>
              <a:defRPr sz="2400" b="0" i="0" u="none" strike="noStrike" cap="none">
                <a:solidFill>
                  <a:schemeClr val="lt2"/>
                </a:solidFill>
                <a:latin typeface="Black Han Sans"/>
                <a:ea typeface="Black Han Sans"/>
                <a:cs typeface="Black Han Sans"/>
                <a:sym typeface="Black Han Sans"/>
              </a:defRPr>
            </a:lvl4pPr>
            <a:lvl5pPr marR="0" lvl="4" algn="ctr" rtl="0">
              <a:lnSpc>
                <a:spcPct val="100000"/>
              </a:lnSpc>
              <a:spcBef>
                <a:spcPts val="0"/>
              </a:spcBef>
              <a:spcAft>
                <a:spcPts val="0"/>
              </a:spcAft>
              <a:buClr>
                <a:schemeClr val="lt2"/>
              </a:buClr>
              <a:buSzPts val="2400"/>
              <a:buFont typeface="Black Han Sans"/>
              <a:buNone/>
              <a:defRPr sz="2400" b="0" i="0" u="none" strike="noStrike" cap="none">
                <a:solidFill>
                  <a:schemeClr val="lt2"/>
                </a:solidFill>
                <a:latin typeface="Black Han Sans"/>
                <a:ea typeface="Black Han Sans"/>
                <a:cs typeface="Black Han Sans"/>
                <a:sym typeface="Black Han Sans"/>
              </a:defRPr>
            </a:lvl5pPr>
            <a:lvl6pPr marR="0" lvl="5" algn="ctr" rtl="0">
              <a:lnSpc>
                <a:spcPct val="100000"/>
              </a:lnSpc>
              <a:spcBef>
                <a:spcPts val="0"/>
              </a:spcBef>
              <a:spcAft>
                <a:spcPts val="0"/>
              </a:spcAft>
              <a:buClr>
                <a:schemeClr val="lt2"/>
              </a:buClr>
              <a:buSzPts val="2400"/>
              <a:buFont typeface="Black Han Sans"/>
              <a:buNone/>
              <a:defRPr sz="2400" b="0" i="0" u="none" strike="noStrike" cap="none">
                <a:solidFill>
                  <a:schemeClr val="lt2"/>
                </a:solidFill>
                <a:latin typeface="Black Han Sans"/>
                <a:ea typeface="Black Han Sans"/>
                <a:cs typeface="Black Han Sans"/>
                <a:sym typeface="Black Han Sans"/>
              </a:defRPr>
            </a:lvl6pPr>
            <a:lvl7pPr marR="0" lvl="6" algn="ctr" rtl="0">
              <a:lnSpc>
                <a:spcPct val="100000"/>
              </a:lnSpc>
              <a:spcBef>
                <a:spcPts val="0"/>
              </a:spcBef>
              <a:spcAft>
                <a:spcPts val="0"/>
              </a:spcAft>
              <a:buClr>
                <a:schemeClr val="lt2"/>
              </a:buClr>
              <a:buSzPts val="2400"/>
              <a:buFont typeface="Black Han Sans"/>
              <a:buNone/>
              <a:defRPr sz="2400" b="0" i="0" u="none" strike="noStrike" cap="none">
                <a:solidFill>
                  <a:schemeClr val="lt2"/>
                </a:solidFill>
                <a:latin typeface="Black Han Sans"/>
                <a:ea typeface="Black Han Sans"/>
                <a:cs typeface="Black Han Sans"/>
                <a:sym typeface="Black Han Sans"/>
              </a:defRPr>
            </a:lvl7pPr>
            <a:lvl8pPr marR="0" lvl="7" algn="ctr" rtl="0">
              <a:lnSpc>
                <a:spcPct val="100000"/>
              </a:lnSpc>
              <a:spcBef>
                <a:spcPts val="0"/>
              </a:spcBef>
              <a:spcAft>
                <a:spcPts val="0"/>
              </a:spcAft>
              <a:buClr>
                <a:schemeClr val="lt2"/>
              </a:buClr>
              <a:buSzPts val="2400"/>
              <a:buFont typeface="Black Han Sans"/>
              <a:buNone/>
              <a:defRPr sz="2400" b="0" i="0" u="none" strike="noStrike" cap="none">
                <a:solidFill>
                  <a:schemeClr val="lt2"/>
                </a:solidFill>
                <a:latin typeface="Black Han Sans"/>
                <a:ea typeface="Black Han Sans"/>
                <a:cs typeface="Black Han Sans"/>
                <a:sym typeface="Black Han Sans"/>
              </a:defRPr>
            </a:lvl8pPr>
            <a:lvl9pPr marR="0" lvl="8" algn="ctr" rtl="0">
              <a:lnSpc>
                <a:spcPct val="100000"/>
              </a:lnSpc>
              <a:spcBef>
                <a:spcPts val="0"/>
              </a:spcBef>
              <a:spcAft>
                <a:spcPts val="0"/>
              </a:spcAft>
              <a:buClr>
                <a:schemeClr val="lt2"/>
              </a:buClr>
              <a:buSzPts val="2400"/>
              <a:buFont typeface="Black Han Sans"/>
              <a:buNone/>
              <a:defRPr sz="2400" b="0" i="0" u="none" strike="noStrike" cap="none">
                <a:solidFill>
                  <a:schemeClr val="lt2"/>
                </a:solidFill>
                <a:latin typeface="Black Han Sans"/>
                <a:ea typeface="Black Han Sans"/>
                <a:cs typeface="Black Han Sans"/>
                <a:sym typeface="Black Han Sans"/>
              </a:defRPr>
            </a:lvl9pPr>
          </a:lstStyle>
          <a:p>
            <a:r>
              <a:rPr lang="en" sz="3200" dirty="0"/>
              <a:t>05</a:t>
            </a:r>
            <a:endParaRPr lang="en" sz="4000" dirty="0"/>
          </a:p>
        </p:txBody>
      </p:sp>
      <p:pic>
        <p:nvPicPr>
          <p:cNvPr id="4" name="Audio 3">
            <a:hlinkClick r:id="" action="ppaction://media"/>
            <a:extLst>
              <a:ext uri="{FF2B5EF4-FFF2-40B4-BE49-F238E27FC236}">
                <a16:creationId xmlns:a16="http://schemas.microsoft.com/office/drawing/2014/main" id="{D65CEA07-8A59-54C5-F118-57AB70F45560}"/>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51256" t="-119456" r="-251256" b="-119456"/>
          <a:stretch>
            <a:fillRect/>
          </a:stretch>
        </p:blipFill>
        <p:spPr>
          <a:xfrm>
            <a:off x="6858000" y="3857625"/>
            <a:ext cx="2286000" cy="1285875"/>
          </a:xfrm>
          <a:prstGeom prst="rect">
            <a:avLst/>
          </a:prstGeom>
        </p:spPr>
      </p:pic>
    </p:spTree>
    <p:extLst>
      <p:ext uri="{BB962C8B-B14F-4D97-AF65-F5344CB8AC3E}">
        <p14:creationId xmlns:p14="http://schemas.microsoft.com/office/powerpoint/2010/main" val="2960758349"/>
      </p:ext>
    </p:extLst>
  </p:cSld>
  <p:clrMapOvr>
    <a:masterClrMapping/>
  </p:clrMapOvr>
  <mc:AlternateContent xmlns:mc="http://schemas.openxmlformats.org/markup-compatibility/2006">
    <mc:Choice xmlns:p14="http://schemas.microsoft.com/office/powerpoint/2010/main" Requires="p14">
      <p:transition spd="slow" p14:dur="2000" advTm="21263"/>
    </mc:Choice>
    <mc:Fallback>
      <p:transition spd="slow" advTm="2126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497"/>
        <p:cNvGrpSpPr/>
        <p:nvPr/>
      </p:nvGrpSpPr>
      <p:grpSpPr>
        <a:xfrm>
          <a:off x="0" y="0"/>
          <a:ext cx="0" cy="0"/>
          <a:chOff x="0" y="0"/>
          <a:chExt cx="0" cy="0"/>
        </a:xfrm>
      </p:grpSpPr>
      <p:sp>
        <p:nvSpPr>
          <p:cNvPr id="4549" name="Google Shape;4549;p4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U</a:t>
            </a:r>
            <a:r>
              <a:rPr lang="en" dirty="0"/>
              <a:t>se Cases</a:t>
            </a:r>
            <a:endParaRPr dirty="0"/>
          </a:p>
        </p:txBody>
      </p:sp>
      <p:sp>
        <p:nvSpPr>
          <p:cNvPr id="4550" name="Google Shape;4550;p44"/>
          <p:cNvSpPr txBox="1">
            <a:spLocks noGrp="1"/>
          </p:cNvSpPr>
          <p:nvPr>
            <p:ph type="subTitle" idx="6"/>
          </p:nvPr>
        </p:nvSpPr>
        <p:spPr>
          <a:xfrm>
            <a:off x="2102413" y="3975725"/>
            <a:ext cx="2199000" cy="1007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Monitor home temp and c</a:t>
            </a:r>
            <a:r>
              <a:rPr lang="en" dirty="0"/>
              <a:t>ontrol air-conditioner</a:t>
            </a:r>
            <a:endParaRPr dirty="0"/>
          </a:p>
        </p:txBody>
      </p:sp>
      <p:sp>
        <p:nvSpPr>
          <p:cNvPr id="4551" name="Google Shape;4551;p44"/>
          <p:cNvSpPr txBox="1">
            <a:spLocks noGrp="1"/>
          </p:cNvSpPr>
          <p:nvPr>
            <p:ph type="title" idx="2"/>
          </p:nvPr>
        </p:nvSpPr>
        <p:spPr>
          <a:xfrm>
            <a:off x="2102413" y="1896675"/>
            <a:ext cx="2199000" cy="52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W</a:t>
            </a:r>
            <a:r>
              <a:rPr lang="en" dirty="0"/>
              <a:t>ater Meter</a:t>
            </a:r>
            <a:endParaRPr dirty="0"/>
          </a:p>
        </p:txBody>
      </p:sp>
      <p:sp>
        <p:nvSpPr>
          <p:cNvPr id="4552" name="Google Shape;4552;p44"/>
          <p:cNvSpPr txBox="1">
            <a:spLocks noGrp="1"/>
          </p:cNvSpPr>
          <p:nvPr>
            <p:ph type="subTitle" idx="1"/>
          </p:nvPr>
        </p:nvSpPr>
        <p:spPr>
          <a:xfrm>
            <a:off x="2102413" y="2208125"/>
            <a:ext cx="2199000" cy="665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M</a:t>
            </a:r>
            <a:r>
              <a:rPr lang="en" dirty="0"/>
              <a:t>onitor water consumption</a:t>
            </a:r>
            <a:endParaRPr dirty="0"/>
          </a:p>
        </p:txBody>
      </p:sp>
      <p:sp>
        <p:nvSpPr>
          <p:cNvPr id="4553" name="Google Shape;4553;p44"/>
          <p:cNvSpPr txBox="1">
            <a:spLocks noGrp="1"/>
          </p:cNvSpPr>
          <p:nvPr>
            <p:ph type="title" idx="3"/>
          </p:nvPr>
        </p:nvSpPr>
        <p:spPr>
          <a:xfrm>
            <a:off x="4740088" y="1880670"/>
            <a:ext cx="2462927" cy="52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Electricity Meter</a:t>
            </a:r>
            <a:endParaRPr dirty="0"/>
          </a:p>
        </p:txBody>
      </p:sp>
      <p:sp>
        <p:nvSpPr>
          <p:cNvPr id="4554" name="Google Shape;4554;p44"/>
          <p:cNvSpPr txBox="1">
            <a:spLocks noGrp="1"/>
          </p:cNvSpPr>
          <p:nvPr>
            <p:ph type="subTitle" idx="4"/>
          </p:nvPr>
        </p:nvSpPr>
        <p:spPr>
          <a:xfrm>
            <a:off x="4902887" y="2208125"/>
            <a:ext cx="2138700" cy="665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M</a:t>
            </a:r>
            <a:r>
              <a:rPr lang="en" dirty="0"/>
              <a:t>onitor electricity consumption</a:t>
            </a:r>
            <a:endParaRPr dirty="0"/>
          </a:p>
        </p:txBody>
      </p:sp>
      <p:sp>
        <p:nvSpPr>
          <p:cNvPr id="4555" name="Google Shape;4555;p44"/>
          <p:cNvSpPr txBox="1">
            <a:spLocks noGrp="1"/>
          </p:cNvSpPr>
          <p:nvPr>
            <p:ph type="title" idx="5"/>
          </p:nvPr>
        </p:nvSpPr>
        <p:spPr>
          <a:xfrm>
            <a:off x="2102413" y="3664275"/>
            <a:ext cx="2199000" cy="52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AC</a:t>
            </a:r>
            <a:endParaRPr dirty="0"/>
          </a:p>
        </p:txBody>
      </p:sp>
      <p:sp>
        <p:nvSpPr>
          <p:cNvPr id="4556" name="Google Shape;4556;p44"/>
          <p:cNvSpPr txBox="1">
            <a:spLocks noGrp="1"/>
          </p:cNvSpPr>
          <p:nvPr>
            <p:ph type="title" idx="7"/>
          </p:nvPr>
        </p:nvSpPr>
        <p:spPr>
          <a:xfrm>
            <a:off x="4902867" y="3664275"/>
            <a:ext cx="2138700" cy="52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F</a:t>
            </a:r>
            <a:r>
              <a:rPr lang="en" dirty="0"/>
              <a:t>ridge</a:t>
            </a:r>
            <a:endParaRPr dirty="0"/>
          </a:p>
        </p:txBody>
      </p:sp>
      <p:sp>
        <p:nvSpPr>
          <p:cNvPr id="4557" name="Google Shape;4557;p44"/>
          <p:cNvSpPr txBox="1">
            <a:spLocks noGrp="1"/>
          </p:cNvSpPr>
          <p:nvPr>
            <p:ph type="subTitle" idx="8"/>
          </p:nvPr>
        </p:nvSpPr>
        <p:spPr>
          <a:xfrm>
            <a:off x="4902862" y="3975725"/>
            <a:ext cx="2138700" cy="665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M</a:t>
            </a:r>
            <a:r>
              <a:rPr lang="en" dirty="0"/>
              <a:t>onitor and control your freezer</a:t>
            </a:r>
            <a:endParaRPr dirty="0"/>
          </a:p>
        </p:txBody>
      </p:sp>
      <p:grpSp>
        <p:nvGrpSpPr>
          <p:cNvPr id="2" name="Google Shape;5537;p60">
            <a:extLst>
              <a:ext uri="{FF2B5EF4-FFF2-40B4-BE49-F238E27FC236}">
                <a16:creationId xmlns:a16="http://schemas.microsoft.com/office/drawing/2014/main" id="{60560D8A-9F13-13CB-D070-ADFFA5FC532D}"/>
              </a:ext>
            </a:extLst>
          </p:cNvPr>
          <p:cNvGrpSpPr/>
          <p:nvPr/>
        </p:nvGrpSpPr>
        <p:grpSpPr>
          <a:xfrm>
            <a:off x="5689410" y="1400469"/>
            <a:ext cx="564285" cy="583375"/>
            <a:chOff x="3493214" y="3259495"/>
            <a:chExt cx="319916" cy="369874"/>
          </a:xfrm>
        </p:grpSpPr>
        <p:sp>
          <p:nvSpPr>
            <p:cNvPr id="3" name="Google Shape;5538;p60">
              <a:extLst>
                <a:ext uri="{FF2B5EF4-FFF2-40B4-BE49-F238E27FC236}">
                  <a16:creationId xmlns:a16="http://schemas.microsoft.com/office/drawing/2014/main" id="{C90B155B-8E5F-8B37-7695-C649FEE6720F}"/>
                </a:ext>
              </a:extLst>
            </p:cNvPr>
            <p:cNvSpPr/>
            <p:nvPr/>
          </p:nvSpPr>
          <p:spPr>
            <a:xfrm>
              <a:off x="3493214" y="3259495"/>
              <a:ext cx="319916" cy="369874"/>
            </a:xfrm>
            <a:custGeom>
              <a:avLst/>
              <a:gdLst/>
              <a:ahLst/>
              <a:cxnLst/>
              <a:rect l="l" t="t" r="r" b="b"/>
              <a:pathLst>
                <a:path w="11514" h="13312" extrusionOk="0">
                  <a:moveTo>
                    <a:pt x="8930" y="8633"/>
                  </a:moveTo>
                  <a:cubicBezTo>
                    <a:pt x="10073" y="8633"/>
                    <a:pt x="11002" y="9573"/>
                    <a:pt x="11002" y="10704"/>
                  </a:cubicBezTo>
                  <a:cubicBezTo>
                    <a:pt x="11002" y="11835"/>
                    <a:pt x="10073" y="12776"/>
                    <a:pt x="8930" y="12776"/>
                  </a:cubicBezTo>
                  <a:cubicBezTo>
                    <a:pt x="7787" y="12776"/>
                    <a:pt x="6858" y="11835"/>
                    <a:pt x="6858" y="10704"/>
                  </a:cubicBezTo>
                  <a:cubicBezTo>
                    <a:pt x="6858" y="9561"/>
                    <a:pt x="7799" y="8633"/>
                    <a:pt x="8930" y="8633"/>
                  </a:cubicBezTo>
                  <a:close/>
                  <a:moveTo>
                    <a:pt x="5763" y="1"/>
                  </a:moveTo>
                  <a:cubicBezTo>
                    <a:pt x="4394" y="1"/>
                    <a:pt x="3060" y="489"/>
                    <a:pt x="2012" y="1382"/>
                  </a:cubicBezTo>
                  <a:cubicBezTo>
                    <a:pt x="1905" y="1477"/>
                    <a:pt x="1893" y="1644"/>
                    <a:pt x="1977" y="1763"/>
                  </a:cubicBezTo>
                  <a:cubicBezTo>
                    <a:pt x="2029" y="1815"/>
                    <a:pt x="2099" y="1842"/>
                    <a:pt x="2172" y="1842"/>
                  </a:cubicBezTo>
                  <a:cubicBezTo>
                    <a:pt x="2231" y="1842"/>
                    <a:pt x="2292" y="1824"/>
                    <a:pt x="2346" y="1787"/>
                  </a:cubicBezTo>
                  <a:cubicBezTo>
                    <a:pt x="3298" y="989"/>
                    <a:pt x="4513" y="536"/>
                    <a:pt x="5763" y="536"/>
                  </a:cubicBezTo>
                  <a:cubicBezTo>
                    <a:pt x="8644" y="536"/>
                    <a:pt x="11002" y="2894"/>
                    <a:pt x="11002" y="5775"/>
                  </a:cubicBezTo>
                  <a:cubicBezTo>
                    <a:pt x="11002" y="6728"/>
                    <a:pt x="10740" y="7668"/>
                    <a:pt x="10251" y="8490"/>
                  </a:cubicBezTo>
                  <a:cubicBezTo>
                    <a:pt x="9870" y="8252"/>
                    <a:pt x="9406" y="8109"/>
                    <a:pt x="8930" y="8109"/>
                  </a:cubicBezTo>
                  <a:cubicBezTo>
                    <a:pt x="7692" y="8109"/>
                    <a:pt x="6656" y="8978"/>
                    <a:pt x="6394" y="10133"/>
                  </a:cubicBezTo>
                  <a:cubicBezTo>
                    <a:pt x="6191" y="10169"/>
                    <a:pt x="5977" y="10180"/>
                    <a:pt x="5763" y="10180"/>
                  </a:cubicBezTo>
                  <a:cubicBezTo>
                    <a:pt x="3334" y="10180"/>
                    <a:pt x="1358" y="8204"/>
                    <a:pt x="1358" y="5775"/>
                  </a:cubicBezTo>
                  <a:cubicBezTo>
                    <a:pt x="1358" y="3346"/>
                    <a:pt x="3334" y="1370"/>
                    <a:pt x="5763" y="1370"/>
                  </a:cubicBezTo>
                  <a:cubicBezTo>
                    <a:pt x="8180" y="1370"/>
                    <a:pt x="10168" y="3346"/>
                    <a:pt x="10168" y="5775"/>
                  </a:cubicBezTo>
                  <a:cubicBezTo>
                    <a:pt x="10168" y="6073"/>
                    <a:pt x="10132" y="6382"/>
                    <a:pt x="10073" y="6680"/>
                  </a:cubicBezTo>
                  <a:cubicBezTo>
                    <a:pt x="10049" y="6823"/>
                    <a:pt x="10132" y="6966"/>
                    <a:pt x="10263" y="7001"/>
                  </a:cubicBezTo>
                  <a:cubicBezTo>
                    <a:pt x="10280" y="7004"/>
                    <a:pt x="10296" y="7006"/>
                    <a:pt x="10312" y="7006"/>
                  </a:cubicBezTo>
                  <a:cubicBezTo>
                    <a:pt x="10437" y="7006"/>
                    <a:pt x="10553" y="6926"/>
                    <a:pt x="10585" y="6799"/>
                  </a:cubicBezTo>
                  <a:cubicBezTo>
                    <a:pt x="10656" y="6478"/>
                    <a:pt x="10680" y="6132"/>
                    <a:pt x="10680" y="5787"/>
                  </a:cubicBezTo>
                  <a:cubicBezTo>
                    <a:pt x="10680" y="3072"/>
                    <a:pt x="8466" y="870"/>
                    <a:pt x="5763" y="870"/>
                  </a:cubicBezTo>
                  <a:cubicBezTo>
                    <a:pt x="3048" y="870"/>
                    <a:pt x="834" y="3084"/>
                    <a:pt x="834" y="5787"/>
                  </a:cubicBezTo>
                  <a:cubicBezTo>
                    <a:pt x="834" y="8502"/>
                    <a:pt x="3048" y="10716"/>
                    <a:pt x="5763" y="10716"/>
                  </a:cubicBezTo>
                  <a:cubicBezTo>
                    <a:pt x="5953" y="10716"/>
                    <a:pt x="6144" y="10704"/>
                    <a:pt x="6322" y="10692"/>
                  </a:cubicBezTo>
                  <a:lnTo>
                    <a:pt x="6322" y="10716"/>
                  </a:lnTo>
                  <a:cubicBezTo>
                    <a:pt x="6322" y="10811"/>
                    <a:pt x="6322" y="10907"/>
                    <a:pt x="6334" y="11002"/>
                  </a:cubicBezTo>
                  <a:cubicBezTo>
                    <a:pt x="6144" y="11014"/>
                    <a:pt x="5953" y="11026"/>
                    <a:pt x="5763" y="11026"/>
                  </a:cubicBezTo>
                  <a:cubicBezTo>
                    <a:pt x="2870" y="11026"/>
                    <a:pt x="524" y="8680"/>
                    <a:pt x="524" y="5787"/>
                  </a:cubicBezTo>
                  <a:cubicBezTo>
                    <a:pt x="524" y="4870"/>
                    <a:pt x="762" y="3965"/>
                    <a:pt x="1215" y="3168"/>
                  </a:cubicBezTo>
                  <a:cubicBezTo>
                    <a:pt x="1298" y="3049"/>
                    <a:pt x="1250" y="2894"/>
                    <a:pt x="1131" y="2810"/>
                  </a:cubicBezTo>
                  <a:cubicBezTo>
                    <a:pt x="1093" y="2788"/>
                    <a:pt x="1050" y="2777"/>
                    <a:pt x="1007" y="2777"/>
                  </a:cubicBezTo>
                  <a:cubicBezTo>
                    <a:pt x="915" y="2777"/>
                    <a:pt x="823" y="2825"/>
                    <a:pt x="774" y="2906"/>
                  </a:cubicBezTo>
                  <a:cubicBezTo>
                    <a:pt x="262" y="3787"/>
                    <a:pt x="0" y="4775"/>
                    <a:pt x="0" y="5787"/>
                  </a:cubicBezTo>
                  <a:cubicBezTo>
                    <a:pt x="0" y="7323"/>
                    <a:pt x="596" y="8787"/>
                    <a:pt x="1679" y="9871"/>
                  </a:cubicBezTo>
                  <a:cubicBezTo>
                    <a:pt x="2762" y="10954"/>
                    <a:pt x="4215" y="11550"/>
                    <a:pt x="5763" y="11550"/>
                  </a:cubicBezTo>
                  <a:cubicBezTo>
                    <a:pt x="6001" y="11550"/>
                    <a:pt x="6215" y="11538"/>
                    <a:pt x="6453" y="11502"/>
                  </a:cubicBezTo>
                  <a:cubicBezTo>
                    <a:pt x="6787" y="12550"/>
                    <a:pt x="7763" y="13312"/>
                    <a:pt x="8930" y="13312"/>
                  </a:cubicBezTo>
                  <a:cubicBezTo>
                    <a:pt x="10359" y="13312"/>
                    <a:pt x="11514" y="12145"/>
                    <a:pt x="11514" y="10716"/>
                  </a:cubicBezTo>
                  <a:cubicBezTo>
                    <a:pt x="11514" y="9930"/>
                    <a:pt x="11192" y="9240"/>
                    <a:pt x="10668" y="8764"/>
                  </a:cubicBezTo>
                  <a:cubicBezTo>
                    <a:pt x="11216" y="7859"/>
                    <a:pt x="11514" y="6835"/>
                    <a:pt x="11514" y="5763"/>
                  </a:cubicBezTo>
                  <a:cubicBezTo>
                    <a:pt x="11514" y="4227"/>
                    <a:pt x="10918" y="2775"/>
                    <a:pt x="9835" y="1679"/>
                  </a:cubicBezTo>
                  <a:cubicBezTo>
                    <a:pt x="8751" y="596"/>
                    <a:pt x="7311" y="1"/>
                    <a:pt x="57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5539;p60">
              <a:extLst>
                <a:ext uri="{FF2B5EF4-FFF2-40B4-BE49-F238E27FC236}">
                  <a16:creationId xmlns:a16="http://schemas.microsoft.com/office/drawing/2014/main" id="{181866FD-2DB8-7477-04DB-2AE2C8E11724}"/>
                </a:ext>
              </a:extLst>
            </p:cNvPr>
            <p:cNvSpPr/>
            <p:nvPr/>
          </p:nvSpPr>
          <p:spPr>
            <a:xfrm>
              <a:off x="3524305" y="3319066"/>
              <a:ext cx="16560" cy="14559"/>
            </a:xfrm>
            <a:custGeom>
              <a:avLst/>
              <a:gdLst/>
              <a:ahLst/>
              <a:cxnLst/>
              <a:rect l="l" t="t" r="r" b="b"/>
              <a:pathLst>
                <a:path w="596" h="524" extrusionOk="0">
                  <a:moveTo>
                    <a:pt x="293" y="0"/>
                  </a:moveTo>
                  <a:cubicBezTo>
                    <a:pt x="217" y="0"/>
                    <a:pt x="144" y="38"/>
                    <a:pt x="96" y="107"/>
                  </a:cubicBezTo>
                  <a:cubicBezTo>
                    <a:pt x="0" y="214"/>
                    <a:pt x="12" y="369"/>
                    <a:pt x="131" y="464"/>
                  </a:cubicBezTo>
                  <a:cubicBezTo>
                    <a:pt x="179" y="512"/>
                    <a:pt x="239" y="524"/>
                    <a:pt x="298" y="524"/>
                  </a:cubicBezTo>
                  <a:cubicBezTo>
                    <a:pt x="369" y="524"/>
                    <a:pt x="441" y="488"/>
                    <a:pt x="500" y="416"/>
                  </a:cubicBezTo>
                  <a:cubicBezTo>
                    <a:pt x="596" y="297"/>
                    <a:pt x="572" y="131"/>
                    <a:pt x="453" y="59"/>
                  </a:cubicBezTo>
                  <a:cubicBezTo>
                    <a:pt x="403" y="20"/>
                    <a:pt x="347" y="0"/>
                    <a:pt x="2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5540;p60">
              <a:extLst>
                <a:ext uri="{FF2B5EF4-FFF2-40B4-BE49-F238E27FC236}">
                  <a16:creationId xmlns:a16="http://schemas.microsoft.com/office/drawing/2014/main" id="{9755B6A3-C311-36C0-ECDA-F396F7931AD0}"/>
                </a:ext>
              </a:extLst>
            </p:cNvPr>
            <p:cNvSpPr/>
            <p:nvPr/>
          </p:nvSpPr>
          <p:spPr>
            <a:xfrm>
              <a:off x="3766451" y="3458853"/>
              <a:ext cx="16254" cy="14393"/>
            </a:xfrm>
            <a:custGeom>
              <a:avLst/>
              <a:gdLst/>
              <a:ahLst/>
              <a:cxnLst/>
              <a:rect l="l" t="t" r="r" b="b"/>
              <a:pathLst>
                <a:path w="585" h="518" extrusionOk="0">
                  <a:moveTo>
                    <a:pt x="296" y="1"/>
                  </a:moveTo>
                  <a:cubicBezTo>
                    <a:pt x="189" y="1"/>
                    <a:pt x="94" y="59"/>
                    <a:pt x="48" y="160"/>
                  </a:cubicBezTo>
                  <a:lnTo>
                    <a:pt x="48" y="184"/>
                  </a:lnTo>
                  <a:cubicBezTo>
                    <a:pt x="1" y="315"/>
                    <a:pt x="60" y="458"/>
                    <a:pt x="191" y="505"/>
                  </a:cubicBezTo>
                  <a:cubicBezTo>
                    <a:pt x="227" y="517"/>
                    <a:pt x="251" y="517"/>
                    <a:pt x="287" y="517"/>
                  </a:cubicBezTo>
                  <a:cubicBezTo>
                    <a:pt x="394" y="517"/>
                    <a:pt x="489" y="458"/>
                    <a:pt x="525" y="362"/>
                  </a:cubicBezTo>
                  <a:cubicBezTo>
                    <a:pt x="584" y="207"/>
                    <a:pt x="525" y="65"/>
                    <a:pt x="394" y="17"/>
                  </a:cubicBezTo>
                  <a:cubicBezTo>
                    <a:pt x="361" y="6"/>
                    <a:pt x="328" y="1"/>
                    <a:pt x="2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5541;p60">
              <a:extLst>
                <a:ext uri="{FF2B5EF4-FFF2-40B4-BE49-F238E27FC236}">
                  <a16:creationId xmlns:a16="http://schemas.microsoft.com/office/drawing/2014/main" id="{8F18A24C-4963-7584-0DED-B2231B429DC9}"/>
                </a:ext>
              </a:extLst>
            </p:cNvPr>
            <p:cNvSpPr/>
            <p:nvPr/>
          </p:nvSpPr>
          <p:spPr>
            <a:xfrm>
              <a:off x="3733054" y="3581468"/>
              <a:ext cx="16226" cy="14754"/>
            </a:xfrm>
            <a:custGeom>
              <a:avLst/>
              <a:gdLst/>
              <a:ahLst/>
              <a:cxnLst/>
              <a:rect l="l" t="t" r="r" b="b"/>
              <a:pathLst>
                <a:path w="584" h="531" extrusionOk="0">
                  <a:moveTo>
                    <a:pt x="287" y="0"/>
                  </a:moveTo>
                  <a:cubicBezTo>
                    <a:pt x="220" y="0"/>
                    <a:pt x="155" y="27"/>
                    <a:pt x="107" y="81"/>
                  </a:cubicBezTo>
                  <a:cubicBezTo>
                    <a:pt x="0" y="188"/>
                    <a:pt x="0" y="355"/>
                    <a:pt x="107" y="450"/>
                  </a:cubicBezTo>
                  <a:cubicBezTo>
                    <a:pt x="155" y="503"/>
                    <a:pt x="220" y="530"/>
                    <a:pt x="287" y="530"/>
                  </a:cubicBezTo>
                  <a:cubicBezTo>
                    <a:pt x="354" y="530"/>
                    <a:pt x="423" y="503"/>
                    <a:pt x="476" y="450"/>
                  </a:cubicBezTo>
                  <a:cubicBezTo>
                    <a:pt x="584" y="355"/>
                    <a:pt x="584" y="188"/>
                    <a:pt x="476" y="81"/>
                  </a:cubicBezTo>
                  <a:cubicBezTo>
                    <a:pt x="423" y="27"/>
                    <a:pt x="354" y="0"/>
                    <a:pt x="2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5542;p60">
              <a:extLst>
                <a:ext uri="{FF2B5EF4-FFF2-40B4-BE49-F238E27FC236}">
                  <a16:creationId xmlns:a16="http://schemas.microsoft.com/office/drawing/2014/main" id="{65D964E8-6DF3-B878-B0E4-1B28AF9753D8}"/>
                </a:ext>
              </a:extLst>
            </p:cNvPr>
            <p:cNvSpPr/>
            <p:nvPr/>
          </p:nvSpPr>
          <p:spPr>
            <a:xfrm>
              <a:off x="3692349" y="3523981"/>
              <a:ext cx="97636" cy="31869"/>
            </a:xfrm>
            <a:custGeom>
              <a:avLst/>
              <a:gdLst/>
              <a:ahLst/>
              <a:cxnLst/>
              <a:rect l="l" t="t" r="r" b="b"/>
              <a:pathLst>
                <a:path w="3514" h="1147" extrusionOk="0">
                  <a:moveTo>
                    <a:pt x="1758" y="1"/>
                  </a:moveTo>
                  <a:cubicBezTo>
                    <a:pt x="1159" y="1"/>
                    <a:pt x="560" y="233"/>
                    <a:pt x="108" y="697"/>
                  </a:cubicBezTo>
                  <a:cubicBezTo>
                    <a:pt x="1" y="792"/>
                    <a:pt x="1" y="959"/>
                    <a:pt x="108" y="1066"/>
                  </a:cubicBezTo>
                  <a:cubicBezTo>
                    <a:pt x="161" y="1120"/>
                    <a:pt x="230" y="1147"/>
                    <a:pt x="297" y="1147"/>
                  </a:cubicBezTo>
                  <a:cubicBezTo>
                    <a:pt x="364" y="1147"/>
                    <a:pt x="429" y="1120"/>
                    <a:pt x="477" y="1066"/>
                  </a:cubicBezTo>
                  <a:cubicBezTo>
                    <a:pt x="834" y="709"/>
                    <a:pt x="1302" y="530"/>
                    <a:pt x="1769" y="530"/>
                  </a:cubicBezTo>
                  <a:cubicBezTo>
                    <a:pt x="2236" y="530"/>
                    <a:pt x="2703" y="709"/>
                    <a:pt x="3061" y="1066"/>
                  </a:cubicBezTo>
                  <a:cubicBezTo>
                    <a:pt x="3096" y="1114"/>
                    <a:pt x="3180" y="1138"/>
                    <a:pt x="3239" y="1138"/>
                  </a:cubicBezTo>
                  <a:cubicBezTo>
                    <a:pt x="3299" y="1138"/>
                    <a:pt x="3370" y="1114"/>
                    <a:pt x="3418" y="1066"/>
                  </a:cubicBezTo>
                  <a:cubicBezTo>
                    <a:pt x="3513" y="959"/>
                    <a:pt x="3513" y="792"/>
                    <a:pt x="3418" y="697"/>
                  </a:cubicBezTo>
                  <a:cubicBezTo>
                    <a:pt x="2959" y="233"/>
                    <a:pt x="2358" y="1"/>
                    <a:pt x="17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5543;p60">
              <a:extLst>
                <a:ext uri="{FF2B5EF4-FFF2-40B4-BE49-F238E27FC236}">
                  <a16:creationId xmlns:a16="http://schemas.microsoft.com/office/drawing/2014/main" id="{19827F77-2F85-1AB3-64BB-149E24E5D171}"/>
                </a:ext>
              </a:extLst>
            </p:cNvPr>
            <p:cNvSpPr/>
            <p:nvPr/>
          </p:nvSpPr>
          <p:spPr>
            <a:xfrm>
              <a:off x="3712854" y="3552849"/>
              <a:ext cx="56598" cy="23173"/>
            </a:xfrm>
            <a:custGeom>
              <a:avLst/>
              <a:gdLst/>
              <a:ahLst/>
              <a:cxnLst/>
              <a:rect l="l" t="t" r="r" b="b"/>
              <a:pathLst>
                <a:path w="2037" h="834" extrusionOk="0">
                  <a:moveTo>
                    <a:pt x="1022" y="0"/>
                  </a:moveTo>
                  <a:cubicBezTo>
                    <a:pt x="689" y="0"/>
                    <a:pt x="352" y="128"/>
                    <a:pt x="96" y="384"/>
                  </a:cubicBezTo>
                  <a:cubicBezTo>
                    <a:pt x="1" y="492"/>
                    <a:pt x="1" y="646"/>
                    <a:pt x="96" y="754"/>
                  </a:cubicBezTo>
                  <a:cubicBezTo>
                    <a:pt x="150" y="807"/>
                    <a:pt x="218" y="834"/>
                    <a:pt x="287" y="834"/>
                  </a:cubicBezTo>
                  <a:cubicBezTo>
                    <a:pt x="355" y="834"/>
                    <a:pt x="424" y="807"/>
                    <a:pt x="477" y="754"/>
                  </a:cubicBezTo>
                  <a:cubicBezTo>
                    <a:pt x="626" y="605"/>
                    <a:pt x="825" y="530"/>
                    <a:pt x="1025" y="530"/>
                  </a:cubicBezTo>
                  <a:cubicBezTo>
                    <a:pt x="1224" y="530"/>
                    <a:pt x="1424" y="605"/>
                    <a:pt x="1573" y="754"/>
                  </a:cubicBezTo>
                  <a:cubicBezTo>
                    <a:pt x="1620" y="801"/>
                    <a:pt x="1692" y="825"/>
                    <a:pt x="1751" y="825"/>
                  </a:cubicBezTo>
                  <a:cubicBezTo>
                    <a:pt x="1811" y="825"/>
                    <a:pt x="1882" y="801"/>
                    <a:pt x="1930" y="754"/>
                  </a:cubicBezTo>
                  <a:cubicBezTo>
                    <a:pt x="2037" y="646"/>
                    <a:pt x="2037" y="492"/>
                    <a:pt x="1930" y="384"/>
                  </a:cubicBezTo>
                  <a:cubicBezTo>
                    <a:pt x="1686" y="128"/>
                    <a:pt x="1355" y="0"/>
                    <a:pt x="10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5544;p60">
              <a:extLst>
                <a:ext uri="{FF2B5EF4-FFF2-40B4-BE49-F238E27FC236}">
                  <a16:creationId xmlns:a16="http://schemas.microsoft.com/office/drawing/2014/main" id="{9BB78803-9ED4-E6A6-5A99-E130DD130482}"/>
                </a:ext>
              </a:extLst>
            </p:cNvPr>
            <p:cNvSpPr/>
            <p:nvPr/>
          </p:nvSpPr>
          <p:spPr>
            <a:xfrm>
              <a:off x="3595768" y="3325263"/>
              <a:ext cx="115808" cy="187326"/>
            </a:xfrm>
            <a:custGeom>
              <a:avLst/>
              <a:gdLst/>
              <a:ahLst/>
              <a:cxnLst/>
              <a:rect l="l" t="t" r="r" b="b"/>
              <a:pathLst>
                <a:path w="4168" h="6742" extrusionOk="0">
                  <a:moveTo>
                    <a:pt x="2560" y="1122"/>
                  </a:moveTo>
                  <a:lnTo>
                    <a:pt x="2131" y="2646"/>
                  </a:lnTo>
                  <a:cubicBezTo>
                    <a:pt x="2096" y="2753"/>
                    <a:pt x="2143" y="2872"/>
                    <a:pt x="2239" y="2944"/>
                  </a:cubicBezTo>
                  <a:cubicBezTo>
                    <a:pt x="2286" y="2980"/>
                    <a:pt x="2334" y="2980"/>
                    <a:pt x="2381" y="2980"/>
                  </a:cubicBezTo>
                  <a:lnTo>
                    <a:pt x="3489" y="2980"/>
                  </a:lnTo>
                  <a:lnTo>
                    <a:pt x="1572" y="5647"/>
                  </a:lnTo>
                  <a:lnTo>
                    <a:pt x="2000" y="4111"/>
                  </a:lnTo>
                  <a:cubicBezTo>
                    <a:pt x="2036" y="4003"/>
                    <a:pt x="1988" y="3884"/>
                    <a:pt x="1893" y="3813"/>
                  </a:cubicBezTo>
                  <a:cubicBezTo>
                    <a:pt x="1846" y="3777"/>
                    <a:pt x="1798" y="3777"/>
                    <a:pt x="1750" y="3777"/>
                  </a:cubicBezTo>
                  <a:lnTo>
                    <a:pt x="643" y="3777"/>
                  </a:lnTo>
                  <a:lnTo>
                    <a:pt x="2560" y="1122"/>
                  </a:lnTo>
                  <a:close/>
                  <a:moveTo>
                    <a:pt x="2941" y="1"/>
                  </a:moveTo>
                  <a:cubicBezTo>
                    <a:pt x="2915" y="1"/>
                    <a:pt x="2887" y="5"/>
                    <a:pt x="2858" y="15"/>
                  </a:cubicBezTo>
                  <a:cubicBezTo>
                    <a:pt x="2750" y="27"/>
                    <a:pt x="2667" y="86"/>
                    <a:pt x="2608" y="158"/>
                  </a:cubicBezTo>
                  <a:lnTo>
                    <a:pt x="72" y="3694"/>
                  </a:lnTo>
                  <a:cubicBezTo>
                    <a:pt x="24" y="3753"/>
                    <a:pt x="0" y="3837"/>
                    <a:pt x="0" y="3920"/>
                  </a:cubicBezTo>
                  <a:cubicBezTo>
                    <a:pt x="0" y="4123"/>
                    <a:pt x="167" y="4301"/>
                    <a:pt x="381" y="4301"/>
                  </a:cubicBezTo>
                  <a:lnTo>
                    <a:pt x="1429" y="4301"/>
                  </a:lnTo>
                  <a:lnTo>
                    <a:pt x="893" y="6254"/>
                  </a:lnTo>
                  <a:cubicBezTo>
                    <a:pt x="834" y="6397"/>
                    <a:pt x="893" y="6575"/>
                    <a:pt x="1024" y="6670"/>
                  </a:cubicBezTo>
                  <a:cubicBezTo>
                    <a:pt x="1084" y="6706"/>
                    <a:pt x="1179" y="6742"/>
                    <a:pt x="1250" y="6742"/>
                  </a:cubicBezTo>
                  <a:lnTo>
                    <a:pt x="1310" y="6742"/>
                  </a:lnTo>
                  <a:cubicBezTo>
                    <a:pt x="1417" y="6730"/>
                    <a:pt x="1500" y="6670"/>
                    <a:pt x="1560" y="6599"/>
                  </a:cubicBezTo>
                  <a:lnTo>
                    <a:pt x="4096" y="3063"/>
                  </a:lnTo>
                  <a:cubicBezTo>
                    <a:pt x="4132" y="3003"/>
                    <a:pt x="4167" y="2920"/>
                    <a:pt x="4167" y="2837"/>
                  </a:cubicBezTo>
                  <a:cubicBezTo>
                    <a:pt x="4167" y="2634"/>
                    <a:pt x="4001" y="2456"/>
                    <a:pt x="3774" y="2456"/>
                  </a:cubicBezTo>
                  <a:lnTo>
                    <a:pt x="2739" y="2456"/>
                  </a:lnTo>
                  <a:lnTo>
                    <a:pt x="3274" y="503"/>
                  </a:lnTo>
                  <a:cubicBezTo>
                    <a:pt x="3322" y="336"/>
                    <a:pt x="3274" y="182"/>
                    <a:pt x="3143" y="74"/>
                  </a:cubicBezTo>
                  <a:cubicBezTo>
                    <a:pt x="3074" y="31"/>
                    <a:pt x="3012" y="1"/>
                    <a:pt x="29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 name="Google Shape;5675;p60">
            <a:extLst>
              <a:ext uri="{FF2B5EF4-FFF2-40B4-BE49-F238E27FC236}">
                <a16:creationId xmlns:a16="http://schemas.microsoft.com/office/drawing/2014/main" id="{E6295600-0A11-1339-03E4-9857844BD4B1}"/>
              </a:ext>
            </a:extLst>
          </p:cNvPr>
          <p:cNvGrpSpPr/>
          <p:nvPr/>
        </p:nvGrpSpPr>
        <p:grpSpPr>
          <a:xfrm>
            <a:off x="2926901" y="1422400"/>
            <a:ext cx="503058" cy="563097"/>
            <a:chOff x="5357337" y="3921445"/>
            <a:chExt cx="319944" cy="369902"/>
          </a:xfrm>
        </p:grpSpPr>
        <p:sp>
          <p:nvSpPr>
            <p:cNvPr id="15" name="Google Shape;5676;p60">
              <a:extLst>
                <a:ext uri="{FF2B5EF4-FFF2-40B4-BE49-F238E27FC236}">
                  <a16:creationId xmlns:a16="http://schemas.microsoft.com/office/drawing/2014/main" id="{2E1074F8-E2B0-3121-DA3C-3B49007C1BB9}"/>
                </a:ext>
              </a:extLst>
            </p:cNvPr>
            <p:cNvSpPr/>
            <p:nvPr/>
          </p:nvSpPr>
          <p:spPr>
            <a:xfrm>
              <a:off x="5357337" y="3921445"/>
              <a:ext cx="319944" cy="369902"/>
            </a:xfrm>
            <a:custGeom>
              <a:avLst/>
              <a:gdLst/>
              <a:ahLst/>
              <a:cxnLst/>
              <a:rect l="l" t="t" r="r" b="b"/>
              <a:pathLst>
                <a:path w="11515" h="13313" extrusionOk="0">
                  <a:moveTo>
                    <a:pt x="8919" y="8633"/>
                  </a:moveTo>
                  <a:cubicBezTo>
                    <a:pt x="10062" y="8633"/>
                    <a:pt x="10978" y="9574"/>
                    <a:pt x="10978" y="10705"/>
                  </a:cubicBezTo>
                  <a:cubicBezTo>
                    <a:pt x="11002" y="11836"/>
                    <a:pt x="10062" y="12776"/>
                    <a:pt x="8919" y="12776"/>
                  </a:cubicBezTo>
                  <a:cubicBezTo>
                    <a:pt x="7764" y="12776"/>
                    <a:pt x="6847" y="11836"/>
                    <a:pt x="6847" y="10705"/>
                  </a:cubicBezTo>
                  <a:cubicBezTo>
                    <a:pt x="6847" y="9562"/>
                    <a:pt x="7788" y="8633"/>
                    <a:pt x="8919" y="8633"/>
                  </a:cubicBezTo>
                  <a:close/>
                  <a:moveTo>
                    <a:pt x="5764" y="1"/>
                  </a:moveTo>
                  <a:cubicBezTo>
                    <a:pt x="4394" y="1"/>
                    <a:pt x="3061" y="501"/>
                    <a:pt x="2013" y="1394"/>
                  </a:cubicBezTo>
                  <a:cubicBezTo>
                    <a:pt x="1906" y="1477"/>
                    <a:pt x="1894" y="1644"/>
                    <a:pt x="1977" y="1763"/>
                  </a:cubicBezTo>
                  <a:cubicBezTo>
                    <a:pt x="2023" y="1821"/>
                    <a:pt x="2093" y="1851"/>
                    <a:pt x="2166" y="1851"/>
                  </a:cubicBezTo>
                  <a:cubicBezTo>
                    <a:pt x="2228" y="1851"/>
                    <a:pt x="2292" y="1830"/>
                    <a:pt x="2346" y="1787"/>
                  </a:cubicBezTo>
                  <a:cubicBezTo>
                    <a:pt x="3299" y="989"/>
                    <a:pt x="4513" y="537"/>
                    <a:pt x="5764" y="537"/>
                  </a:cubicBezTo>
                  <a:cubicBezTo>
                    <a:pt x="8645" y="537"/>
                    <a:pt x="11002" y="2894"/>
                    <a:pt x="11002" y="5775"/>
                  </a:cubicBezTo>
                  <a:cubicBezTo>
                    <a:pt x="11002" y="6728"/>
                    <a:pt x="10740" y="7669"/>
                    <a:pt x="10252" y="8490"/>
                  </a:cubicBezTo>
                  <a:cubicBezTo>
                    <a:pt x="9871" y="8252"/>
                    <a:pt x="9407" y="8121"/>
                    <a:pt x="8931" y="8121"/>
                  </a:cubicBezTo>
                  <a:cubicBezTo>
                    <a:pt x="7692" y="8121"/>
                    <a:pt x="6657" y="8978"/>
                    <a:pt x="6395" y="10145"/>
                  </a:cubicBezTo>
                  <a:cubicBezTo>
                    <a:pt x="6192" y="10169"/>
                    <a:pt x="5978" y="10181"/>
                    <a:pt x="5764" y="10181"/>
                  </a:cubicBezTo>
                  <a:cubicBezTo>
                    <a:pt x="3335" y="10181"/>
                    <a:pt x="1358" y="8204"/>
                    <a:pt x="1358" y="5775"/>
                  </a:cubicBezTo>
                  <a:cubicBezTo>
                    <a:pt x="1358" y="3359"/>
                    <a:pt x="3335" y="1370"/>
                    <a:pt x="5764" y="1370"/>
                  </a:cubicBezTo>
                  <a:cubicBezTo>
                    <a:pt x="8181" y="1370"/>
                    <a:pt x="10169" y="3359"/>
                    <a:pt x="10169" y="5775"/>
                  </a:cubicBezTo>
                  <a:cubicBezTo>
                    <a:pt x="10169" y="6073"/>
                    <a:pt x="10133" y="6395"/>
                    <a:pt x="10074" y="6692"/>
                  </a:cubicBezTo>
                  <a:cubicBezTo>
                    <a:pt x="10050" y="6823"/>
                    <a:pt x="10133" y="6966"/>
                    <a:pt x="10264" y="7002"/>
                  </a:cubicBezTo>
                  <a:cubicBezTo>
                    <a:pt x="10280" y="7005"/>
                    <a:pt x="10297" y="7006"/>
                    <a:pt x="10313" y="7006"/>
                  </a:cubicBezTo>
                  <a:cubicBezTo>
                    <a:pt x="10438" y="7006"/>
                    <a:pt x="10553" y="6927"/>
                    <a:pt x="10574" y="6811"/>
                  </a:cubicBezTo>
                  <a:cubicBezTo>
                    <a:pt x="10657" y="6478"/>
                    <a:pt x="10681" y="6133"/>
                    <a:pt x="10681" y="5799"/>
                  </a:cubicBezTo>
                  <a:cubicBezTo>
                    <a:pt x="10681" y="3073"/>
                    <a:pt x="8466" y="870"/>
                    <a:pt x="5764" y="870"/>
                  </a:cubicBezTo>
                  <a:cubicBezTo>
                    <a:pt x="3037" y="870"/>
                    <a:pt x="834" y="3085"/>
                    <a:pt x="834" y="5799"/>
                  </a:cubicBezTo>
                  <a:cubicBezTo>
                    <a:pt x="834" y="8502"/>
                    <a:pt x="3049" y="10717"/>
                    <a:pt x="5764" y="10717"/>
                  </a:cubicBezTo>
                  <a:cubicBezTo>
                    <a:pt x="5954" y="10717"/>
                    <a:pt x="6145" y="10705"/>
                    <a:pt x="6323" y="10693"/>
                  </a:cubicBezTo>
                  <a:lnTo>
                    <a:pt x="6323" y="10717"/>
                  </a:lnTo>
                  <a:cubicBezTo>
                    <a:pt x="6323" y="10812"/>
                    <a:pt x="6323" y="10919"/>
                    <a:pt x="6335" y="11002"/>
                  </a:cubicBezTo>
                  <a:cubicBezTo>
                    <a:pt x="6145" y="11014"/>
                    <a:pt x="5954" y="11038"/>
                    <a:pt x="5752" y="11038"/>
                  </a:cubicBezTo>
                  <a:cubicBezTo>
                    <a:pt x="2870" y="11038"/>
                    <a:pt x="513" y="8681"/>
                    <a:pt x="513" y="5799"/>
                  </a:cubicBezTo>
                  <a:cubicBezTo>
                    <a:pt x="513" y="4871"/>
                    <a:pt x="751" y="3966"/>
                    <a:pt x="1215" y="3180"/>
                  </a:cubicBezTo>
                  <a:cubicBezTo>
                    <a:pt x="1287" y="3061"/>
                    <a:pt x="1251" y="2894"/>
                    <a:pt x="1132" y="2823"/>
                  </a:cubicBezTo>
                  <a:cubicBezTo>
                    <a:pt x="1091" y="2794"/>
                    <a:pt x="1044" y="2781"/>
                    <a:pt x="998" y="2781"/>
                  </a:cubicBezTo>
                  <a:cubicBezTo>
                    <a:pt x="909" y="2781"/>
                    <a:pt x="822" y="2828"/>
                    <a:pt x="775" y="2906"/>
                  </a:cubicBezTo>
                  <a:cubicBezTo>
                    <a:pt x="263" y="3787"/>
                    <a:pt x="1" y="4787"/>
                    <a:pt x="1" y="5799"/>
                  </a:cubicBezTo>
                  <a:cubicBezTo>
                    <a:pt x="1" y="7323"/>
                    <a:pt x="596" y="8788"/>
                    <a:pt x="1680" y="9871"/>
                  </a:cubicBezTo>
                  <a:cubicBezTo>
                    <a:pt x="2763" y="10955"/>
                    <a:pt x="4204" y="11550"/>
                    <a:pt x="5752" y="11550"/>
                  </a:cubicBezTo>
                  <a:cubicBezTo>
                    <a:pt x="5990" y="11550"/>
                    <a:pt x="6216" y="11538"/>
                    <a:pt x="6454" y="11514"/>
                  </a:cubicBezTo>
                  <a:cubicBezTo>
                    <a:pt x="6787" y="12550"/>
                    <a:pt x="7764" y="13312"/>
                    <a:pt x="8931" y="13312"/>
                  </a:cubicBezTo>
                  <a:cubicBezTo>
                    <a:pt x="10359" y="13312"/>
                    <a:pt x="11514" y="12145"/>
                    <a:pt x="11514" y="10717"/>
                  </a:cubicBezTo>
                  <a:cubicBezTo>
                    <a:pt x="11514" y="9931"/>
                    <a:pt x="11193" y="9252"/>
                    <a:pt x="10669" y="8776"/>
                  </a:cubicBezTo>
                  <a:cubicBezTo>
                    <a:pt x="11217" y="7859"/>
                    <a:pt x="11514" y="6835"/>
                    <a:pt x="11514" y="5764"/>
                  </a:cubicBezTo>
                  <a:cubicBezTo>
                    <a:pt x="11514" y="4228"/>
                    <a:pt x="10919" y="2775"/>
                    <a:pt x="9835" y="1692"/>
                  </a:cubicBezTo>
                  <a:cubicBezTo>
                    <a:pt x="8752" y="596"/>
                    <a:pt x="7311" y="1"/>
                    <a:pt x="57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5677;p60">
              <a:extLst>
                <a:ext uri="{FF2B5EF4-FFF2-40B4-BE49-F238E27FC236}">
                  <a16:creationId xmlns:a16="http://schemas.microsoft.com/office/drawing/2014/main" id="{3756CB7C-C3C9-3046-7F19-FB408C81FD56}"/>
                </a:ext>
              </a:extLst>
            </p:cNvPr>
            <p:cNvSpPr/>
            <p:nvPr/>
          </p:nvSpPr>
          <p:spPr>
            <a:xfrm>
              <a:off x="5387789" y="3981266"/>
              <a:ext cx="16560" cy="14309"/>
            </a:xfrm>
            <a:custGeom>
              <a:avLst/>
              <a:gdLst/>
              <a:ahLst/>
              <a:cxnLst/>
              <a:rect l="l" t="t" r="r" b="b"/>
              <a:pathLst>
                <a:path w="596" h="515" extrusionOk="0">
                  <a:moveTo>
                    <a:pt x="305" y="1"/>
                  </a:moveTo>
                  <a:cubicBezTo>
                    <a:pt x="226" y="1"/>
                    <a:pt x="150" y="35"/>
                    <a:pt x="107" y="98"/>
                  </a:cubicBezTo>
                  <a:cubicBezTo>
                    <a:pt x="0" y="205"/>
                    <a:pt x="36" y="372"/>
                    <a:pt x="143" y="455"/>
                  </a:cubicBezTo>
                  <a:cubicBezTo>
                    <a:pt x="179" y="491"/>
                    <a:pt x="238" y="515"/>
                    <a:pt x="298" y="515"/>
                  </a:cubicBezTo>
                  <a:cubicBezTo>
                    <a:pt x="369" y="515"/>
                    <a:pt x="453" y="491"/>
                    <a:pt x="512" y="408"/>
                  </a:cubicBezTo>
                  <a:cubicBezTo>
                    <a:pt x="596" y="289"/>
                    <a:pt x="572" y="134"/>
                    <a:pt x="465" y="51"/>
                  </a:cubicBezTo>
                  <a:cubicBezTo>
                    <a:pt x="416" y="17"/>
                    <a:pt x="360" y="1"/>
                    <a:pt x="3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5678;p60">
              <a:extLst>
                <a:ext uri="{FF2B5EF4-FFF2-40B4-BE49-F238E27FC236}">
                  <a16:creationId xmlns:a16="http://schemas.microsoft.com/office/drawing/2014/main" id="{A5B04D0E-41EB-753B-D4EF-50BACFFA791A}"/>
                </a:ext>
              </a:extLst>
            </p:cNvPr>
            <p:cNvSpPr/>
            <p:nvPr/>
          </p:nvSpPr>
          <p:spPr>
            <a:xfrm>
              <a:off x="5630269" y="4120497"/>
              <a:ext cx="16226" cy="14031"/>
            </a:xfrm>
            <a:custGeom>
              <a:avLst/>
              <a:gdLst/>
              <a:ahLst/>
              <a:cxnLst/>
              <a:rect l="l" t="t" r="r" b="b"/>
              <a:pathLst>
                <a:path w="584" h="505" extrusionOk="0">
                  <a:moveTo>
                    <a:pt x="289" y="0"/>
                  </a:moveTo>
                  <a:cubicBezTo>
                    <a:pt x="185" y="0"/>
                    <a:pt x="85" y="59"/>
                    <a:pt x="48" y="159"/>
                  </a:cubicBezTo>
                  <a:cubicBezTo>
                    <a:pt x="1" y="302"/>
                    <a:pt x="60" y="445"/>
                    <a:pt x="191" y="493"/>
                  </a:cubicBezTo>
                  <a:cubicBezTo>
                    <a:pt x="227" y="505"/>
                    <a:pt x="251" y="505"/>
                    <a:pt x="274" y="505"/>
                  </a:cubicBezTo>
                  <a:cubicBezTo>
                    <a:pt x="382" y="505"/>
                    <a:pt x="489" y="445"/>
                    <a:pt x="513" y="338"/>
                  </a:cubicBezTo>
                  <a:cubicBezTo>
                    <a:pt x="584" y="219"/>
                    <a:pt x="524" y="76"/>
                    <a:pt x="382" y="16"/>
                  </a:cubicBezTo>
                  <a:cubicBezTo>
                    <a:pt x="351" y="5"/>
                    <a:pt x="320" y="0"/>
                    <a:pt x="2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5679;p60">
              <a:extLst>
                <a:ext uri="{FF2B5EF4-FFF2-40B4-BE49-F238E27FC236}">
                  <a16:creationId xmlns:a16="http://schemas.microsoft.com/office/drawing/2014/main" id="{978D3961-8F88-558E-7E4B-9250F2E64270}"/>
                </a:ext>
              </a:extLst>
            </p:cNvPr>
            <p:cNvSpPr/>
            <p:nvPr/>
          </p:nvSpPr>
          <p:spPr>
            <a:xfrm>
              <a:off x="5597177" y="4243668"/>
              <a:ext cx="15587" cy="14587"/>
            </a:xfrm>
            <a:custGeom>
              <a:avLst/>
              <a:gdLst/>
              <a:ahLst/>
              <a:cxnLst/>
              <a:rect l="l" t="t" r="r" b="b"/>
              <a:pathLst>
                <a:path w="561" h="525" extrusionOk="0">
                  <a:moveTo>
                    <a:pt x="288" y="1"/>
                  </a:moveTo>
                  <a:cubicBezTo>
                    <a:pt x="221" y="1"/>
                    <a:pt x="156" y="24"/>
                    <a:pt x="108" y="72"/>
                  </a:cubicBezTo>
                  <a:cubicBezTo>
                    <a:pt x="1" y="179"/>
                    <a:pt x="1" y="346"/>
                    <a:pt x="108" y="453"/>
                  </a:cubicBezTo>
                  <a:cubicBezTo>
                    <a:pt x="156" y="501"/>
                    <a:pt x="221" y="525"/>
                    <a:pt x="288" y="525"/>
                  </a:cubicBezTo>
                  <a:cubicBezTo>
                    <a:pt x="355" y="525"/>
                    <a:pt x="424" y="501"/>
                    <a:pt x="477" y="453"/>
                  </a:cubicBezTo>
                  <a:cubicBezTo>
                    <a:pt x="561" y="346"/>
                    <a:pt x="561" y="179"/>
                    <a:pt x="477" y="72"/>
                  </a:cubicBezTo>
                  <a:cubicBezTo>
                    <a:pt x="424" y="24"/>
                    <a:pt x="355" y="1"/>
                    <a:pt x="2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5680;p60">
              <a:extLst>
                <a:ext uri="{FF2B5EF4-FFF2-40B4-BE49-F238E27FC236}">
                  <a16:creationId xmlns:a16="http://schemas.microsoft.com/office/drawing/2014/main" id="{3D31C64A-4892-41B5-FD25-9E5FEAE3D1E8}"/>
                </a:ext>
              </a:extLst>
            </p:cNvPr>
            <p:cNvSpPr/>
            <p:nvPr/>
          </p:nvSpPr>
          <p:spPr>
            <a:xfrm>
              <a:off x="5556166" y="4186097"/>
              <a:ext cx="97609" cy="31703"/>
            </a:xfrm>
            <a:custGeom>
              <a:avLst/>
              <a:gdLst/>
              <a:ahLst/>
              <a:cxnLst/>
              <a:rect l="l" t="t" r="r" b="b"/>
              <a:pathLst>
                <a:path w="3513" h="1141" extrusionOk="0">
                  <a:moveTo>
                    <a:pt x="1763" y="1"/>
                  </a:moveTo>
                  <a:cubicBezTo>
                    <a:pt x="1132" y="1"/>
                    <a:pt x="548" y="239"/>
                    <a:pt x="108" y="692"/>
                  </a:cubicBezTo>
                  <a:cubicBezTo>
                    <a:pt x="1" y="799"/>
                    <a:pt x="1" y="953"/>
                    <a:pt x="108" y="1061"/>
                  </a:cubicBezTo>
                  <a:cubicBezTo>
                    <a:pt x="161" y="1114"/>
                    <a:pt x="227" y="1141"/>
                    <a:pt x="292" y="1141"/>
                  </a:cubicBezTo>
                  <a:cubicBezTo>
                    <a:pt x="358" y="1141"/>
                    <a:pt x="423" y="1114"/>
                    <a:pt x="477" y="1061"/>
                  </a:cubicBezTo>
                  <a:cubicBezTo>
                    <a:pt x="822" y="715"/>
                    <a:pt x="1286" y="525"/>
                    <a:pt x="1763" y="525"/>
                  </a:cubicBezTo>
                  <a:cubicBezTo>
                    <a:pt x="2227" y="525"/>
                    <a:pt x="2691" y="715"/>
                    <a:pt x="3037" y="1061"/>
                  </a:cubicBezTo>
                  <a:cubicBezTo>
                    <a:pt x="3084" y="1108"/>
                    <a:pt x="3156" y="1132"/>
                    <a:pt x="3215" y="1132"/>
                  </a:cubicBezTo>
                  <a:cubicBezTo>
                    <a:pt x="3275" y="1132"/>
                    <a:pt x="3346" y="1108"/>
                    <a:pt x="3394" y="1061"/>
                  </a:cubicBezTo>
                  <a:cubicBezTo>
                    <a:pt x="3513" y="942"/>
                    <a:pt x="3513" y="775"/>
                    <a:pt x="3406" y="692"/>
                  </a:cubicBezTo>
                  <a:cubicBezTo>
                    <a:pt x="2965" y="239"/>
                    <a:pt x="2382" y="1"/>
                    <a:pt x="17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5681;p60">
              <a:extLst>
                <a:ext uri="{FF2B5EF4-FFF2-40B4-BE49-F238E27FC236}">
                  <a16:creationId xmlns:a16="http://schemas.microsoft.com/office/drawing/2014/main" id="{F2610AF0-C2D9-DE68-1059-2889C6387A96}"/>
                </a:ext>
              </a:extLst>
            </p:cNvPr>
            <p:cNvSpPr/>
            <p:nvPr/>
          </p:nvSpPr>
          <p:spPr>
            <a:xfrm>
              <a:off x="5576672" y="4215049"/>
              <a:ext cx="56931" cy="23034"/>
            </a:xfrm>
            <a:custGeom>
              <a:avLst/>
              <a:gdLst/>
              <a:ahLst/>
              <a:cxnLst/>
              <a:rect l="l" t="t" r="r" b="b"/>
              <a:pathLst>
                <a:path w="2049" h="829" extrusionOk="0">
                  <a:moveTo>
                    <a:pt x="1029" y="1"/>
                  </a:moveTo>
                  <a:cubicBezTo>
                    <a:pt x="697" y="1"/>
                    <a:pt x="364" y="126"/>
                    <a:pt x="108" y="376"/>
                  </a:cubicBezTo>
                  <a:cubicBezTo>
                    <a:pt x="1" y="483"/>
                    <a:pt x="1" y="650"/>
                    <a:pt x="108" y="745"/>
                  </a:cubicBezTo>
                  <a:cubicBezTo>
                    <a:pt x="161" y="798"/>
                    <a:pt x="230" y="825"/>
                    <a:pt x="298" y="825"/>
                  </a:cubicBezTo>
                  <a:cubicBezTo>
                    <a:pt x="367" y="825"/>
                    <a:pt x="435" y="798"/>
                    <a:pt x="489" y="745"/>
                  </a:cubicBezTo>
                  <a:cubicBezTo>
                    <a:pt x="638" y="596"/>
                    <a:pt x="837" y="522"/>
                    <a:pt x="1037" y="522"/>
                  </a:cubicBezTo>
                  <a:cubicBezTo>
                    <a:pt x="1236" y="522"/>
                    <a:pt x="1435" y="596"/>
                    <a:pt x="1584" y="745"/>
                  </a:cubicBezTo>
                  <a:cubicBezTo>
                    <a:pt x="1632" y="793"/>
                    <a:pt x="1703" y="828"/>
                    <a:pt x="1763" y="828"/>
                  </a:cubicBezTo>
                  <a:cubicBezTo>
                    <a:pt x="1822" y="828"/>
                    <a:pt x="1894" y="793"/>
                    <a:pt x="1941" y="745"/>
                  </a:cubicBezTo>
                  <a:cubicBezTo>
                    <a:pt x="2049" y="650"/>
                    <a:pt x="2049" y="483"/>
                    <a:pt x="1941" y="376"/>
                  </a:cubicBezTo>
                  <a:cubicBezTo>
                    <a:pt x="1691" y="126"/>
                    <a:pt x="1361" y="1"/>
                    <a:pt x="10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5682;p60">
              <a:extLst>
                <a:ext uri="{FF2B5EF4-FFF2-40B4-BE49-F238E27FC236}">
                  <a16:creationId xmlns:a16="http://schemas.microsoft.com/office/drawing/2014/main" id="{D719D709-A82A-132C-F2A5-8EC65CF01467}"/>
                </a:ext>
              </a:extLst>
            </p:cNvPr>
            <p:cNvSpPr/>
            <p:nvPr/>
          </p:nvSpPr>
          <p:spPr>
            <a:xfrm>
              <a:off x="5459558" y="4002272"/>
              <a:ext cx="115836" cy="158736"/>
            </a:xfrm>
            <a:custGeom>
              <a:avLst/>
              <a:gdLst/>
              <a:ahLst/>
              <a:cxnLst/>
              <a:rect l="l" t="t" r="r" b="b"/>
              <a:pathLst>
                <a:path w="4169" h="5713" extrusionOk="0">
                  <a:moveTo>
                    <a:pt x="2061" y="652"/>
                  </a:moveTo>
                  <a:cubicBezTo>
                    <a:pt x="2858" y="1521"/>
                    <a:pt x="3620" y="2676"/>
                    <a:pt x="3620" y="3545"/>
                  </a:cubicBezTo>
                  <a:cubicBezTo>
                    <a:pt x="3620" y="3986"/>
                    <a:pt x="3466" y="4402"/>
                    <a:pt x="3168" y="4712"/>
                  </a:cubicBezTo>
                  <a:cubicBezTo>
                    <a:pt x="2870" y="5033"/>
                    <a:pt x="2477" y="5188"/>
                    <a:pt x="2061" y="5188"/>
                  </a:cubicBezTo>
                  <a:cubicBezTo>
                    <a:pt x="1644" y="5188"/>
                    <a:pt x="1263" y="5033"/>
                    <a:pt x="965" y="4736"/>
                  </a:cubicBezTo>
                  <a:cubicBezTo>
                    <a:pt x="668" y="4414"/>
                    <a:pt x="501" y="3998"/>
                    <a:pt x="501" y="3557"/>
                  </a:cubicBezTo>
                  <a:cubicBezTo>
                    <a:pt x="501" y="2736"/>
                    <a:pt x="1263" y="1557"/>
                    <a:pt x="2061" y="652"/>
                  </a:cubicBezTo>
                  <a:close/>
                  <a:moveTo>
                    <a:pt x="2078" y="0"/>
                  </a:moveTo>
                  <a:cubicBezTo>
                    <a:pt x="2039" y="0"/>
                    <a:pt x="2000" y="11"/>
                    <a:pt x="1965" y="33"/>
                  </a:cubicBezTo>
                  <a:cubicBezTo>
                    <a:pt x="1930" y="45"/>
                    <a:pt x="1906" y="57"/>
                    <a:pt x="1882" y="92"/>
                  </a:cubicBezTo>
                  <a:cubicBezTo>
                    <a:pt x="1561" y="426"/>
                    <a:pt x="1" y="2140"/>
                    <a:pt x="1" y="3545"/>
                  </a:cubicBezTo>
                  <a:cubicBezTo>
                    <a:pt x="1" y="4140"/>
                    <a:pt x="203" y="4676"/>
                    <a:pt x="608" y="5093"/>
                  </a:cubicBezTo>
                  <a:cubicBezTo>
                    <a:pt x="989" y="5486"/>
                    <a:pt x="1513" y="5712"/>
                    <a:pt x="2085" y="5712"/>
                  </a:cubicBezTo>
                  <a:cubicBezTo>
                    <a:pt x="2632" y="5712"/>
                    <a:pt x="3168" y="5486"/>
                    <a:pt x="3549" y="5069"/>
                  </a:cubicBezTo>
                  <a:cubicBezTo>
                    <a:pt x="3942" y="4676"/>
                    <a:pt x="4168" y="4117"/>
                    <a:pt x="4168" y="3545"/>
                  </a:cubicBezTo>
                  <a:cubicBezTo>
                    <a:pt x="4168" y="2176"/>
                    <a:pt x="2716" y="545"/>
                    <a:pt x="2275" y="92"/>
                  </a:cubicBezTo>
                  <a:cubicBezTo>
                    <a:pt x="2215" y="32"/>
                    <a:pt x="2145" y="0"/>
                    <a:pt x="20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32" name="Picture 8" descr="Air conditioner - Free technology icons">
            <a:extLst>
              <a:ext uri="{FF2B5EF4-FFF2-40B4-BE49-F238E27FC236}">
                <a16:creationId xmlns:a16="http://schemas.microsoft.com/office/drawing/2014/main" id="{4744DD20-C6E7-49FF-AFFD-1FE6F8D4C11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36522" y="2898650"/>
            <a:ext cx="883816" cy="883816"/>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Fridge symbol | Free SVG">
            <a:extLst>
              <a:ext uri="{FF2B5EF4-FFF2-40B4-BE49-F238E27FC236}">
                <a16:creationId xmlns:a16="http://schemas.microsoft.com/office/drawing/2014/main" id="{22940D26-904E-19DF-2568-480CDDB30EF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03087" y="2991555"/>
            <a:ext cx="736927" cy="736927"/>
          </a:xfrm>
          <a:prstGeom prst="rect">
            <a:avLst/>
          </a:prstGeom>
          <a:noFill/>
          <a:extLst>
            <a:ext uri="{909E8E84-426E-40DD-AFC4-6F175D3DCCD1}">
              <a14:hiddenFill xmlns:a14="http://schemas.microsoft.com/office/drawing/2010/main">
                <a:solidFill>
                  <a:srgbClr val="FFFFFF"/>
                </a:solidFill>
              </a14:hiddenFill>
            </a:ext>
          </a:extLst>
        </p:spPr>
      </p:pic>
      <p:pic>
        <p:nvPicPr>
          <p:cNvPr id="24" name="Audio 23">
            <a:hlinkClick r:id="" action="ppaction://media"/>
            <a:extLst>
              <a:ext uri="{FF2B5EF4-FFF2-40B4-BE49-F238E27FC236}">
                <a16:creationId xmlns:a16="http://schemas.microsoft.com/office/drawing/2014/main" id="{886B1356-A7FA-B709-DAD7-2D6377805D26}"/>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251256" t="-119456" r="-251256" b="-119456"/>
          <a:stretch>
            <a:fillRect/>
          </a:stretch>
        </p:blipFill>
        <p:spPr>
          <a:xfrm>
            <a:off x="6858000" y="3857625"/>
            <a:ext cx="2286000" cy="12858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5988"/>
    </mc:Choice>
    <mc:Fallback>
      <p:transition spd="slow" advTm="1598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4"/>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497"/>
        <p:cNvGrpSpPr/>
        <p:nvPr/>
      </p:nvGrpSpPr>
      <p:grpSpPr>
        <a:xfrm>
          <a:off x="0" y="0"/>
          <a:ext cx="0" cy="0"/>
          <a:chOff x="0" y="0"/>
          <a:chExt cx="0" cy="0"/>
        </a:xfrm>
      </p:grpSpPr>
      <p:sp>
        <p:nvSpPr>
          <p:cNvPr id="4549" name="Google Shape;4549;p4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U</a:t>
            </a:r>
            <a:r>
              <a:rPr lang="en" dirty="0"/>
              <a:t>se Cases</a:t>
            </a:r>
            <a:endParaRPr dirty="0"/>
          </a:p>
        </p:txBody>
      </p:sp>
      <p:sp>
        <p:nvSpPr>
          <p:cNvPr id="4551" name="Google Shape;4551;p44"/>
          <p:cNvSpPr txBox="1">
            <a:spLocks noGrp="1"/>
          </p:cNvSpPr>
          <p:nvPr>
            <p:ph type="title" idx="2"/>
          </p:nvPr>
        </p:nvSpPr>
        <p:spPr>
          <a:xfrm>
            <a:off x="2102413" y="2571588"/>
            <a:ext cx="2199000" cy="52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WIFI</a:t>
            </a:r>
            <a:endParaRPr dirty="0"/>
          </a:p>
        </p:txBody>
      </p:sp>
      <p:sp>
        <p:nvSpPr>
          <p:cNvPr id="4552" name="Google Shape;4552;p44"/>
          <p:cNvSpPr txBox="1">
            <a:spLocks noGrp="1"/>
          </p:cNvSpPr>
          <p:nvPr>
            <p:ph type="subTitle" idx="1"/>
          </p:nvPr>
        </p:nvSpPr>
        <p:spPr>
          <a:xfrm>
            <a:off x="2102413" y="2883038"/>
            <a:ext cx="2199000" cy="665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M</a:t>
            </a:r>
            <a:r>
              <a:rPr lang="en" dirty="0"/>
              <a:t>onitor internet connectivity</a:t>
            </a:r>
            <a:endParaRPr dirty="0"/>
          </a:p>
        </p:txBody>
      </p:sp>
      <p:sp>
        <p:nvSpPr>
          <p:cNvPr id="4553" name="Google Shape;4553;p44"/>
          <p:cNvSpPr txBox="1">
            <a:spLocks noGrp="1"/>
          </p:cNvSpPr>
          <p:nvPr>
            <p:ph type="title" idx="3"/>
          </p:nvPr>
        </p:nvSpPr>
        <p:spPr>
          <a:xfrm>
            <a:off x="4740088" y="2555583"/>
            <a:ext cx="2462927" cy="52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Security</a:t>
            </a:r>
            <a:endParaRPr dirty="0"/>
          </a:p>
        </p:txBody>
      </p:sp>
      <p:sp>
        <p:nvSpPr>
          <p:cNvPr id="4554" name="Google Shape;4554;p44"/>
          <p:cNvSpPr txBox="1">
            <a:spLocks noGrp="1"/>
          </p:cNvSpPr>
          <p:nvPr>
            <p:ph type="subTitle" idx="4"/>
          </p:nvPr>
        </p:nvSpPr>
        <p:spPr>
          <a:xfrm>
            <a:off x="4902887" y="2883038"/>
            <a:ext cx="2138700" cy="665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Know if you left the door open</a:t>
            </a:r>
            <a:endParaRPr dirty="0"/>
          </a:p>
        </p:txBody>
      </p:sp>
      <p:pic>
        <p:nvPicPr>
          <p:cNvPr id="2050" name="Picture 2" descr="wifi icon. Wireless symbol vector for internet connection from router  broadcasting. 14487993 PNG">
            <a:extLst>
              <a:ext uri="{FF2B5EF4-FFF2-40B4-BE49-F238E27FC236}">
                <a16:creationId xmlns:a16="http://schemas.microsoft.com/office/drawing/2014/main" id="{C7332233-FD6D-9801-295F-116CCAC287D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54674" y="1591452"/>
            <a:ext cx="1294477" cy="129447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ome, house, internet, lock, locked, padlock, security Icon in Internet &amp;  Security">
            <a:extLst>
              <a:ext uri="{FF2B5EF4-FFF2-40B4-BE49-F238E27FC236}">
                <a16:creationId xmlns:a16="http://schemas.microsoft.com/office/drawing/2014/main" id="{7D65CB3B-7204-ECDD-D9D4-69547BEAF85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93167" y="1611867"/>
            <a:ext cx="1156767" cy="1156767"/>
          </a:xfrm>
          <a:prstGeom prst="rect">
            <a:avLst/>
          </a:prstGeom>
          <a:noFill/>
          <a:extLst>
            <a:ext uri="{909E8E84-426E-40DD-AFC4-6F175D3DCCD1}">
              <a14:hiddenFill xmlns:a14="http://schemas.microsoft.com/office/drawing/2010/main">
                <a:solidFill>
                  <a:srgbClr val="FFFFFF"/>
                </a:solidFill>
              </a14:hiddenFill>
            </a:ext>
          </a:extLst>
        </p:spPr>
      </p:pic>
      <p:pic>
        <p:nvPicPr>
          <p:cNvPr id="4" name="Audio 3">
            <a:hlinkClick r:id="" action="ppaction://media"/>
            <a:extLst>
              <a:ext uri="{FF2B5EF4-FFF2-40B4-BE49-F238E27FC236}">
                <a16:creationId xmlns:a16="http://schemas.microsoft.com/office/drawing/2014/main" id="{ED9B53E8-0AF7-21BD-CEB4-588B3470DCE4}"/>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251256" t="-119456" r="-251256" b="-119456"/>
          <a:stretch>
            <a:fillRect/>
          </a:stretch>
        </p:blipFill>
        <p:spPr>
          <a:xfrm>
            <a:off x="6858000" y="3857625"/>
            <a:ext cx="2286000" cy="1285875"/>
          </a:xfrm>
          <a:prstGeom prst="rect">
            <a:avLst/>
          </a:prstGeom>
        </p:spPr>
      </p:pic>
    </p:spTree>
    <p:extLst>
      <p:ext uri="{BB962C8B-B14F-4D97-AF65-F5344CB8AC3E}">
        <p14:creationId xmlns:p14="http://schemas.microsoft.com/office/powerpoint/2010/main" val="1458976281"/>
      </p:ext>
    </p:extLst>
  </p:cSld>
  <p:clrMapOvr>
    <a:masterClrMapping/>
  </p:clrMapOvr>
  <mc:AlternateContent xmlns:mc="http://schemas.openxmlformats.org/markup-compatibility/2006">
    <mc:Choice xmlns:p14="http://schemas.microsoft.com/office/powerpoint/2010/main" Requires="p14">
      <p:transition spd="slow" p14:dur="2000" advTm="5661"/>
    </mc:Choice>
    <mc:Fallback>
      <p:transition spd="slow" advTm="56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Shape 4497"/>
        <p:cNvGrpSpPr/>
        <p:nvPr/>
      </p:nvGrpSpPr>
      <p:grpSpPr>
        <a:xfrm>
          <a:off x="0" y="0"/>
          <a:ext cx="0" cy="0"/>
          <a:chOff x="0" y="0"/>
          <a:chExt cx="0" cy="0"/>
        </a:xfrm>
      </p:grpSpPr>
      <p:pic>
        <p:nvPicPr>
          <p:cNvPr id="23" name="Picture 22">
            <a:extLst>
              <a:ext uri="{FF2B5EF4-FFF2-40B4-BE49-F238E27FC236}">
                <a16:creationId xmlns:a16="http://schemas.microsoft.com/office/drawing/2014/main" id="{C8B75E1E-8226-10BC-636D-3C18C8C50C4C}"/>
              </a:ext>
            </a:extLst>
          </p:cNvPr>
          <p:cNvPicPr>
            <a:picLocks noChangeAspect="1"/>
          </p:cNvPicPr>
          <p:nvPr/>
        </p:nvPicPr>
        <p:blipFill>
          <a:blip r:embed="rId3"/>
          <a:stretch>
            <a:fillRect/>
          </a:stretch>
        </p:blipFill>
        <p:spPr>
          <a:xfrm>
            <a:off x="2852735" y="1130526"/>
            <a:ext cx="3438525" cy="3724275"/>
          </a:xfrm>
          <a:prstGeom prst="rect">
            <a:avLst/>
          </a:prstGeom>
        </p:spPr>
      </p:pic>
      <p:sp>
        <p:nvSpPr>
          <p:cNvPr id="24" name="Google Shape;4579;p47">
            <a:extLst>
              <a:ext uri="{FF2B5EF4-FFF2-40B4-BE49-F238E27FC236}">
                <a16:creationId xmlns:a16="http://schemas.microsoft.com/office/drawing/2014/main" id="{74E9FF62-C254-3875-0F60-29F4B09D314F}"/>
              </a:ext>
            </a:extLst>
          </p:cNvPr>
          <p:cNvSpPr txBox="1">
            <a:spLocks noGrp="1"/>
          </p:cNvSpPr>
          <p:nvPr>
            <p:ph type="title"/>
          </p:nvPr>
        </p:nvSpPr>
        <p:spPr>
          <a:xfrm>
            <a:off x="3178689" y="64432"/>
            <a:ext cx="2786619" cy="806425"/>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Use Cases</a:t>
            </a:r>
            <a:endParaRPr dirty="0"/>
          </a:p>
        </p:txBody>
      </p:sp>
    </p:spTree>
    <p:extLst>
      <p:ext uri="{BB962C8B-B14F-4D97-AF65-F5344CB8AC3E}">
        <p14:creationId xmlns:p14="http://schemas.microsoft.com/office/powerpoint/2010/main" val="74154043"/>
      </p:ext>
    </p:extLst>
  </p:cSld>
  <p:clrMapOvr>
    <a:masterClrMapping/>
  </p:clrMapOvr>
</p:sld>
</file>

<file path=ppt/theme/theme1.xml><?xml version="1.0" encoding="utf-8"?>
<a:theme xmlns:a="http://schemas.openxmlformats.org/drawingml/2006/main" name="Smart Home Project Proposal by Slidesgo">
  <a:themeElements>
    <a:clrScheme name="Simple Light">
      <a:dk1>
        <a:srgbClr val="253035"/>
      </a:dk1>
      <a:lt1>
        <a:srgbClr val="F9F9F9"/>
      </a:lt1>
      <a:dk2>
        <a:srgbClr val="FFFFFF"/>
      </a:dk2>
      <a:lt2>
        <a:srgbClr val="7A0C0C"/>
      </a:lt2>
      <a:accent1>
        <a:srgbClr val="FFFFFF"/>
      </a:accent1>
      <a:accent2>
        <a:srgbClr val="FFFFFF"/>
      </a:accent2>
      <a:accent3>
        <a:srgbClr val="FFFFFF"/>
      </a:accent3>
      <a:accent4>
        <a:srgbClr val="FFFFFF"/>
      </a:accent4>
      <a:accent5>
        <a:srgbClr val="FFFFFF"/>
      </a:accent5>
      <a:accent6>
        <a:srgbClr val="FFFFFF"/>
      </a:accent6>
      <a:hlink>
        <a:srgbClr val="253035"/>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3298</TotalTime>
  <Words>375</Words>
  <Application>Microsoft Office PowerPoint</Application>
  <PresentationFormat>On-screen Show (16:9)</PresentationFormat>
  <Paragraphs>75</Paragraphs>
  <Slides>15</Slides>
  <Notes>15</Notes>
  <HiddenSlides>1</HiddenSlides>
  <MMClips>14</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Assistant</vt:lpstr>
      <vt:lpstr>Arial</vt:lpstr>
      <vt:lpstr>ABeeZee</vt:lpstr>
      <vt:lpstr>Black Han Sans</vt:lpstr>
      <vt:lpstr>Smart Home Project Proposal by Slidesgo</vt:lpstr>
      <vt:lpstr>SMART HOME PROJECT</vt:lpstr>
      <vt:lpstr>IoT</vt:lpstr>
      <vt:lpstr>Smart Home</vt:lpstr>
      <vt:lpstr>Targets</vt:lpstr>
      <vt:lpstr>Functional Requirements</vt:lpstr>
      <vt:lpstr>Non-Functional Requirements</vt:lpstr>
      <vt:lpstr>Use Cases</vt:lpstr>
      <vt:lpstr>Use Cases</vt:lpstr>
      <vt:lpstr>Use Cases</vt:lpstr>
      <vt:lpstr>HOW IS IT DISTRIBUTED?</vt:lpstr>
      <vt:lpstr>Design and Implementation</vt:lpstr>
      <vt:lpstr>Design and Implementation</vt:lpstr>
      <vt:lpstr>PowerPoint Presentation</vt:lpstr>
      <vt:lpstr>SNEAK PEEK</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SMART HOME PROJECT</dc:title>
  <dc:creator>Tomer Zamir</dc:creator>
  <cp:lastModifiedBy>Tomer Zamir</cp:lastModifiedBy>
  <cp:revision>38</cp:revision>
  <dcterms:modified xsi:type="dcterms:W3CDTF">2023-06-14T21:19:37Z</dcterms:modified>
</cp:coreProperties>
</file>